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75"/>
  </p:notesMasterIdLst>
  <p:handoutMasterIdLst>
    <p:handoutMasterId r:id="rId76"/>
  </p:handoutMasterIdLst>
  <p:sldIdLst>
    <p:sldId id="320" r:id="rId3"/>
    <p:sldId id="449" r:id="rId4"/>
    <p:sldId id="448" r:id="rId5"/>
    <p:sldId id="388" r:id="rId6"/>
    <p:sldId id="324" r:id="rId7"/>
    <p:sldId id="443" r:id="rId8"/>
    <p:sldId id="444" r:id="rId9"/>
    <p:sldId id="445" r:id="rId10"/>
    <p:sldId id="446" r:id="rId11"/>
    <p:sldId id="447" r:id="rId12"/>
    <p:sldId id="458" r:id="rId13"/>
    <p:sldId id="457" r:id="rId14"/>
    <p:sldId id="330" r:id="rId15"/>
    <p:sldId id="450" r:id="rId16"/>
    <p:sldId id="488" r:id="rId17"/>
    <p:sldId id="489" r:id="rId18"/>
    <p:sldId id="490" r:id="rId19"/>
    <p:sldId id="491" r:id="rId20"/>
    <p:sldId id="452" r:id="rId21"/>
    <p:sldId id="451" r:id="rId22"/>
    <p:sldId id="460" r:id="rId23"/>
    <p:sldId id="455" r:id="rId24"/>
    <p:sldId id="454" r:id="rId25"/>
    <p:sldId id="396" r:id="rId26"/>
    <p:sldId id="408" r:id="rId27"/>
    <p:sldId id="492" r:id="rId28"/>
    <p:sldId id="407" r:id="rId29"/>
    <p:sldId id="493" r:id="rId30"/>
    <p:sldId id="494" r:id="rId31"/>
    <p:sldId id="342" r:id="rId32"/>
    <p:sldId id="402" r:id="rId33"/>
    <p:sldId id="462" r:id="rId34"/>
    <p:sldId id="469" r:id="rId35"/>
    <p:sldId id="470" r:id="rId36"/>
    <p:sldId id="471" r:id="rId37"/>
    <p:sldId id="472" r:id="rId38"/>
    <p:sldId id="473" r:id="rId39"/>
    <p:sldId id="442" r:id="rId40"/>
    <p:sldId id="459" r:id="rId41"/>
    <p:sldId id="503" r:id="rId42"/>
    <p:sldId id="504" r:id="rId43"/>
    <p:sldId id="523" r:id="rId44"/>
    <p:sldId id="524" r:id="rId45"/>
    <p:sldId id="525" r:id="rId46"/>
    <p:sldId id="526" r:id="rId47"/>
    <p:sldId id="478" r:id="rId48"/>
    <p:sldId id="512" r:id="rId49"/>
    <p:sldId id="513" r:id="rId50"/>
    <p:sldId id="514" r:id="rId51"/>
    <p:sldId id="479" r:id="rId52"/>
    <p:sldId id="515" r:id="rId53"/>
    <p:sldId id="517" r:id="rId54"/>
    <p:sldId id="516" r:id="rId55"/>
    <p:sldId id="529" r:id="rId56"/>
    <p:sldId id="480" r:id="rId57"/>
    <p:sldId id="518" r:id="rId58"/>
    <p:sldId id="520" r:id="rId59"/>
    <p:sldId id="481" r:id="rId60"/>
    <p:sldId id="521" r:id="rId61"/>
    <p:sldId id="522" r:id="rId62"/>
    <p:sldId id="482" r:id="rId63"/>
    <p:sldId id="527" r:id="rId64"/>
    <p:sldId id="483" r:id="rId65"/>
    <p:sldId id="528" r:id="rId66"/>
    <p:sldId id="409" r:id="rId67"/>
    <p:sldId id="348" r:id="rId68"/>
    <p:sldId id="486" r:id="rId69"/>
    <p:sldId id="391" r:id="rId70"/>
    <p:sldId id="485" r:id="rId71"/>
    <p:sldId id="484" r:id="rId72"/>
    <p:sldId id="487" r:id="rId73"/>
    <p:sldId id="368" r:id="rId7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userDrawn="1">
          <p15:clr>
            <a:srgbClr val="A4A3A4"/>
          </p15:clr>
        </p15:guide>
        <p15:guide id="4" orient="horz"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DCA"/>
    <a:srgbClr val="B00000"/>
    <a:srgbClr val="B240E0"/>
    <a:srgbClr val="7BD2DB"/>
    <a:srgbClr val="AE3606"/>
    <a:srgbClr val="921639"/>
    <a:srgbClr val="5E2106"/>
    <a:srgbClr val="5F0066"/>
    <a:srgbClr val="2E95C0"/>
    <a:srgbClr val="F07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8" autoAdjust="0"/>
    <p:restoredTop sz="82485" autoAdjust="0"/>
  </p:normalViewPr>
  <p:slideViewPr>
    <p:cSldViewPr snapToGrid="0">
      <p:cViewPr>
        <p:scale>
          <a:sx n="63" d="100"/>
          <a:sy n="63" d="100"/>
        </p:scale>
        <p:origin x="-1368" y="-300"/>
      </p:cViewPr>
      <p:guideLst>
        <p:guide orient="horz" pos="2160"/>
        <p:guide pos="3840"/>
        <p:guide orient="horz" pos="1620"/>
        <p:guide orient="horz" pos="2880"/>
      </p:guideLst>
    </p:cSldViewPr>
  </p:slideViewPr>
  <p:outlineViewPr>
    <p:cViewPr>
      <p:scale>
        <a:sx n="33" d="100"/>
        <a:sy n="33" d="100"/>
      </p:scale>
      <p:origin x="12" y="0"/>
    </p:cViewPr>
  </p:outlineViewPr>
  <p:notesTextViewPr>
    <p:cViewPr>
      <p:scale>
        <a:sx n="1" d="1"/>
        <a:sy n="1" d="1"/>
      </p:scale>
      <p:origin x="0" y="0"/>
    </p:cViewPr>
  </p:notesTextViewPr>
  <p:sorterViewPr>
    <p:cViewPr>
      <p:scale>
        <a:sx n="55" d="100"/>
        <a:sy n="55" d="100"/>
      </p:scale>
      <p:origin x="0" y="1710"/>
    </p:cViewPr>
  </p:sorterViewPr>
  <p:notesViewPr>
    <p:cSldViewPr snapToGrid="0">
      <p:cViewPr varScale="1">
        <p:scale>
          <a:sx n="67" d="100"/>
          <a:sy n="67" d="100"/>
        </p:scale>
        <p:origin x="-3312"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slide" Target="slides/slide48.xml" /><Relationship Id="rId55" Type="http://schemas.openxmlformats.org/officeDocument/2006/relationships/slide" Target="slides/slide53.xml" /><Relationship Id="rId63" Type="http://schemas.openxmlformats.org/officeDocument/2006/relationships/slide" Target="slides/slide61.xml" /><Relationship Id="rId68" Type="http://schemas.openxmlformats.org/officeDocument/2006/relationships/slide" Target="slides/slide66.xml" /><Relationship Id="rId76" Type="http://schemas.openxmlformats.org/officeDocument/2006/relationships/handoutMaster" Target="handoutMasters/handoutMaster1.xml" /><Relationship Id="rId7" Type="http://schemas.openxmlformats.org/officeDocument/2006/relationships/slide" Target="slides/slide5.xml" /><Relationship Id="rId71" Type="http://schemas.openxmlformats.org/officeDocument/2006/relationships/slide" Target="slides/slide69.xml" /><Relationship Id="rId2" Type="http://schemas.openxmlformats.org/officeDocument/2006/relationships/slideMaster" Target="slideMasters/slideMaster2.xml" /><Relationship Id="rId16" Type="http://schemas.openxmlformats.org/officeDocument/2006/relationships/slide" Target="slides/slide14.xml" /><Relationship Id="rId29" Type="http://schemas.openxmlformats.org/officeDocument/2006/relationships/slide" Target="slides/slide27.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slide" Target="slides/slide51.xml" /><Relationship Id="rId58" Type="http://schemas.openxmlformats.org/officeDocument/2006/relationships/slide" Target="slides/slide56.xml" /><Relationship Id="rId66" Type="http://schemas.openxmlformats.org/officeDocument/2006/relationships/slide" Target="slides/slide64.xml" /><Relationship Id="rId74" Type="http://schemas.openxmlformats.org/officeDocument/2006/relationships/slide" Target="slides/slide72.xml" /><Relationship Id="rId79" Type="http://schemas.openxmlformats.org/officeDocument/2006/relationships/theme" Target="theme/theme1.xml" /><Relationship Id="rId5" Type="http://schemas.openxmlformats.org/officeDocument/2006/relationships/slide" Target="slides/slide3.xml" /><Relationship Id="rId61" Type="http://schemas.openxmlformats.org/officeDocument/2006/relationships/slide" Target="slides/slide59.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60" Type="http://schemas.openxmlformats.org/officeDocument/2006/relationships/slide" Target="slides/slide58.xml" /><Relationship Id="rId65" Type="http://schemas.openxmlformats.org/officeDocument/2006/relationships/slide" Target="slides/slide63.xml" /><Relationship Id="rId73" Type="http://schemas.openxmlformats.org/officeDocument/2006/relationships/slide" Target="slides/slide71.xml" /><Relationship Id="rId78" Type="http://schemas.openxmlformats.org/officeDocument/2006/relationships/viewProps" Target="viewProp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slide" Target="slides/slide54.xml" /><Relationship Id="rId64" Type="http://schemas.openxmlformats.org/officeDocument/2006/relationships/slide" Target="slides/slide62.xml" /><Relationship Id="rId69" Type="http://schemas.openxmlformats.org/officeDocument/2006/relationships/slide" Target="slides/slide67.xml" /><Relationship Id="rId77" Type="http://schemas.openxmlformats.org/officeDocument/2006/relationships/presProps" Target="presProps.xml" /><Relationship Id="rId8" Type="http://schemas.openxmlformats.org/officeDocument/2006/relationships/slide" Target="slides/slide6.xml" /><Relationship Id="rId51" Type="http://schemas.openxmlformats.org/officeDocument/2006/relationships/slide" Target="slides/slide49.xml" /><Relationship Id="rId72" Type="http://schemas.openxmlformats.org/officeDocument/2006/relationships/slide" Target="slides/slide70.xml" /><Relationship Id="rId80" Type="http://schemas.openxmlformats.org/officeDocument/2006/relationships/tableStyles" Target="tableStyles.xml" /><Relationship Id="rId3" Type="http://schemas.openxmlformats.org/officeDocument/2006/relationships/slide" Target="slides/slide1.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59" Type="http://schemas.openxmlformats.org/officeDocument/2006/relationships/slide" Target="slides/slide57.xml" /><Relationship Id="rId67" Type="http://schemas.openxmlformats.org/officeDocument/2006/relationships/slide" Target="slides/slide65.xml" /><Relationship Id="rId20" Type="http://schemas.openxmlformats.org/officeDocument/2006/relationships/slide" Target="slides/slide18.xml" /><Relationship Id="rId41" Type="http://schemas.openxmlformats.org/officeDocument/2006/relationships/slide" Target="slides/slide39.xml" /><Relationship Id="rId54" Type="http://schemas.openxmlformats.org/officeDocument/2006/relationships/slide" Target="slides/slide52.xml" /><Relationship Id="rId62" Type="http://schemas.openxmlformats.org/officeDocument/2006/relationships/slide" Target="slides/slide60.xml" /><Relationship Id="rId70" Type="http://schemas.openxmlformats.org/officeDocument/2006/relationships/slide" Target="slides/slide68.xml" /><Relationship Id="rId75"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4.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slide" Target="slides/slide55.xml" /></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B6B83-8B4E-446E-911F-A0475A5E8D29}" type="doc">
      <dgm:prSet loTypeId="urn:microsoft.com/office/officeart/2005/8/layout/arrow2" loCatId="process" qsTypeId="urn:microsoft.com/office/officeart/2005/8/quickstyle/simple5" qsCatId="simple" csTypeId="urn:microsoft.com/office/officeart/2005/8/colors/colorful4" csCatId="colorful" phldr="1"/>
      <dgm:spPr/>
      <dgm:t>
        <a:bodyPr/>
        <a:lstStyle/>
        <a:p>
          <a:endParaRPr lang="en-US"/>
        </a:p>
      </dgm:t>
    </dgm:pt>
    <dgm:pt modelId="{28B8E4A8-EFFE-4F84-B14F-23228BC9A5DD}">
      <dgm:prSet phldrT="[Text]" custT="1"/>
      <dgm:spPr/>
      <dgm:t>
        <a:bodyPr/>
        <a:lstStyle/>
        <a:p>
          <a:r>
            <a:rPr lang="de-DE" sz="2000" b="1" dirty="0">
              <a:latin typeface="Arial" panose="020B0604020202020204" pitchFamily="34" charset="0"/>
              <a:cs typeface="Arial" panose="020B0604020202020204" pitchFamily="34" charset="0"/>
            </a:rPr>
            <a:t>2025</a:t>
          </a:r>
          <a:endParaRPr lang="en-US" sz="2000" b="1" dirty="0">
            <a:latin typeface="Arial" panose="020B0604020202020204" pitchFamily="34" charset="0"/>
            <a:cs typeface="Arial" panose="020B0604020202020204" pitchFamily="34" charset="0"/>
          </a:endParaRPr>
        </a:p>
      </dgm:t>
    </dgm:pt>
    <dgm:pt modelId="{2E53C98B-FD7A-475F-9E46-60E3812461CF}" type="parTrans" cxnId="{8690C63F-B783-41BA-9A34-82F475D0E053}">
      <dgm:prSet/>
      <dgm:spPr/>
      <dgm:t>
        <a:bodyPr/>
        <a:lstStyle/>
        <a:p>
          <a:endParaRPr lang="en-US"/>
        </a:p>
      </dgm:t>
    </dgm:pt>
    <dgm:pt modelId="{3C81664C-F28C-47F2-99EA-A2E0BC1489DC}" type="sibTrans" cxnId="{8690C63F-B783-41BA-9A34-82F475D0E053}">
      <dgm:prSet/>
      <dgm:spPr/>
      <dgm:t>
        <a:bodyPr/>
        <a:lstStyle/>
        <a:p>
          <a:endParaRPr lang="en-US"/>
        </a:p>
      </dgm:t>
    </dgm:pt>
    <dgm:pt modelId="{1F48C788-3EAF-4355-B069-5985C8EBA6FE}">
      <dgm:prSet phldrT="[Text]" custT="1"/>
      <dgm:spPr/>
      <dgm:t>
        <a:bodyPr/>
        <a:lstStyle/>
        <a:p>
          <a:r>
            <a:rPr lang="de-DE" sz="2000" b="1" dirty="0">
              <a:latin typeface="Arial" panose="020B0604020202020204" pitchFamily="34" charset="0"/>
              <a:cs typeface="Arial" panose="020B0604020202020204" pitchFamily="34" charset="0"/>
            </a:rPr>
            <a:t>2030</a:t>
          </a:r>
          <a:endParaRPr lang="en-US" sz="2000" b="1" dirty="0">
            <a:latin typeface="Arial" panose="020B0604020202020204" pitchFamily="34" charset="0"/>
            <a:cs typeface="Arial" panose="020B0604020202020204" pitchFamily="34" charset="0"/>
          </a:endParaRPr>
        </a:p>
      </dgm:t>
    </dgm:pt>
    <dgm:pt modelId="{E3EB9031-778F-47D0-8F19-A4D9FE884E6F}" type="parTrans" cxnId="{7B4B236C-4B54-45ED-B9D2-B4FB81921C8A}">
      <dgm:prSet/>
      <dgm:spPr/>
      <dgm:t>
        <a:bodyPr/>
        <a:lstStyle/>
        <a:p>
          <a:endParaRPr lang="en-US"/>
        </a:p>
      </dgm:t>
    </dgm:pt>
    <dgm:pt modelId="{0D8DFD4B-FA47-47DD-A17B-08F5D0D986F0}" type="sibTrans" cxnId="{7B4B236C-4B54-45ED-B9D2-B4FB81921C8A}">
      <dgm:prSet/>
      <dgm:spPr/>
      <dgm:t>
        <a:bodyPr/>
        <a:lstStyle/>
        <a:p>
          <a:endParaRPr lang="en-US"/>
        </a:p>
      </dgm:t>
    </dgm:pt>
    <dgm:pt modelId="{E4DDC588-8307-4150-AA70-22C0736D4C5A}">
      <dgm:prSet phldrT="[Text]" custT="1"/>
      <dgm:spPr/>
      <dgm:t>
        <a:bodyPr/>
        <a:lstStyle/>
        <a:p>
          <a:r>
            <a:rPr lang="de-DE" sz="2000" b="1" dirty="0">
              <a:latin typeface="Arial" panose="020B0604020202020204" pitchFamily="34" charset="0"/>
              <a:cs typeface="Arial" panose="020B0604020202020204" pitchFamily="34" charset="0"/>
            </a:rPr>
            <a:t>2045 </a:t>
          </a:r>
        </a:p>
        <a:p>
          <a:endParaRPr lang="en-US" sz="2000" b="1" dirty="0">
            <a:latin typeface="Arial" panose="020B0604020202020204" pitchFamily="34" charset="0"/>
            <a:cs typeface="Arial" panose="020B0604020202020204" pitchFamily="34" charset="0"/>
          </a:endParaRPr>
        </a:p>
      </dgm:t>
    </dgm:pt>
    <dgm:pt modelId="{B611031A-1E6C-45E5-9E9D-BB218294BD3C}" type="parTrans" cxnId="{CC205AA4-0D0E-439C-BBC3-A15642759791}">
      <dgm:prSet/>
      <dgm:spPr/>
      <dgm:t>
        <a:bodyPr/>
        <a:lstStyle/>
        <a:p>
          <a:endParaRPr lang="en-US"/>
        </a:p>
      </dgm:t>
    </dgm:pt>
    <dgm:pt modelId="{1780B933-1D22-4BFF-A6D7-682FAD81AC37}" type="sibTrans" cxnId="{CC205AA4-0D0E-439C-BBC3-A15642759791}">
      <dgm:prSet/>
      <dgm:spPr/>
      <dgm:t>
        <a:bodyPr/>
        <a:lstStyle/>
        <a:p>
          <a:endParaRPr lang="en-US"/>
        </a:p>
      </dgm:t>
    </dgm:pt>
    <dgm:pt modelId="{3CFE342C-87B5-4CDD-BB95-B1C6F508206A}" type="pres">
      <dgm:prSet presAssocID="{1BFB6B83-8B4E-446E-911F-A0475A5E8D29}" presName="arrowDiagram" presStyleCnt="0">
        <dgm:presLayoutVars>
          <dgm:chMax val="5"/>
          <dgm:dir/>
          <dgm:resizeHandles val="exact"/>
        </dgm:presLayoutVars>
      </dgm:prSet>
      <dgm:spPr/>
    </dgm:pt>
    <dgm:pt modelId="{6F6C8B2A-0C22-4146-9DB4-8838A64E7B07}" type="pres">
      <dgm:prSet presAssocID="{1BFB6B83-8B4E-446E-911F-A0475A5E8D29}" presName="arrow" presStyleLbl="bgShp" presStyleIdx="0" presStyleCnt="1" custAng="0" custScaleY="126551"/>
      <dgm:spPr>
        <a:solidFill>
          <a:schemeClr val="accent2"/>
        </a:solidFill>
      </dgm:spPr>
    </dgm:pt>
    <dgm:pt modelId="{4B714B2B-0494-AD4A-9BED-C95DAF03364C}" type="pres">
      <dgm:prSet presAssocID="{1BFB6B83-8B4E-446E-911F-A0475A5E8D29}" presName="arrowDiagram3" presStyleCnt="0"/>
      <dgm:spPr/>
    </dgm:pt>
    <dgm:pt modelId="{673241BC-6A25-5943-B1D8-86EE65E9A116}" type="pres">
      <dgm:prSet presAssocID="{28B8E4A8-EFFE-4F84-B14F-23228BC9A5DD}" presName="bullet3a" presStyleLbl="node1" presStyleIdx="0" presStyleCnt="3" custScaleX="201367" custScaleY="191917"/>
      <dgm:spPr/>
    </dgm:pt>
    <dgm:pt modelId="{D45B4025-1AF6-2C42-9635-CE54B4C4B0F6}" type="pres">
      <dgm:prSet presAssocID="{28B8E4A8-EFFE-4F84-B14F-23228BC9A5DD}" presName="textBox3a" presStyleLbl="revTx" presStyleIdx="0" presStyleCnt="3" custScaleY="174060">
        <dgm:presLayoutVars>
          <dgm:bulletEnabled val="1"/>
        </dgm:presLayoutVars>
      </dgm:prSet>
      <dgm:spPr/>
    </dgm:pt>
    <dgm:pt modelId="{62F0026E-C11C-474C-AC7F-2B2CCFEA9349}" type="pres">
      <dgm:prSet presAssocID="{1F48C788-3EAF-4355-B069-5985C8EBA6FE}" presName="bullet3b" presStyleLbl="node1" presStyleIdx="1" presStyleCnt="3"/>
      <dgm:spPr/>
    </dgm:pt>
    <dgm:pt modelId="{1B12CB14-D64D-A84E-B08C-756764707908}" type="pres">
      <dgm:prSet presAssocID="{1F48C788-3EAF-4355-B069-5985C8EBA6FE}" presName="textBox3b" presStyleLbl="revTx" presStyleIdx="1" presStyleCnt="3">
        <dgm:presLayoutVars>
          <dgm:bulletEnabled val="1"/>
        </dgm:presLayoutVars>
      </dgm:prSet>
      <dgm:spPr/>
    </dgm:pt>
    <dgm:pt modelId="{0CE296EF-3006-4B49-9228-EB55ECD31DEC}" type="pres">
      <dgm:prSet presAssocID="{E4DDC588-8307-4150-AA70-22C0736D4C5A}" presName="bullet3c" presStyleLbl="node1" presStyleIdx="2" presStyleCnt="3"/>
      <dgm:spPr/>
    </dgm:pt>
    <dgm:pt modelId="{AAAF4D95-DCE6-0C46-BF1A-831F514418AB}" type="pres">
      <dgm:prSet presAssocID="{E4DDC588-8307-4150-AA70-22C0736D4C5A}" presName="textBox3c" presStyleLbl="revTx" presStyleIdx="2" presStyleCnt="3">
        <dgm:presLayoutVars>
          <dgm:bulletEnabled val="1"/>
        </dgm:presLayoutVars>
      </dgm:prSet>
      <dgm:spPr/>
    </dgm:pt>
  </dgm:ptLst>
  <dgm:cxnLst>
    <dgm:cxn modelId="{2AA9CF1B-F3D7-0B4B-AC30-09A78A8655E9}" type="presOf" srcId="{28B8E4A8-EFFE-4F84-B14F-23228BC9A5DD}" destId="{D45B4025-1AF6-2C42-9635-CE54B4C4B0F6}" srcOrd="0" destOrd="0" presId="urn:microsoft.com/office/officeart/2005/8/layout/arrow2"/>
    <dgm:cxn modelId="{8690C63F-B783-41BA-9A34-82F475D0E053}" srcId="{1BFB6B83-8B4E-446E-911F-A0475A5E8D29}" destId="{28B8E4A8-EFFE-4F84-B14F-23228BC9A5DD}" srcOrd="0" destOrd="0" parTransId="{2E53C98B-FD7A-475F-9E46-60E3812461CF}" sibTransId="{3C81664C-F28C-47F2-99EA-A2E0BC1489DC}"/>
    <dgm:cxn modelId="{7B4B236C-4B54-45ED-B9D2-B4FB81921C8A}" srcId="{1BFB6B83-8B4E-446E-911F-A0475A5E8D29}" destId="{1F48C788-3EAF-4355-B069-5985C8EBA6FE}" srcOrd="1" destOrd="0" parTransId="{E3EB9031-778F-47D0-8F19-A4D9FE884E6F}" sibTransId="{0D8DFD4B-FA47-47DD-A17B-08F5D0D986F0}"/>
    <dgm:cxn modelId="{FA418C85-45A0-784B-B3DF-C0030346A7B5}" type="presOf" srcId="{1F48C788-3EAF-4355-B069-5985C8EBA6FE}" destId="{1B12CB14-D64D-A84E-B08C-756764707908}" srcOrd="0" destOrd="0" presId="urn:microsoft.com/office/officeart/2005/8/layout/arrow2"/>
    <dgm:cxn modelId="{CC205AA4-0D0E-439C-BBC3-A15642759791}" srcId="{1BFB6B83-8B4E-446E-911F-A0475A5E8D29}" destId="{E4DDC588-8307-4150-AA70-22C0736D4C5A}" srcOrd="2" destOrd="0" parTransId="{B611031A-1E6C-45E5-9E9D-BB218294BD3C}" sibTransId="{1780B933-1D22-4BFF-A6D7-682FAD81AC37}"/>
    <dgm:cxn modelId="{0B10BEBF-656B-4143-B774-DE56689565FC}" type="presOf" srcId="{1BFB6B83-8B4E-446E-911F-A0475A5E8D29}" destId="{3CFE342C-87B5-4CDD-BB95-B1C6F508206A}" srcOrd="0" destOrd="0" presId="urn:microsoft.com/office/officeart/2005/8/layout/arrow2"/>
    <dgm:cxn modelId="{4086A9EB-30B4-8946-8592-3FD28933EB86}" type="presOf" srcId="{E4DDC588-8307-4150-AA70-22C0736D4C5A}" destId="{AAAF4D95-DCE6-0C46-BF1A-831F514418AB}" srcOrd="0" destOrd="0" presId="urn:microsoft.com/office/officeart/2005/8/layout/arrow2"/>
    <dgm:cxn modelId="{F60363A5-6320-9449-9349-F75C8DBF5C3C}" type="presParOf" srcId="{3CFE342C-87B5-4CDD-BB95-B1C6F508206A}" destId="{6F6C8B2A-0C22-4146-9DB4-8838A64E7B07}" srcOrd="0" destOrd="0" presId="urn:microsoft.com/office/officeart/2005/8/layout/arrow2"/>
    <dgm:cxn modelId="{33D5AD58-FB60-CC4D-BAE0-6E964DC2EB3D}" type="presParOf" srcId="{3CFE342C-87B5-4CDD-BB95-B1C6F508206A}" destId="{4B714B2B-0494-AD4A-9BED-C95DAF03364C}" srcOrd="1" destOrd="0" presId="urn:microsoft.com/office/officeart/2005/8/layout/arrow2"/>
    <dgm:cxn modelId="{81973FDD-C064-A54E-A0DA-BE70B983F2D4}" type="presParOf" srcId="{4B714B2B-0494-AD4A-9BED-C95DAF03364C}" destId="{673241BC-6A25-5943-B1D8-86EE65E9A116}" srcOrd="0" destOrd="0" presId="urn:microsoft.com/office/officeart/2005/8/layout/arrow2"/>
    <dgm:cxn modelId="{06D8B749-EE03-7743-BA4A-200E34ED7B34}" type="presParOf" srcId="{4B714B2B-0494-AD4A-9BED-C95DAF03364C}" destId="{D45B4025-1AF6-2C42-9635-CE54B4C4B0F6}" srcOrd="1" destOrd="0" presId="urn:microsoft.com/office/officeart/2005/8/layout/arrow2"/>
    <dgm:cxn modelId="{E2B6C049-F163-844E-8719-6C789761B24B}" type="presParOf" srcId="{4B714B2B-0494-AD4A-9BED-C95DAF03364C}" destId="{62F0026E-C11C-474C-AC7F-2B2CCFEA9349}" srcOrd="2" destOrd="0" presId="urn:microsoft.com/office/officeart/2005/8/layout/arrow2"/>
    <dgm:cxn modelId="{18A12910-F40B-CF4A-A7F0-FA6F1A1340BA}" type="presParOf" srcId="{4B714B2B-0494-AD4A-9BED-C95DAF03364C}" destId="{1B12CB14-D64D-A84E-B08C-756764707908}" srcOrd="3" destOrd="0" presId="urn:microsoft.com/office/officeart/2005/8/layout/arrow2"/>
    <dgm:cxn modelId="{EF8C9168-6C48-6047-AF03-FBAF81EF0213}" type="presParOf" srcId="{4B714B2B-0494-AD4A-9BED-C95DAF03364C}" destId="{0CE296EF-3006-4B49-9228-EB55ECD31DEC}" srcOrd="4" destOrd="0" presId="urn:microsoft.com/office/officeart/2005/8/layout/arrow2"/>
    <dgm:cxn modelId="{8825DB6A-80DF-B142-8616-10C2B9A35489}" type="presParOf" srcId="{4B714B2B-0494-AD4A-9BED-C95DAF03364C}" destId="{AAAF4D95-DCE6-0C46-BF1A-831F514418AB}"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859A8E-51D5-4A20-82EB-D8C32C6DB9DB}" type="doc">
      <dgm:prSet loTypeId="urn:microsoft.com/office/officeart/2005/8/layout/hList6" loCatId="list" qsTypeId="urn:microsoft.com/office/officeart/2005/8/quickstyle/simple2" qsCatId="simple" csTypeId="urn:microsoft.com/office/officeart/2005/8/colors/accent2_5" csCatId="accent2" phldr="1"/>
      <dgm:spPr/>
      <dgm:t>
        <a:bodyPr/>
        <a:lstStyle/>
        <a:p>
          <a:endParaRPr lang="en-GB"/>
        </a:p>
      </dgm:t>
    </dgm:pt>
    <dgm:pt modelId="{4419A530-18B0-488D-AD14-9140E68D19DE}">
      <dgm:prSet custT="1"/>
      <dgm:spPr>
        <a:noFill/>
        <a:ln>
          <a:solidFill>
            <a:srgbClr val="008000"/>
          </a:solidFill>
        </a:ln>
      </dgm:spPr>
      <dgm:t>
        <a:bodyPr/>
        <a:lstStyle/>
        <a:p>
          <a:pPr algn="l"/>
          <a:r>
            <a:rPr lang="en-US" sz="2400" b="1" dirty="0" err="1">
              <a:solidFill>
                <a:srgbClr val="002060"/>
              </a:solidFill>
              <a:latin typeface="Arial "/>
            </a:rPr>
            <a:t>Trong</a:t>
          </a:r>
          <a:r>
            <a:rPr lang="en-US" sz="2400" b="1" dirty="0">
              <a:solidFill>
                <a:srgbClr val="002060"/>
              </a:solidFill>
              <a:latin typeface="Arial "/>
            </a:rPr>
            <a:t> </a:t>
          </a:r>
          <a:r>
            <a:rPr lang="en-US" sz="2400" b="1" dirty="0" err="1">
              <a:solidFill>
                <a:srgbClr val="002060"/>
              </a:solidFill>
              <a:latin typeface="Arial "/>
            </a:rPr>
            <a:t>tổng</a:t>
          </a:r>
          <a:r>
            <a:rPr lang="en-US" sz="2400" b="1" dirty="0">
              <a:solidFill>
                <a:srgbClr val="002060"/>
              </a:solidFill>
              <a:latin typeface="Arial "/>
            </a:rPr>
            <a:t> </a:t>
          </a:r>
          <a:r>
            <a:rPr lang="en-US" sz="2400" b="1" dirty="0" err="1">
              <a:solidFill>
                <a:srgbClr val="002060"/>
              </a:solidFill>
              <a:latin typeface="Arial "/>
            </a:rPr>
            <a:t>kết</a:t>
          </a:r>
          <a:r>
            <a:rPr lang="en-US" sz="2400" b="1" dirty="0">
              <a:solidFill>
                <a:srgbClr val="002060"/>
              </a:solidFill>
              <a:latin typeface="Arial "/>
            </a:rPr>
            <a:t>, </a:t>
          </a:r>
          <a:r>
            <a:rPr lang="en-US" sz="2400" b="1" dirty="0" err="1">
              <a:solidFill>
                <a:srgbClr val="002060"/>
              </a:solidFill>
              <a:latin typeface="Arial "/>
            </a:rPr>
            <a:t>đánh</a:t>
          </a:r>
          <a:r>
            <a:rPr lang="en-US" sz="2400" b="1" dirty="0">
              <a:solidFill>
                <a:srgbClr val="002060"/>
              </a:solidFill>
              <a:latin typeface="Arial "/>
            </a:rPr>
            <a:t> </a:t>
          </a:r>
          <a:r>
            <a:rPr lang="en-US" sz="2400" b="1" dirty="0" err="1">
              <a:solidFill>
                <a:srgbClr val="002060"/>
              </a:solidFill>
              <a:latin typeface="Arial "/>
            </a:rPr>
            <a:t>giá</a:t>
          </a:r>
          <a:endParaRPr lang="en-US" sz="2400" b="1" dirty="0">
            <a:solidFill>
              <a:srgbClr val="002060"/>
            </a:solidFill>
            <a:latin typeface="Arial "/>
          </a:endParaRPr>
        </a:p>
      </dgm:t>
    </dgm:pt>
    <dgm:pt modelId="{AFBC3811-50BF-4307-A895-1F98316A0A47}" type="parTrans" cxnId="{60CDAB83-7150-4FF4-9C80-BBDBAD5F4C99}">
      <dgm:prSet/>
      <dgm:spPr/>
      <dgm:t>
        <a:bodyPr/>
        <a:lstStyle/>
        <a:p>
          <a:endParaRPr lang="en-US" sz="2400" b="1">
            <a:solidFill>
              <a:srgbClr val="002060"/>
            </a:solidFill>
            <a:latin typeface="Arial "/>
          </a:endParaRPr>
        </a:p>
      </dgm:t>
    </dgm:pt>
    <dgm:pt modelId="{4D9CCD59-4DEE-4436-BCC9-804A0E927366}" type="sibTrans" cxnId="{60CDAB83-7150-4FF4-9C80-BBDBAD5F4C99}">
      <dgm:prSet/>
      <dgm:spPr/>
      <dgm:t>
        <a:bodyPr/>
        <a:lstStyle/>
        <a:p>
          <a:endParaRPr lang="en-US" sz="2400" b="1">
            <a:solidFill>
              <a:srgbClr val="002060"/>
            </a:solidFill>
            <a:latin typeface="Arial "/>
          </a:endParaRPr>
        </a:p>
      </dgm:t>
    </dgm:pt>
    <dgm:pt modelId="{D4376D2C-7F1E-4B4C-B91C-642C6856A1C0}">
      <dgm:prSet custT="1"/>
      <dgm:spPr>
        <a:solidFill>
          <a:schemeClr val="bg1">
            <a:alpha val="76667"/>
          </a:schemeClr>
        </a:solidFill>
        <a:ln>
          <a:solidFill>
            <a:srgbClr val="FF0000"/>
          </a:solidFill>
        </a:ln>
      </dgm:spPr>
      <dgm:t>
        <a:bodyPr/>
        <a:lstStyle/>
        <a:p>
          <a:pPr rtl="0"/>
          <a:r>
            <a:rPr lang="en-US" sz="2400" b="1" dirty="0" err="1">
              <a:solidFill>
                <a:srgbClr val="002060"/>
              </a:solidFill>
              <a:latin typeface="Arial "/>
            </a:rPr>
            <a:t>Trong</a:t>
          </a:r>
          <a:r>
            <a:rPr lang="en-US" sz="2400" b="1" dirty="0">
              <a:solidFill>
                <a:srgbClr val="002060"/>
              </a:solidFill>
              <a:latin typeface="Arial "/>
            </a:rPr>
            <a:t> </a:t>
          </a:r>
          <a:r>
            <a:rPr lang="en-US" sz="2400" b="1" dirty="0" err="1">
              <a:solidFill>
                <a:srgbClr val="002060"/>
              </a:solidFill>
              <a:latin typeface="Arial "/>
            </a:rPr>
            <a:t>xác</a:t>
          </a:r>
          <a:r>
            <a:rPr lang="en-US" sz="2400" b="1" dirty="0">
              <a:solidFill>
                <a:srgbClr val="002060"/>
              </a:solidFill>
              <a:latin typeface="Arial "/>
            </a:rPr>
            <a:t> </a:t>
          </a:r>
          <a:r>
            <a:rPr lang="en-US" sz="2400" b="1" dirty="0" err="1">
              <a:solidFill>
                <a:srgbClr val="002060"/>
              </a:solidFill>
              <a:latin typeface="Arial "/>
            </a:rPr>
            <a:t>định</a:t>
          </a:r>
          <a:r>
            <a:rPr lang="en-US" sz="2400" b="1" dirty="0">
              <a:solidFill>
                <a:srgbClr val="002060"/>
              </a:solidFill>
              <a:latin typeface="Arial "/>
            </a:rPr>
            <a:t> </a:t>
          </a:r>
          <a:r>
            <a:rPr lang="en-US" sz="2400" b="1" dirty="0" err="1">
              <a:solidFill>
                <a:srgbClr val="002060"/>
              </a:solidFill>
              <a:latin typeface="Arial "/>
            </a:rPr>
            <a:t>hệ</a:t>
          </a:r>
          <a:r>
            <a:rPr lang="en-US" sz="2400" b="1" dirty="0">
              <a:solidFill>
                <a:srgbClr val="002060"/>
              </a:solidFill>
              <a:latin typeface="Arial "/>
            </a:rPr>
            <a:t> </a:t>
          </a:r>
          <a:r>
            <a:rPr lang="en-US" sz="2400" b="1" dirty="0" err="1">
              <a:solidFill>
                <a:srgbClr val="002060"/>
              </a:solidFill>
              <a:latin typeface="Arial "/>
            </a:rPr>
            <a:t>quan</a:t>
          </a:r>
          <a:r>
            <a:rPr lang="en-US" sz="2400" b="1" dirty="0">
              <a:solidFill>
                <a:srgbClr val="002060"/>
              </a:solidFill>
              <a:latin typeface="Arial "/>
            </a:rPr>
            <a:t> </a:t>
          </a:r>
          <a:r>
            <a:rPr lang="en-US" sz="2400" b="1" dirty="0" err="1">
              <a:solidFill>
                <a:srgbClr val="002060"/>
              </a:solidFill>
              <a:latin typeface="Arial "/>
            </a:rPr>
            <a:t>điểm</a:t>
          </a:r>
          <a:r>
            <a:rPr lang="en-US" sz="2400" b="1" dirty="0">
              <a:solidFill>
                <a:srgbClr val="002060"/>
              </a:solidFill>
              <a:latin typeface="Arial "/>
            </a:rPr>
            <a:t> </a:t>
          </a:r>
          <a:r>
            <a:rPr lang="en-US" sz="2400" b="1" dirty="0" err="1">
              <a:solidFill>
                <a:srgbClr val="002060"/>
              </a:solidFill>
              <a:latin typeface="Arial "/>
            </a:rPr>
            <a:t>chỉ</a:t>
          </a:r>
          <a:r>
            <a:rPr lang="en-US" sz="2400" b="1" dirty="0">
              <a:solidFill>
                <a:srgbClr val="002060"/>
              </a:solidFill>
              <a:latin typeface="Arial "/>
            </a:rPr>
            <a:t> </a:t>
          </a:r>
          <a:r>
            <a:rPr lang="en-US" sz="2400" b="1" dirty="0" err="1">
              <a:solidFill>
                <a:srgbClr val="002060"/>
              </a:solidFill>
              <a:latin typeface="Arial "/>
            </a:rPr>
            <a:t>đạo</a:t>
          </a:r>
          <a:r>
            <a:rPr lang="en-US" sz="2400" b="1" dirty="0">
              <a:solidFill>
                <a:srgbClr val="002060"/>
              </a:solidFill>
              <a:latin typeface="Arial "/>
            </a:rPr>
            <a:t> </a:t>
          </a:r>
        </a:p>
      </dgm:t>
    </dgm:pt>
    <dgm:pt modelId="{8845D00D-EBE4-495E-81B2-FAD146995DEE}" type="parTrans" cxnId="{9F8333A7-3B97-430C-8417-0DA8DC0E1FD7}">
      <dgm:prSet/>
      <dgm:spPr/>
      <dgm:t>
        <a:bodyPr/>
        <a:lstStyle/>
        <a:p>
          <a:endParaRPr lang="en-US" sz="2400" b="1">
            <a:solidFill>
              <a:srgbClr val="002060"/>
            </a:solidFill>
            <a:latin typeface="Arial "/>
          </a:endParaRPr>
        </a:p>
      </dgm:t>
    </dgm:pt>
    <dgm:pt modelId="{D1EA9172-F8A9-4E4F-B6F7-A049D2E3048F}" type="sibTrans" cxnId="{9F8333A7-3B97-430C-8417-0DA8DC0E1FD7}">
      <dgm:prSet/>
      <dgm:spPr/>
      <dgm:t>
        <a:bodyPr/>
        <a:lstStyle/>
        <a:p>
          <a:endParaRPr lang="en-US" sz="2400" b="1">
            <a:solidFill>
              <a:srgbClr val="002060"/>
            </a:solidFill>
            <a:latin typeface="Arial "/>
          </a:endParaRPr>
        </a:p>
      </dgm:t>
    </dgm:pt>
    <dgm:pt modelId="{71F135D6-E2AB-40E8-888E-19BF09690C16}">
      <dgm:prSet custT="1"/>
      <dgm:spPr>
        <a:noFill/>
        <a:ln>
          <a:solidFill>
            <a:srgbClr val="000090"/>
          </a:solidFill>
        </a:ln>
      </dgm:spPr>
      <dgm:t>
        <a:bodyPr/>
        <a:lstStyle/>
        <a:p>
          <a:r>
            <a:rPr lang="en-US" sz="2400" b="1" dirty="0" err="1">
              <a:solidFill>
                <a:srgbClr val="002060"/>
              </a:solidFill>
              <a:latin typeface="Arial "/>
            </a:rPr>
            <a:t>Trong</a:t>
          </a:r>
          <a:r>
            <a:rPr lang="en-US" sz="2400" b="1" dirty="0">
              <a:solidFill>
                <a:srgbClr val="002060"/>
              </a:solidFill>
              <a:latin typeface="Arial "/>
            </a:rPr>
            <a:t> </a:t>
          </a:r>
          <a:r>
            <a:rPr lang="en-US" sz="2400" b="1" dirty="0" err="1">
              <a:solidFill>
                <a:srgbClr val="002060"/>
              </a:solidFill>
              <a:latin typeface="Arial "/>
            </a:rPr>
            <a:t>xác</a:t>
          </a:r>
          <a:r>
            <a:rPr lang="en-US" sz="2400" b="1" dirty="0">
              <a:solidFill>
                <a:srgbClr val="002060"/>
              </a:solidFill>
              <a:latin typeface="Arial "/>
            </a:rPr>
            <a:t> </a:t>
          </a:r>
          <a:r>
            <a:rPr lang="en-US" sz="2400" b="1" dirty="0" err="1">
              <a:solidFill>
                <a:srgbClr val="002060"/>
              </a:solidFill>
              <a:latin typeface="Arial "/>
            </a:rPr>
            <a:t>định</a:t>
          </a:r>
          <a:r>
            <a:rPr lang="en-US" sz="2400" b="1" dirty="0">
              <a:solidFill>
                <a:srgbClr val="002060"/>
              </a:solidFill>
              <a:latin typeface="Arial "/>
            </a:rPr>
            <a:t> </a:t>
          </a:r>
          <a:r>
            <a:rPr lang="en-US" sz="2400" b="1" dirty="0" err="1">
              <a:solidFill>
                <a:srgbClr val="002060"/>
              </a:solidFill>
              <a:latin typeface="Arial "/>
            </a:rPr>
            <a:t>tầm</a:t>
          </a:r>
          <a:r>
            <a:rPr lang="en-US" sz="2400" b="1" dirty="0">
              <a:solidFill>
                <a:srgbClr val="002060"/>
              </a:solidFill>
              <a:latin typeface="Arial "/>
            </a:rPr>
            <a:t> </a:t>
          </a:r>
          <a:r>
            <a:rPr lang="en-US" sz="2400" b="1" dirty="0" err="1">
              <a:solidFill>
                <a:srgbClr val="002060"/>
              </a:solidFill>
              <a:latin typeface="Arial "/>
            </a:rPr>
            <a:t>nhìn</a:t>
          </a:r>
          <a:r>
            <a:rPr lang="en-US" sz="2400" b="1" dirty="0">
              <a:solidFill>
                <a:srgbClr val="002060"/>
              </a:solidFill>
              <a:latin typeface="Arial "/>
            </a:rPr>
            <a:t>, </a:t>
          </a:r>
          <a:r>
            <a:rPr lang="en-US" sz="2400" b="1" dirty="0" err="1">
              <a:solidFill>
                <a:srgbClr val="002060"/>
              </a:solidFill>
              <a:latin typeface="Arial "/>
            </a:rPr>
            <a:t>mục</a:t>
          </a:r>
          <a:r>
            <a:rPr lang="en-US" sz="2400" b="1" dirty="0">
              <a:solidFill>
                <a:srgbClr val="002060"/>
              </a:solidFill>
              <a:latin typeface="Arial "/>
            </a:rPr>
            <a:t> </a:t>
          </a:r>
          <a:r>
            <a:rPr lang="en-US" sz="2400" b="1" dirty="0" err="1">
              <a:solidFill>
                <a:srgbClr val="002060"/>
              </a:solidFill>
              <a:latin typeface="Arial "/>
            </a:rPr>
            <a:t>tiêu</a:t>
          </a:r>
          <a:r>
            <a:rPr lang="en-US" sz="2400" b="1" dirty="0">
              <a:solidFill>
                <a:srgbClr val="002060"/>
              </a:solidFill>
              <a:latin typeface="Arial "/>
            </a:rPr>
            <a:t> </a:t>
          </a:r>
          <a:r>
            <a:rPr lang="en-US" sz="2400" b="1" dirty="0" err="1">
              <a:solidFill>
                <a:srgbClr val="002060"/>
              </a:solidFill>
              <a:latin typeface="Arial "/>
            </a:rPr>
            <a:t>phát</a:t>
          </a:r>
          <a:r>
            <a:rPr lang="en-US" sz="2400" b="1" dirty="0">
              <a:solidFill>
                <a:srgbClr val="002060"/>
              </a:solidFill>
              <a:latin typeface="Arial "/>
            </a:rPr>
            <a:t> </a:t>
          </a:r>
          <a:r>
            <a:rPr lang="en-US" sz="2400" b="1" dirty="0" err="1">
              <a:solidFill>
                <a:srgbClr val="002060"/>
              </a:solidFill>
              <a:latin typeface="Arial "/>
            </a:rPr>
            <a:t>triển</a:t>
          </a:r>
          <a:r>
            <a:rPr lang="en-US" sz="2400" b="1" dirty="0">
              <a:solidFill>
                <a:srgbClr val="002060"/>
              </a:solidFill>
              <a:latin typeface="Arial "/>
            </a:rPr>
            <a:t> </a:t>
          </a:r>
        </a:p>
      </dgm:t>
    </dgm:pt>
    <dgm:pt modelId="{0B166CED-8C20-4D47-8F3C-9A165FFDDD9C}" type="parTrans" cxnId="{D8E594AD-E2BC-4925-9A3F-3A091A0F872D}">
      <dgm:prSet/>
      <dgm:spPr/>
      <dgm:t>
        <a:bodyPr/>
        <a:lstStyle/>
        <a:p>
          <a:endParaRPr lang="en-US" sz="2400" b="1">
            <a:solidFill>
              <a:srgbClr val="002060"/>
            </a:solidFill>
            <a:latin typeface="Arial "/>
          </a:endParaRPr>
        </a:p>
      </dgm:t>
    </dgm:pt>
    <dgm:pt modelId="{C91E5D7F-8DD3-4A7E-9A42-3792A99528E7}" type="sibTrans" cxnId="{D8E594AD-E2BC-4925-9A3F-3A091A0F872D}">
      <dgm:prSet/>
      <dgm:spPr/>
      <dgm:t>
        <a:bodyPr/>
        <a:lstStyle/>
        <a:p>
          <a:endParaRPr lang="en-US" sz="2400" b="1">
            <a:solidFill>
              <a:srgbClr val="002060"/>
            </a:solidFill>
            <a:latin typeface="Arial "/>
          </a:endParaRPr>
        </a:p>
      </dgm:t>
    </dgm:pt>
    <dgm:pt modelId="{D4D7CE41-D763-4B3A-B3E2-6E85015CB697}">
      <dgm:prSet custT="1"/>
      <dgm:spPr>
        <a:solidFill>
          <a:schemeClr val="bg1">
            <a:alpha val="50000"/>
          </a:schemeClr>
        </a:solidFill>
        <a:ln>
          <a:solidFill>
            <a:srgbClr val="990033"/>
          </a:solidFill>
        </a:ln>
      </dgm:spPr>
      <dgm:t>
        <a:bodyPr/>
        <a:lstStyle/>
        <a:p>
          <a:r>
            <a:rPr lang="en-US" sz="2400" b="1" dirty="0" err="1">
              <a:solidFill>
                <a:srgbClr val="002060"/>
              </a:solidFill>
              <a:latin typeface="Arial "/>
            </a:rPr>
            <a:t>Trong</a:t>
          </a:r>
          <a:r>
            <a:rPr lang="en-US" sz="2400" b="1" dirty="0">
              <a:solidFill>
                <a:srgbClr val="002060"/>
              </a:solidFill>
              <a:latin typeface="Arial "/>
            </a:rPr>
            <a:t> </a:t>
          </a:r>
          <a:r>
            <a:rPr lang="en-US" sz="2400" b="1" dirty="0" err="1">
              <a:solidFill>
                <a:srgbClr val="002060"/>
              </a:solidFill>
              <a:latin typeface="Arial "/>
            </a:rPr>
            <a:t>xác</a:t>
          </a:r>
          <a:r>
            <a:rPr lang="en-US" sz="2400" b="1" dirty="0">
              <a:solidFill>
                <a:srgbClr val="002060"/>
              </a:solidFill>
              <a:latin typeface="Arial "/>
            </a:rPr>
            <a:t> </a:t>
          </a:r>
          <a:r>
            <a:rPr lang="en-US" sz="2400" b="1" dirty="0" err="1">
              <a:solidFill>
                <a:srgbClr val="002060"/>
              </a:solidFill>
              <a:latin typeface="Arial "/>
            </a:rPr>
            <a:t>định</a:t>
          </a:r>
          <a:r>
            <a:rPr lang="en-US" sz="2400" b="1" dirty="0">
              <a:solidFill>
                <a:srgbClr val="002060"/>
              </a:solidFill>
              <a:latin typeface="Arial "/>
            </a:rPr>
            <a:t> </a:t>
          </a:r>
          <a:r>
            <a:rPr lang="en-US" sz="2400" b="1" dirty="0" err="1">
              <a:solidFill>
                <a:srgbClr val="002060"/>
              </a:solidFill>
              <a:latin typeface="Arial "/>
            </a:rPr>
            <a:t>các</a:t>
          </a:r>
          <a:r>
            <a:rPr lang="en-US" sz="2400" b="1" dirty="0">
              <a:solidFill>
                <a:srgbClr val="002060"/>
              </a:solidFill>
              <a:latin typeface="Arial "/>
            </a:rPr>
            <a:t> </a:t>
          </a:r>
          <a:r>
            <a:rPr lang="en-US" sz="2400" b="1" dirty="0" err="1">
              <a:solidFill>
                <a:srgbClr val="002060"/>
              </a:solidFill>
              <a:latin typeface="Arial "/>
            </a:rPr>
            <a:t>định</a:t>
          </a:r>
          <a:r>
            <a:rPr lang="en-US" sz="2400" b="1" dirty="0">
              <a:solidFill>
                <a:srgbClr val="002060"/>
              </a:solidFill>
              <a:latin typeface="Arial "/>
            </a:rPr>
            <a:t> </a:t>
          </a:r>
          <a:r>
            <a:rPr lang="en-US" sz="2400" b="1" dirty="0" err="1">
              <a:solidFill>
                <a:srgbClr val="002060"/>
              </a:solidFill>
              <a:latin typeface="Arial "/>
            </a:rPr>
            <a:t>hướng</a:t>
          </a:r>
          <a:r>
            <a:rPr lang="en-US" sz="2400" b="1" dirty="0">
              <a:solidFill>
                <a:srgbClr val="002060"/>
              </a:solidFill>
              <a:latin typeface="Arial "/>
            </a:rPr>
            <a:t>, </a:t>
          </a:r>
          <a:r>
            <a:rPr lang="en-US" sz="2400" b="1" dirty="0" err="1">
              <a:solidFill>
                <a:srgbClr val="002060"/>
              </a:solidFill>
              <a:latin typeface="Arial "/>
            </a:rPr>
            <a:t>nhiệm</a:t>
          </a:r>
          <a:r>
            <a:rPr lang="en-US" sz="2400" b="1" dirty="0">
              <a:solidFill>
                <a:srgbClr val="002060"/>
              </a:solidFill>
              <a:latin typeface="Arial "/>
            </a:rPr>
            <a:t> </a:t>
          </a:r>
          <a:r>
            <a:rPr lang="en-US" sz="2400" b="1" dirty="0" err="1">
              <a:solidFill>
                <a:srgbClr val="002060"/>
              </a:solidFill>
              <a:latin typeface="Arial "/>
            </a:rPr>
            <a:t>vụ</a:t>
          </a:r>
          <a:r>
            <a:rPr lang="en-US" sz="2400" b="1" dirty="0">
              <a:solidFill>
                <a:srgbClr val="002060"/>
              </a:solidFill>
              <a:latin typeface="Arial "/>
            </a:rPr>
            <a:t> </a:t>
          </a:r>
          <a:r>
            <a:rPr lang="en-US" sz="2400" b="1" dirty="0" err="1">
              <a:solidFill>
                <a:srgbClr val="002060"/>
              </a:solidFill>
              <a:latin typeface="Arial "/>
            </a:rPr>
            <a:t>trọng</a:t>
          </a:r>
          <a:r>
            <a:rPr lang="en-US" sz="2400" b="1" dirty="0">
              <a:solidFill>
                <a:srgbClr val="002060"/>
              </a:solidFill>
              <a:latin typeface="Arial "/>
            </a:rPr>
            <a:t> </a:t>
          </a:r>
          <a:r>
            <a:rPr lang="en-US" sz="2400" b="1" dirty="0" err="1">
              <a:solidFill>
                <a:srgbClr val="002060"/>
              </a:solidFill>
              <a:latin typeface="Arial "/>
            </a:rPr>
            <a:t>tâm</a:t>
          </a:r>
          <a:r>
            <a:rPr lang="en-US" sz="2400" b="1" dirty="0">
              <a:solidFill>
                <a:srgbClr val="002060"/>
              </a:solidFill>
              <a:latin typeface="Arial "/>
            </a:rPr>
            <a:t>, </a:t>
          </a:r>
          <a:r>
            <a:rPr lang="en-US" sz="2400" b="1" dirty="0" err="1">
              <a:solidFill>
                <a:srgbClr val="002060"/>
              </a:solidFill>
              <a:latin typeface="Arial "/>
            </a:rPr>
            <a:t>đột</a:t>
          </a:r>
          <a:r>
            <a:rPr lang="en-US" sz="2400" b="1" dirty="0">
              <a:solidFill>
                <a:srgbClr val="002060"/>
              </a:solidFill>
              <a:latin typeface="Arial "/>
            </a:rPr>
            <a:t> </a:t>
          </a:r>
          <a:r>
            <a:rPr lang="en-US" sz="2400" b="1" dirty="0" err="1">
              <a:solidFill>
                <a:srgbClr val="002060"/>
              </a:solidFill>
              <a:latin typeface="Arial "/>
            </a:rPr>
            <a:t>phá</a:t>
          </a:r>
          <a:r>
            <a:rPr lang="en-US" sz="2400" b="1" dirty="0">
              <a:solidFill>
                <a:srgbClr val="002060"/>
              </a:solidFill>
              <a:latin typeface="Arial "/>
            </a:rPr>
            <a:t> </a:t>
          </a:r>
          <a:r>
            <a:rPr lang="en-US" sz="2400" b="1" dirty="0" err="1">
              <a:solidFill>
                <a:srgbClr val="002060"/>
              </a:solidFill>
              <a:latin typeface="Arial "/>
            </a:rPr>
            <a:t>phát</a:t>
          </a:r>
          <a:r>
            <a:rPr lang="en-US" sz="2400" b="1" dirty="0">
              <a:solidFill>
                <a:srgbClr val="002060"/>
              </a:solidFill>
              <a:latin typeface="Arial "/>
            </a:rPr>
            <a:t> </a:t>
          </a:r>
          <a:r>
            <a:rPr lang="en-US" sz="2400" b="1" dirty="0" err="1">
              <a:solidFill>
                <a:srgbClr val="002060"/>
              </a:solidFill>
              <a:latin typeface="Arial "/>
            </a:rPr>
            <a:t>triển</a:t>
          </a:r>
          <a:r>
            <a:rPr lang="en-US" sz="2400" b="1" dirty="0">
              <a:solidFill>
                <a:srgbClr val="002060"/>
              </a:solidFill>
              <a:latin typeface="Arial "/>
            </a:rPr>
            <a:t> </a:t>
          </a:r>
        </a:p>
      </dgm:t>
    </dgm:pt>
    <dgm:pt modelId="{B8C2EB43-1A45-4906-B7FB-544C763FDDA7}" type="parTrans" cxnId="{3927A86E-C66B-4D01-AD6E-0808D15D723B}">
      <dgm:prSet/>
      <dgm:spPr/>
      <dgm:t>
        <a:bodyPr/>
        <a:lstStyle/>
        <a:p>
          <a:endParaRPr lang="en-US" sz="2400" b="1">
            <a:solidFill>
              <a:srgbClr val="002060"/>
            </a:solidFill>
            <a:latin typeface="Arial "/>
          </a:endParaRPr>
        </a:p>
      </dgm:t>
    </dgm:pt>
    <dgm:pt modelId="{B97A2C9F-8207-4F00-8CB3-2631A4409C88}" type="sibTrans" cxnId="{3927A86E-C66B-4D01-AD6E-0808D15D723B}">
      <dgm:prSet/>
      <dgm:spPr/>
      <dgm:t>
        <a:bodyPr/>
        <a:lstStyle/>
        <a:p>
          <a:endParaRPr lang="en-US" sz="2400" b="1">
            <a:solidFill>
              <a:srgbClr val="002060"/>
            </a:solidFill>
            <a:latin typeface="Arial "/>
          </a:endParaRPr>
        </a:p>
      </dgm:t>
    </dgm:pt>
    <dgm:pt modelId="{D6BA9EB2-A481-460B-B2C0-EC04ACF6757D}" type="pres">
      <dgm:prSet presAssocID="{73859A8E-51D5-4A20-82EB-D8C32C6DB9DB}" presName="Name0" presStyleCnt="0">
        <dgm:presLayoutVars>
          <dgm:dir/>
          <dgm:resizeHandles val="exact"/>
        </dgm:presLayoutVars>
      </dgm:prSet>
      <dgm:spPr/>
    </dgm:pt>
    <dgm:pt modelId="{DD933733-7899-484C-BB8E-CF9C298C717A}" type="pres">
      <dgm:prSet presAssocID="{4419A530-18B0-488D-AD14-9140E68D19DE}" presName="node" presStyleLbl="node1" presStyleIdx="0" presStyleCnt="4">
        <dgm:presLayoutVars>
          <dgm:bulletEnabled val="1"/>
        </dgm:presLayoutVars>
      </dgm:prSet>
      <dgm:spPr/>
    </dgm:pt>
    <dgm:pt modelId="{B2620C92-6BCB-4B0A-8B50-6911F21B9830}" type="pres">
      <dgm:prSet presAssocID="{4D9CCD59-4DEE-4436-BCC9-804A0E927366}" presName="sibTrans" presStyleCnt="0"/>
      <dgm:spPr/>
    </dgm:pt>
    <dgm:pt modelId="{B4E49AE3-A6F7-4AAA-AF0A-D96E75D16968}" type="pres">
      <dgm:prSet presAssocID="{D4376D2C-7F1E-4B4C-B91C-642C6856A1C0}" presName="node" presStyleLbl="node1" presStyleIdx="1" presStyleCnt="4">
        <dgm:presLayoutVars>
          <dgm:bulletEnabled val="1"/>
        </dgm:presLayoutVars>
      </dgm:prSet>
      <dgm:spPr/>
    </dgm:pt>
    <dgm:pt modelId="{F22EF2FD-046B-48EF-8836-D058EB661DF4}" type="pres">
      <dgm:prSet presAssocID="{D1EA9172-F8A9-4E4F-B6F7-A049D2E3048F}" presName="sibTrans" presStyleCnt="0"/>
      <dgm:spPr/>
    </dgm:pt>
    <dgm:pt modelId="{C6A92933-DB4E-45B0-873C-6E813922B773}" type="pres">
      <dgm:prSet presAssocID="{71F135D6-E2AB-40E8-888E-19BF09690C16}" presName="node" presStyleLbl="node1" presStyleIdx="2" presStyleCnt="4">
        <dgm:presLayoutVars>
          <dgm:bulletEnabled val="1"/>
        </dgm:presLayoutVars>
      </dgm:prSet>
      <dgm:spPr/>
    </dgm:pt>
    <dgm:pt modelId="{AA0A2D2B-B800-44F9-BCF4-5B1B3ED6BA5C}" type="pres">
      <dgm:prSet presAssocID="{C91E5D7F-8DD3-4A7E-9A42-3792A99528E7}" presName="sibTrans" presStyleCnt="0"/>
      <dgm:spPr/>
    </dgm:pt>
    <dgm:pt modelId="{49BC008F-7442-4D38-9162-E128FF5838C5}" type="pres">
      <dgm:prSet presAssocID="{D4D7CE41-D763-4B3A-B3E2-6E85015CB697}" presName="node" presStyleLbl="node1" presStyleIdx="3" presStyleCnt="4">
        <dgm:presLayoutVars>
          <dgm:bulletEnabled val="1"/>
        </dgm:presLayoutVars>
      </dgm:prSet>
      <dgm:spPr/>
    </dgm:pt>
  </dgm:ptLst>
  <dgm:cxnLst>
    <dgm:cxn modelId="{E3DFB90E-6261-6645-8A4D-E406480DAD31}" type="presOf" srcId="{71F135D6-E2AB-40E8-888E-19BF09690C16}" destId="{C6A92933-DB4E-45B0-873C-6E813922B773}" srcOrd="0" destOrd="0" presId="urn:microsoft.com/office/officeart/2005/8/layout/hList6"/>
    <dgm:cxn modelId="{446C1060-F01A-3946-B10A-C8F9A3A6AB2B}" type="presOf" srcId="{D4D7CE41-D763-4B3A-B3E2-6E85015CB697}" destId="{49BC008F-7442-4D38-9162-E128FF5838C5}" srcOrd="0" destOrd="0" presId="urn:microsoft.com/office/officeart/2005/8/layout/hList6"/>
    <dgm:cxn modelId="{5DF0D844-2264-4045-BA02-9CDDC04D9A9B}" type="presOf" srcId="{D4376D2C-7F1E-4B4C-B91C-642C6856A1C0}" destId="{B4E49AE3-A6F7-4AAA-AF0A-D96E75D16968}" srcOrd="0" destOrd="0" presId="urn:microsoft.com/office/officeart/2005/8/layout/hList6"/>
    <dgm:cxn modelId="{3927A86E-C66B-4D01-AD6E-0808D15D723B}" srcId="{73859A8E-51D5-4A20-82EB-D8C32C6DB9DB}" destId="{D4D7CE41-D763-4B3A-B3E2-6E85015CB697}" srcOrd="3" destOrd="0" parTransId="{B8C2EB43-1A45-4906-B7FB-544C763FDDA7}" sibTransId="{B97A2C9F-8207-4F00-8CB3-2631A4409C88}"/>
    <dgm:cxn modelId="{E8A1935A-D4E9-7B48-96D9-29ABDC3BA682}" type="presOf" srcId="{4419A530-18B0-488D-AD14-9140E68D19DE}" destId="{DD933733-7899-484C-BB8E-CF9C298C717A}" srcOrd="0" destOrd="0" presId="urn:microsoft.com/office/officeart/2005/8/layout/hList6"/>
    <dgm:cxn modelId="{60CDAB83-7150-4FF4-9C80-BBDBAD5F4C99}" srcId="{73859A8E-51D5-4A20-82EB-D8C32C6DB9DB}" destId="{4419A530-18B0-488D-AD14-9140E68D19DE}" srcOrd="0" destOrd="0" parTransId="{AFBC3811-50BF-4307-A895-1F98316A0A47}" sibTransId="{4D9CCD59-4DEE-4436-BCC9-804A0E927366}"/>
    <dgm:cxn modelId="{7CE3D490-4D05-214B-8E0C-F7D45016E13F}" type="presOf" srcId="{73859A8E-51D5-4A20-82EB-D8C32C6DB9DB}" destId="{D6BA9EB2-A481-460B-B2C0-EC04ACF6757D}" srcOrd="0" destOrd="0" presId="urn:microsoft.com/office/officeart/2005/8/layout/hList6"/>
    <dgm:cxn modelId="{9F8333A7-3B97-430C-8417-0DA8DC0E1FD7}" srcId="{73859A8E-51D5-4A20-82EB-D8C32C6DB9DB}" destId="{D4376D2C-7F1E-4B4C-B91C-642C6856A1C0}" srcOrd="1" destOrd="0" parTransId="{8845D00D-EBE4-495E-81B2-FAD146995DEE}" sibTransId="{D1EA9172-F8A9-4E4F-B6F7-A049D2E3048F}"/>
    <dgm:cxn modelId="{D8E594AD-E2BC-4925-9A3F-3A091A0F872D}" srcId="{73859A8E-51D5-4A20-82EB-D8C32C6DB9DB}" destId="{71F135D6-E2AB-40E8-888E-19BF09690C16}" srcOrd="2" destOrd="0" parTransId="{0B166CED-8C20-4D47-8F3C-9A165FFDDD9C}" sibTransId="{C91E5D7F-8DD3-4A7E-9A42-3792A99528E7}"/>
    <dgm:cxn modelId="{051DF031-69E3-6545-AB8E-E6E9EEB14F61}" type="presParOf" srcId="{D6BA9EB2-A481-460B-B2C0-EC04ACF6757D}" destId="{DD933733-7899-484C-BB8E-CF9C298C717A}" srcOrd="0" destOrd="0" presId="urn:microsoft.com/office/officeart/2005/8/layout/hList6"/>
    <dgm:cxn modelId="{627E79AE-E930-5F48-9D10-55A18EFC2828}" type="presParOf" srcId="{D6BA9EB2-A481-460B-B2C0-EC04ACF6757D}" destId="{B2620C92-6BCB-4B0A-8B50-6911F21B9830}" srcOrd="1" destOrd="0" presId="urn:microsoft.com/office/officeart/2005/8/layout/hList6"/>
    <dgm:cxn modelId="{536E4FCF-28E9-3349-8228-A1C6A714FF62}" type="presParOf" srcId="{D6BA9EB2-A481-460B-B2C0-EC04ACF6757D}" destId="{B4E49AE3-A6F7-4AAA-AF0A-D96E75D16968}" srcOrd="2" destOrd="0" presId="urn:microsoft.com/office/officeart/2005/8/layout/hList6"/>
    <dgm:cxn modelId="{EE6BC061-9E43-DF4D-8C65-995D52A970C2}" type="presParOf" srcId="{D6BA9EB2-A481-460B-B2C0-EC04ACF6757D}" destId="{F22EF2FD-046B-48EF-8836-D058EB661DF4}" srcOrd="3" destOrd="0" presId="urn:microsoft.com/office/officeart/2005/8/layout/hList6"/>
    <dgm:cxn modelId="{69FFB26A-44AD-C643-8E11-012519F5C086}" type="presParOf" srcId="{D6BA9EB2-A481-460B-B2C0-EC04ACF6757D}" destId="{C6A92933-DB4E-45B0-873C-6E813922B773}" srcOrd="4" destOrd="0" presId="urn:microsoft.com/office/officeart/2005/8/layout/hList6"/>
    <dgm:cxn modelId="{0251F3AB-069C-AB4D-9E4B-6A09CDDAF00A}" type="presParOf" srcId="{D6BA9EB2-A481-460B-B2C0-EC04ACF6757D}" destId="{AA0A2D2B-B800-44F9-BCF4-5B1B3ED6BA5C}" srcOrd="5" destOrd="0" presId="urn:microsoft.com/office/officeart/2005/8/layout/hList6"/>
    <dgm:cxn modelId="{2B6569D7-A257-804C-94A7-D4C9EC72E55B}" type="presParOf" srcId="{D6BA9EB2-A481-460B-B2C0-EC04ACF6757D}" destId="{49BC008F-7442-4D38-9162-E128FF5838C5}" srcOrd="6" destOrd="0" presId="urn:microsoft.com/office/officeart/2005/8/layout/hList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730F16-AF10-4E60-8F31-D5B484246F85}"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GB"/>
        </a:p>
      </dgm:t>
    </dgm:pt>
    <dgm:pt modelId="{1553B396-A82B-4F24-87BD-67191D78F846}">
      <dgm:prSet phldrT="[Text]" custT="1"/>
      <dgm:spPr/>
      <dgm:t>
        <a:bodyPr/>
        <a:lstStyle/>
        <a:p>
          <a:pPr algn="ctr"/>
          <a:r>
            <a:rPr lang="en-GB" sz="3600" b="1" dirty="0">
              <a:solidFill>
                <a:srgbClr val="FF0000"/>
              </a:solidFill>
              <a:effectLst>
                <a:outerShdw blurRad="38100" dist="38100" dir="2700000" algn="tl">
                  <a:srgbClr val="000000">
                    <a:alpha val="43137"/>
                  </a:srgbClr>
                </a:outerShdw>
              </a:effectLst>
            </a:rPr>
            <a:t>1</a:t>
          </a:r>
        </a:p>
      </dgm:t>
    </dgm:pt>
    <dgm:pt modelId="{B7EAF3BE-40D6-4AFD-A80B-E37289DE683C}" type="parTrans" cxnId="{45744B98-FD45-4B53-A4A5-1A05667E1E9B}">
      <dgm:prSet/>
      <dgm:spPr/>
      <dgm:t>
        <a:bodyPr/>
        <a:lstStyle/>
        <a:p>
          <a:endParaRPr lang="en-GB" sz="2400"/>
        </a:p>
      </dgm:t>
    </dgm:pt>
    <dgm:pt modelId="{C53ABA62-CB3C-4397-929F-DE36E527367A}" type="sibTrans" cxnId="{45744B98-FD45-4B53-A4A5-1A05667E1E9B}">
      <dgm:prSet/>
      <dgm:spPr/>
      <dgm:t>
        <a:bodyPr/>
        <a:lstStyle/>
        <a:p>
          <a:endParaRPr lang="en-GB" sz="2400"/>
        </a:p>
      </dgm:t>
    </dgm:pt>
    <dgm:pt modelId="{B9BD6875-023F-47FC-A717-7BE47FF90085}">
      <dgm:prSet phldrT="[Text]" custT="1"/>
      <dgm:spPr>
        <a:solidFill>
          <a:srgbClr val="B240E0"/>
        </a:solidFill>
      </dgm:spPr>
      <dgm:t>
        <a:bodyPr/>
        <a:lstStyle/>
        <a:p>
          <a:pPr algn="ctr"/>
          <a:r>
            <a:rPr lang="en-GB" sz="3600" b="1" dirty="0">
              <a:solidFill>
                <a:srgbClr val="FF0000"/>
              </a:solidFill>
              <a:effectLst>
                <a:outerShdw blurRad="38100" dist="38100" dir="2700000" algn="tl">
                  <a:srgbClr val="000000">
                    <a:alpha val="43137"/>
                  </a:srgbClr>
                </a:outerShdw>
              </a:effectLst>
            </a:rPr>
            <a:t>2</a:t>
          </a:r>
        </a:p>
      </dgm:t>
    </dgm:pt>
    <dgm:pt modelId="{29FFF02E-8B82-4628-8513-1F388A36FC49}" type="parTrans" cxnId="{7611908F-F317-4223-A5DE-5801ED70648B}">
      <dgm:prSet/>
      <dgm:spPr/>
      <dgm:t>
        <a:bodyPr/>
        <a:lstStyle/>
        <a:p>
          <a:endParaRPr lang="en-GB" sz="2400"/>
        </a:p>
      </dgm:t>
    </dgm:pt>
    <dgm:pt modelId="{AF7CBDB9-FF94-45D1-9359-F51175D0300F}" type="sibTrans" cxnId="{7611908F-F317-4223-A5DE-5801ED70648B}">
      <dgm:prSet/>
      <dgm:spPr/>
      <dgm:t>
        <a:bodyPr/>
        <a:lstStyle/>
        <a:p>
          <a:endParaRPr lang="en-GB" sz="2400"/>
        </a:p>
      </dgm:t>
    </dgm:pt>
    <dgm:pt modelId="{49FE345B-ECB8-440E-A016-99396DFD5463}">
      <dgm:prSet phldrT="[Text]" custT="1"/>
      <dgm:spPr>
        <a:solidFill>
          <a:srgbClr val="92D050">
            <a:alpha val="90000"/>
          </a:srgbClr>
        </a:solidFill>
      </dgm:spPr>
      <dgm:t>
        <a:bodyPr/>
        <a:lstStyle/>
        <a:p>
          <a:r>
            <a:rPr lang="en-US" sz="2400" b="1" dirty="0" err="1">
              <a:latin typeface="Times New Roman" panose="02020603050405020304" pitchFamily="18" charset="0"/>
              <a:cs typeface="Times New Roman" panose="02020603050405020304" pitchFamily="18" charset="0"/>
            </a:rPr>
            <a:t>Tổ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cứu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nghiêm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bộ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endParaRPr lang="en-GB" sz="2400" b="1" dirty="0"/>
        </a:p>
      </dgm:t>
    </dgm:pt>
    <dgm:pt modelId="{BA3A656F-553F-45EB-BE3E-967DB171E1EE}" type="parTrans" cxnId="{F10CC829-C0C2-4BF5-B22E-403CEB6D6E34}">
      <dgm:prSet/>
      <dgm:spPr/>
      <dgm:t>
        <a:bodyPr/>
        <a:lstStyle/>
        <a:p>
          <a:endParaRPr lang="en-GB" sz="2400"/>
        </a:p>
      </dgm:t>
    </dgm:pt>
    <dgm:pt modelId="{D21784F6-A6B5-4DCE-8A37-5FF7BA4DF488}" type="sibTrans" cxnId="{F10CC829-C0C2-4BF5-B22E-403CEB6D6E34}">
      <dgm:prSet/>
      <dgm:spPr/>
      <dgm:t>
        <a:bodyPr/>
        <a:lstStyle/>
        <a:p>
          <a:endParaRPr lang="en-GB" sz="2400"/>
        </a:p>
      </dgm:t>
    </dgm:pt>
    <dgm:pt modelId="{F6971A95-6321-4320-91B7-2CDB4F238B75}">
      <dgm:prSet phldrT="[Text]" custT="1"/>
      <dgm:spPr>
        <a:solidFill>
          <a:srgbClr val="7BD2DB">
            <a:alpha val="90000"/>
          </a:srgbClr>
        </a:solidFill>
      </dgm:spPr>
      <dgm:t>
        <a:bodyPr/>
        <a:lstStyle/>
        <a:p>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trị-xã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XIII </a:t>
          </a:r>
          <a:r>
            <a:rPr lang="en-US" sz="2400" b="1" dirty="0" err="1">
              <a:latin typeface="Times New Roman" panose="02020603050405020304" pitchFamily="18" charset="0"/>
              <a:cs typeface="Times New Roman" panose="02020603050405020304" pitchFamily="18" charset="0"/>
            </a:rPr>
            <a:t>gắn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tế, </a:t>
          </a:r>
          <a:r>
            <a:rPr lang="en-US" sz="2400" b="1" dirty="0" err="1">
              <a:latin typeface="Times New Roman" panose="02020603050405020304" pitchFamily="18" charset="0"/>
              <a:cs typeface="Times New Roman" panose="02020603050405020304" pitchFamily="18" charset="0"/>
            </a:rPr>
            <a:t>gắn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cs typeface="Times New Roman" panose="02020603050405020304" pitchFamily="18" charset="0"/>
            </a:rPr>
            <a:t> phương,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endParaRPr lang="en-GB" sz="2400" b="1" dirty="0"/>
        </a:p>
      </dgm:t>
    </dgm:pt>
    <dgm:pt modelId="{F89119D6-9E2C-4337-A4D4-4112C2AEBB36}" type="parTrans" cxnId="{EC914AB3-C013-4669-BDBD-7E158CBA786E}">
      <dgm:prSet/>
      <dgm:spPr/>
      <dgm:t>
        <a:bodyPr/>
        <a:lstStyle/>
        <a:p>
          <a:endParaRPr lang="en-GB" sz="2400"/>
        </a:p>
      </dgm:t>
    </dgm:pt>
    <dgm:pt modelId="{FCB57C33-D6C6-4E5E-BE87-4527B2D33776}" type="sibTrans" cxnId="{EC914AB3-C013-4669-BDBD-7E158CBA786E}">
      <dgm:prSet/>
      <dgm:spPr/>
      <dgm:t>
        <a:bodyPr/>
        <a:lstStyle/>
        <a:p>
          <a:endParaRPr lang="en-GB" sz="2400"/>
        </a:p>
      </dgm:t>
    </dgm:pt>
    <dgm:pt modelId="{33A82694-D754-4E27-9CC0-79A32FECD3A1}" type="pres">
      <dgm:prSet presAssocID="{1F730F16-AF10-4E60-8F31-D5B484246F85}" presName="linearFlow" presStyleCnt="0">
        <dgm:presLayoutVars>
          <dgm:dir/>
          <dgm:animLvl val="lvl"/>
          <dgm:resizeHandles val="exact"/>
        </dgm:presLayoutVars>
      </dgm:prSet>
      <dgm:spPr/>
    </dgm:pt>
    <dgm:pt modelId="{2CC7DA7B-67A9-49E8-9E4A-63823DDAD14B}" type="pres">
      <dgm:prSet presAssocID="{1553B396-A82B-4F24-87BD-67191D78F846}" presName="composite" presStyleCnt="0"/>
      <dgm:spPr/>
    </dgm:pt>
    <dgm:pt modelId="{E0ED289F-B85F-412C-A8D1-440FC783579D}" type="pres">
      <dgm:prSet presAssocID="{1553B396-A82B-4F24-87BD-67191D78F846}" presName="parentText" presStyleLbl="alignNode1" presStyleIdx="0" presStyleCnt="2" custLinFactNeighborY="-1379">
        <dgm:presLayoutVars>
          <dgm:chMax val="1"/>
          <dgm:bulletEnabled val="1"/>
        </dgm:presLayoutVars>
      </dgm:prSet>
      <dgm:spPr/>
    </dgm:pt>
    <dgm:pt modelId="{B89DA9B4-CEFD-41B1-A5B5-0F34D248FF11}" type="pres">
      <dgm:prSet presAssocID="{1553B396-A82B-4F24-87BD-67191D78F846}" presName="descendantText" presStyleLbl="alignAcc1" presStyleIdx="0" presStyleCnt="2">
        <dgm:presLayoutVars>
          <dgm:bulletEnabled val="1"/>
        </dgm:presLayoutVars>
      </dgm:prSet>
      <dgm:spPr/>
    </dgm:pt>
    <dgm:pt modelId="{0DF67D96-B8A7-4135-8EA3-15683FD4271B}" type="pres">
      <dgm:prSet presAssocID="{C53ABA62-CB3C-4397-929F-DE36E527367A}" presName="sp" presStyleCnt="0"/>
      <dgm:spPr/>
    </dgm:pt>
    <dgm:pt modelId="{79476B17-8875-4DBD-B8E5-EA449D2CB199}" type="pres">
      <dgm:prSet presAssocID="{B9BD6875-023F-47FC-A717-7BE47FF90085}" presName="composite" presStyleCnt="0"/>
      <dgm:spPr/>
    </dgm:pt>
    <dgm:pt modelId="{409A60C5-D519-4812-A830-E63405D6082E}" type="pres">
      <dgm:prSet presAssocID="{B9BD6875-023F-47FC-A717-7BE47FF90085}" presName="parentText" presStyleLbl="alignNode1" presStyleIdx="1" presStyleCnt="2" custScaleY="116728" custLinFactNeighborX="-1314" custLinFactNeighborY="-919">
        <dgm:presLayoutVars>
          <dgm:chMax val="1"/>
          <dgm:bulletEnabled val="1"/>
        </dgm:presLayoutVars>
      </dgm:prSet>
      <dgm:spPr/>
    </dgm:pt>
    <dgm:pt modelId="{199AF760-E727-4737-8E9F-8E7E0DEBB8ED}" type="pres">
      <dgm:prSet presAssocID="{B9BD6875-023F-47FC-A717-7BE47FF90085}" presName="descendantText" presStyleLbl="alignAcc1" presStyleIdx="1" presStyleCnt="2" custScaleY="119895">
        <dgm:presLayoutVars>
          <dgm:bulletEnabled val="1"/>
        </dgm:presLayoutVars>
      </dgm:prSet>
      <dgm:spPr/>
    </dgm:pt>
  </dgm:ptLst>
  <dgm:cxnLst>
    <dgm:cxn modelId="{64EDD70D-84D7-45DF-A62B-A35AA448195E}" type="presOf" srcId="{1F730F16-AF10-4E60-8F31-D5B484246F85}" destId="{33A82694-D754-4E27-9CC0-79A32FECD3A1}" srcOrd="0" destOrd="0" presId="urn:microsoft.com/office/officeart/2005/8/layout/chevron2"/>
    <dgm:cxn modelId="{F10CC829-C0C2-4BF5-B22E-403CEB6D6E34}" srcId="{1553B396-A82B-4F24-87BD-67191D78F846}" destId="{49FE345B-ECB8-440E-A016-99396DFD5463}" srcOrd="0" destOrd="0" parTransId="{BA3A656F-553F-45EB-BE3E-967DB171E1EE}" sibTransId="{D21784F6-A6B5-4DCE-8A37-5FF7BA4DF488}"/>
    <dgm:cxn modelId="{225F1386-0358-4603-BBAA-431DA4EFA387}" type="presOf" srcId="{1553B396-A82B-4F24-87BD-67191D78F846}" destId="{E0ED289F-B85F-412C-A8D1-440FC783579D}" srcOrd="0" destOrd="0" presId="urn:microsoft.com/office/officeart/2005/8/layout/chevron2"/>
    <dgm:cxn modelId="{7611908F-F317-4223-A5DE-5801ED70648B}" srcId="{1F730F16-AF10-4E60-8F31-D5B484246F85}" destId="{B9BD6875-023F-47FC-A717-7BE47FF90085}" srcOrd="1" destOrd="0" parTransId="{29FFF02E-8B82-4628-8513-1F388A36FC49}" sibTransId="{AF7CBDB9-FF94-45D1-9359-F51175D0300F}"/>
    <dgm:cxn modelId="{45744B98-FD45-4B53-A4A5-1A05667E1E9B}" srcId="{1F730F16-AF10-4E60-8F31-D5B484246F85}" destId="{1553B396-A82B-4F24-87BD-67191D78F846}" srcOrd="0" destOrd="0" parTransId="{B7EAF3BE-40D6-4AFD-A80B-E37289DE683C}" sibTransId="{C53ABA62-CB3C-4397-929F-DE36E527367A}"/>
    <dgm:cxn modelId="{EC914AB3-C013-4669-BDBD-7E158CBA786E}" srcId="{B9BD6875-023F-47FC-A717-7BE47FF90085}" destId="{F6971A95-6321-4320-91B7-2CDB4F238B75}" srcOrd="0" destOrd="0" parTransId="{F89119D6-9E2C-4337-A4D4-4112C2AEBB36}" sibTransId="{FCB57C33-D6C6-4E5E-BE87-4527B2D33776}"/>
    <dgm:cxn modelId="{17A9E7B9-B1E7-48F0-A97C-8A030D33F210}" type="presOf" srcId="{F6971A95-6321-4320-91B7-2CDB4F238B75}" destId="{199AF760-E727-4737-8E9F-8E7E0DEBB8ED}" srcOrd="0" destOrd="0" presId="urn:microsoft.com/office/officeart/2005/8/layout/chevron2"/>
    <dgm:cxn modelId="{FE4C94BD-F3FD-436B-9EC5-525446240C0C}" type="presOf" srcId="{B9BD6875-023F-47FC-A717-7BE47FF90085}" destId="{409A60C5-D519-4812-A830-E63405D6082E}" srcOrd="0" destOrd="0" presId="urn:microsoft.com/office/officeart/2005/8/layout/chevron2"/>
    <dgm:cxn modelId="{C16E18C7-2720-49CB-9173-63733AAC8384}" type="presOf" srcId="{49FE345B-ECB8-440E-A016-99396DFD5463}" destId="{B89DA9B4-CEFD-41B1-A5B5-0F34D248FF11}" srcOrd="0" destOrd="0" presId="urn:microsoft.com/office/officeart/2005/8/layout/chevron2"/>
    <dgm:cxn modelId="{89F89A72-A68F-4EB9-81B2-438C501AC2A4}" type="presParOf" srcId="{33A82694-D754-4E27-9CC0-79A32FECD3A1}" destId="{2CC7DA7B-67A9-49E8-9E4A-63823DDAD14B}" srcOrd="0" destOrd="0" presId="urn:microsoft.com/office/officeart/2005/8/layout/chevron2"/>
    <dgm:cxn modelId="{F7CC4065-668A-4C75-B6B2-2E11CBB10FB7}" type="presParOf" srcId="{2CC7DA7B-67A9-49E8-9E4A-63823DDAD14B}" destId="{E0ED289F-B85F-412C-A8D1-440FC783579D}" srcOrd="0" destOrd="0" presId="urn:microsoft.com/office/officeart/2005/8/layout/chevron2"/>
    <dgm:cxn modelId="{6963F869-2486-4874-83A3-101FBF48C8D3}" type="presParOf" srcId="{2CC7DA7B-67A9-49E8-9E4A-63823DDAD14B}" destId="{B89DA9B4-CEFD-41B1-A5B5-0F34D248FF11}" srcOrd="1" destOrd="0" presId="urn:microsoft.com/office/officeart/2005/8/layout/chevron2"/>
    <dgm:cxn modelId="{D4E8A8CD-E842-4D3F-B36D-4511ECC6583C}" type="presParOf" srcId="{33A82694-D754-4E27-9CC0-79A32FECD3A1}" destId="{0DF67D96-B8A7-4135-8EA3-15683FD4271B}" srcOrd="1" destOrd="0" presId="urn:microsoft.com/office/officeart/2005/8/layout/chevron2"/>
    <dgm:cxn modelId="{7F071DBC-6D79-428D-AB44-F9A0213BA8BE}" type="presParOf" srcId="{33A82694-D754-4E27-9CC0-79A32FECD3A1}" destId="{79476B17-8875-4DBD-B8E5-EA449D2CB199}" srcOrd="2" destOrd="0" presId="urn:microsoft.com/office/officeart/2005/8/layout/chevron2"/>
    <dgm:cxn modelId="{9867302B-C548-4D4E-8CB6-8A376BCE4E6A}" type="presParOf" srcId="{79476B17-8875-4DBD-B8E5-EA449D2CB199}" destId="{409A60C5-D519-4812-A830-E63405D6082E}" srcOrd="0" destOrd="0" presId="urn:microsoft.com/office/officeart/2005/8/layout/chevron2"/>
    <dgm:cxn modelId="{0356884C-CCCA-418B-B0E5-128EC37147EB}" type="presParOf" srcId="{79476B17-8875-4DBD-B8E5-EA449D2CB199}" destId="{199AF760-E727-4737-8E9F-8E7E0DEBB8ED}"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730F16-AF10-4E60-8F31-D5B484246F85}"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GB"/>
        </a:p>
      </dgm:t>
    </dgm:pt>
    <dgm:pt modelId="{1553B396-A82B-4F24-87BD-67191D78F846}">
      <dgm:prSet phldrT="[Text]" custT="1"/>
      <dgm:spPr>
        <a:solidFill>
          <a:srgbClr val="92D050"/>
        </a:solidFill>
      </dgm:spPr>
      <dgm:t>
        <a:bodyPr/>
        <a:lstStyle/>
        <a:p>
          <a:pPr algn="ctr"/>
          <a:r>
            <a:rPr lang="en-GB" sz="3600" b="1" dirty="0">
              <a:solidFill>
                <a:srgbClr val="FF0000"/>
              </a:solidFill>
              <a:effectLst>
                <a:outerShdw blurRad="38100" dist="38100" dir="2700000" algn="tl">
                  <a:srgbClr val="000000">
                    <a:alpha val="43137"/>
                  </a:srgbClr>
                </a:outerShdw>
              </a:effectLst>
            </a:rPr>
            <a:t>3</a:t>
          </a:r>
        </a:p>
      </dgm:t>
    </dgm:pt>
    <dgm:pt modelId="{B7EAF3BE-40D6-4AFD-A80B-E37289DE683C}" type="parTrans" cxnId="{45744B98-FD45-4B53-A4A5-1A05667E1E9B}">
      <dgm:prSet/>
      <dgm:spPr/>
      <dgm:t>
        <a:bodyPr/>
        <a:lstStyle/>
        <a:p>
          <a:endParaRPr lang="en-GB" sz="2400"/>
        </a:p>
      </dgm:t>
    </dgm:pt>
    <dgm:pt modelId="{C53ABA62-CB3C-4397-929F-DE36E527367A}" type="sibTrans" cxnId="{45744B98-FD45-4B53-A4A5-1A05667E1E9B}">
      <dgm:prSet/>
      <dgm:spPr/>
      <dgm:t>
        <a:bodyPr/>
        <a:lstStyle/>
        <a:p>
          <a:endParaRPr lang="en-GB" sz="2400"/>
        </a:p>
      </dgm:t>
    </dgm:pt>
    <dgm:pt modelId="{B9BD6875-023F-47FC-A717-7BE47FF90085}">
      <dgm:prSet phldrT="[Text]" custT="1"/>
      <dgm:spPr>
        <a:solidFill>
          <a:srgbClr val="B240E0"/>
        </a:solidFill>
      </dgm:spPr>
      <dgm:t>
        <a:bodyPr/>
        <a:lstStyle/>
        <a:p>
          <a:pPr algn="ctr"/>
          <a:r>
            <a:rPr lang="en-GB" sz="3600" b="1" dirty="0">
              <a:solidFill>
                <a:srgbClr val="FF0000"/>
              </a:solidFill>
              <a:effectLst>
                <a:outerShdw blurRad="38100" dist="38100" dir="2700000" algn="tl">
                  <a:srgbClr val="000000">
                    <a:alpha val="43137"/>
                  </a:srgbClr>
                </a:outerShdw>
              </a:effectLst>
            </a:rPr>
            <a:t>4</a:t>
          </a:r>
        </a:p>
      </dgm:t>
    </dgm:pt>
    <dgm:pt modelId="{29FFF02E-8B82-4628-8513-1F388A36FC49}" type="parTrans" cxnId="{7611908F-F317-4223-A5DE-5801ED70648B}">
      <dgm:prSet/>
      <dgm:spPr/>
      <dgm:t>
        <a:bodyPr/>
        <a:lstStyle/>
        <a:p>
          <a:endParaRPr lang="en-GB" sz="2400"/>
        </a:p>
      </dgm:t>
    </dgm:pt>
    <dgm:pt modelId="{AF7CBDB9-FF94-45D1-9359-F51175D0300F}" type="sibTrans" cxnId="{7611908F-F317-4223-A5DE-5801ED70648B}">
      <dgm:prSet/>
      <dgm:spPr/>
      <dgm:t>
        <a:bodyPr/>
        <a:lstStyle/>
        <a:p>
          <a:endParaRPr lang="en-GB" sz="2400"/>
        </a:p>
      </dgm:t>
    </dgm:pt>
    <dgm:pt modelId="{49FE345B-ECB8-440E-A016-99396DFD5463}">
      <dgm:prSet phldrT="[Text]" custT="1"/>
      <dgm:spPr>
        <a:solidFill>
          <a:srgbClr val="00B0F0">
            <a:alpha val="90000"/>
          </a:srgbClr>
        </a:solidFill>
      </dgm:spPr>
      <dgm:t>
        <a:bodyPr/>
        <a:lstStyle/>
        <a:p>
          <a:r>
            <a:rPr lang="en-US" sz="2400" b="1" dirty="0" err="1">
              <a:latin typeface="Times New Roman" panose="02020603050405020304" pitchFamily="18" charset="0"/>
              <a:cs typeface="Times New Roman" panose="02020603050405020304" pitchFamily="18" charset="0"/>
            </a:rPr>
            <a:t>Lãnh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bộ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endParaRPr lang="en-GB" sz="2400" b="1" dirty="0">
            <a:latin typeface="Times New Roman" panose="02020603050405020304" pitchFamily="18" charset="0"/>
            <a:cs typeface="Times New Roman" panose="02020603050405020304" pitchFamily="18" charset="0"/>
          </a:endParaRPr>
        </a:p>
      </dgm:t>
    </dgm:pt>
    <dgm:pt modelId="{BA3A656F-553F-45EB-BE3E-967DB171E1EE}" type="parTrans" cxnId="{F10CC829-C0C2-4BF5-B22E-403CEB6D6E34}">
      <dgm:prSet/>
      <dgm:spPr/>
      <dgm:t>
        <a:bodyPr/>
        <a:lstStyle/>
        <a:p>
          <a:endParaRPr lang="en-GB" sz="2400"/>
        </a:p>
      </dgm:t>
    </dgm:pt>
    <dgm:pt modelId="{D21784F6-A6B5-4DCE-8A37-5FF7BA4DF488}" type="sibTrans" cxnId="{F10CC829-C0C2-4BF5-B22E-403CEB6D6E34}">
      <dgm:prSet/>
      <dgm:spPr/>
      <dgm:t>
        <a:bodyPr/>
        <a:lstStyle/>
        <a:p>
          <a:endParaRPr lang="en-GB" sz="2400"/>
        </a:p>
      </dgm:t>
    </dgm:pt>
    <dgm:pt modelId="{F6971A95-6321-4320-91B7-2CDB4F238B75}">
      <dgm:prSet phldrT="[Text]" custT="1"/>
      <dgm:spPr>
        <a:solidFill>
          <a:srgbClr val="FFC000">
            <a:alpha val="90000"/>
          </a:srgbClr>
        </a:solidFill>
      </dgm:spPr>
      <dgm:t>
        <a:bodyPr/>
        <a:lstStyle/>
        <a:p>
          <a:r>
            <a:rPr lang="vi-VN" sz="2400" b="1" dirty="0">
              <a:latin typeface="Times New Roman" panose="02020603050405020304" pitchFamily="18" charset="0"/>
              <a:cs typeface="Times New Roman" panose="02020603050405020304" pitchFamily="18" charset="0"/>
            </a:rPr>
            <a:t>Phát huy tinh thần chủ động, đổi mới sáng tạo, dám nghĩ, dám làm, dám chịu trách nhiệm trong việc xây dựng, thực hiện có hiệu quả các chương trình hành động</a:t>
          </a:r>
          <a:endParaRPr lang="en-GB" sz="2400" b="1" dirty="0"/>
        </a:p>
      </dgm:t>
    </dgm:pt>
    <dgm:pt modelId="{F89119D6-9E2C-4337-A4D4-4112C2AEBB36}" type="parTrans" cxnId="{EC914AB3-C013-4669-BDBD-7E158CBA786E}">
      <dgm:prSet/>
      <dgm:spPr/>
      <dgm:t>
        <a:bodyPr/>
        <a:lstStyle/>
        <a:p>
          <a:endParaRPr lang="en-GB" sz="2400"/>
        </a:p>
      </dgm:t>
    </dgm:pt>
    <dgm:pt modelId="{FCB57C33-D6C6-4E5E-BE87-4527B2D33776}" type="sibTrans" cxnId="{EC914AB3-C013-4669-BDBD-7E158CBA786E}">
      <dgm:prSet/>
      <dgm:spPr/>
      <dgm:t>
        <a:bodyPr/>
        <a:lstStyle/>
        <a:p>
          <a:endParaRPr lang="en-GB" sz="2400"/>
        </a:p>
      </dgm:t>
    </dgm:pt>
    <dgm:pt modelId="{FD574A38-B66F-4489-9F0D-55082085B39A}">
      <dgm:prSet phldrT="[Text]" custT="1"/>
      <dgm:spPr>
        <a:solidFill>
          <a:srgbClr val="00B0F0">
            <a:alpha val="90000"/>
          </a:srgbClr>
        </a:solidFill>
      </dgm:spPr>
      <dgm:t>
        <a:bodyPr/>
        <a:lstStyle/>
        <a:p>
          <a:r>
            <a:rPr lang="en-US" sz="2400" b="1" dirty="0" err="1">
              <a:latin typeface="Times New Roman" panose="02020603050405020304" pitchFamily="18" charset="0"/>
              <a:cs typeface="Times New Roman" panose="02020603050405020304" pitchFamily="18" charset="0"/>
            </a:rPr>
            <a:t>Kiểm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xuyên</a:t>
          </a:r>
          <a:endParaRPr lang="en-GB" sz="2400" b="1" dirty="0">
            <a:latin typeface="Times New Roman" panose="02020603050405020304" pitchFamily="18" charset="0"/>
            <a:cs typeface="Times New Roman" panose="02020603050405020304" pitchFamily="18" charset="0"/>
          </a:endParaRPr>
        </a:p>
      </dgm:t>
    </dgm:pt>
    <dgm:pt modelId="{98A2E28F-522C-4114-8282-353F218A3E9E}" type="parTrans" cxnId="{ADB7B2FC-AE2A-467D-A33E-08545D606A97}">
      <dgm:prSet/>
      <dgm:spPr/>
      <dgm:t>
        <a:bodyPr/>
        <a:lstStyle/>
        <a:p>
          <a:endParaRPr lang="en-US"/>
        </a:p>
      </dgm:t>
    </dgm:pt>
    <dgm:pt modelId="{95890385-F9D1-43E0-9961-B025BF634ACA}" type="sibTrans" cxnId="{ADB7B2FC-AE2A-467D-A33E-08545D606A97}">
      <dgm:prSet/>
      <dgm:spPr/>
      <dgm:t>
        <a:bodyPr/>
        <a:lstStyle/>
        <a:p>
          <a:endParaRPr lang="en-US"/>
        </a:p>
      </dgm:t>
    </dgm:pt>
    <dgm:pt modelId="{33A82694-D754-4E27-9CC0-79A32FECD3A1}" type="pres">
      <dgm:prSet presAssocID="{1F730F16-AF10-4E60-8F31-D5B484246F85}" presName="linearFlow" presStyleCnt="0">
        <dgm:presLayoutVars>
          <dgm:dir/>
          <dgm:animLvl val="lvl"/>
          <dgm:resizeHandles val="exact"/>
        </dgm:presLayoutVars>
      </dgm:prSet>
      <dgm:spPr/>
    </dgm:pt>
    <dgm:pt modelId="{2CC7DA7B-67A9-49E8-9E4A-63823DDAD14B}" type="pres">
      <dgm:prSet presAssocID="{1553B396-A82B-4F24-87BD-67191D78F846}" presName="composite" presStyleCnt="0"/>
      <dgm:spPr/>
    </dgm:pt>
    <dgm:pt modelId="{E0ED289F-B85F-412C-A8D1-440FC783579D}" type="pres">
      <dgm:prSet presAssocID="{1553B396-A82B-4F24-87BD-67191D78F846}" presName="parentText" presStyleLbl="alignNode1" presStyleIdx="0" presStyleCnt="2" custLinFactNeighborY="-1379">
        <dgm:presLayoutVars>
          <dgm:chMax val="1"/>
          <dgm:bulletEnabled val="1"/>
        </dgm:presLayoutVars>
      </dgm:prSet>
      <dgm:spPr/>
    </dgm:pt>
    <dgm:pt modelId="{B89DA9B4-CEFD-41B1-A5B5-0F34D248FF11}" type="pres">
      <dgm:prSet presAssocID="{1553B396-A82B-4F24-87BD-67191D78F846}" presName="descendantText" presStyleLbl="alignAcc1" presStyleIdx="0" presStyleCnt="2">
        <dgm:presLayoutVars>
          <dgm:bulletEnabled val="1"/>
        </dgm:presLayoutVars>
      </dgm:prSet>
      <dgm:spPr/>
    </dgm:pt>
    <dgm:pt modelId="{0DF67D96-B8A7-4135-8EA3-15683FD4271B}" type="pres">
      <dgm:prSet presAssocID="{C53ABA62-CB3C-4397-929F-DE36E527367A}" presName="sp" presStyleCnt="0"/>
      <dgm:spPr/>
    </dgm:pt>
    <dgm:pt modelId="{79476B17-8875-4DBD-B8E5-EA449D2CB199}" type="pres">
      <dgm:prSet presAssocID="{B9BD6875-023F-47FC-A717-7BE47FF90085}" presName="composite" presStyleCnt="0"/>
      <dgm:spPr/>
    </dgm:pt>
    <dgm:pt modelId="{409A60C5-D519-4812-A830-E63405D6082E}" type="pres">
      <dgm:prSet presAssocID="{B9BD6875-023F-47FC-A717-7BE47FF90085}" presName="parentText" presStyleLbl="alignNode1" presStyleIdx="1" presStyleCnt="2" custScaleY="116728" custLinFactNeighborX="-1314" custLinFactNeighborY="-919">
        <dgm:presLayoutVars>
          <dgm:chMax val="1"/>
          <dgm:bulletEnabled val="1"/>
        </dgm:presLayoutVars>
      </dgm:prSet>
      <dgm:spPr/>
    </dgm:pt>
    <dgm:pt modelId="{199AF760-E727-4737-8E9F-8E7E0DEBB8ED}" type="pres">
      <dgm:prSet presAssocID="{B9BD6875-023F-47FC-A717-7BE47FF90085}" presName="descendantText" presStyleLbl="alignAcc1" presStyleIdx="1" presStyleCnt="2" custScaleY="119895">
        <dgm:presLayoutVars>
          <dgm:bulletEnabled val="1"/>
        </dgm:presLayoutVars>
      </dgm:prSet>
      <dgm:spPr/>
    </dgm:pt>
  </dgm:ptLst>
  <dgm:cxnLst>
    <dgm:cxn modelId="{015DB40B-5D47-4DF5-A461-ADE54AEF4405}" type="presOf" srcId="{49FE345B-ECB8-440E-A016-99396DFD5463}" destId="{B89DA9B4-CEFD-41B1-A5B5-0F34D248FF11}" srcOrd="0" destOrd="0" presId="urn:microsoft.com/office/officeart/2005/8/layout/chevron2"/>
    <dgm:cxn modelId="{F10CC829-C0C2-4BF5-B22E-403CEB6D6E34}" srcId="{1553B396-A82B-4F24-87BD-67191D78F846}" destId="{49FE345B-ECB8-440E-A016-99396DFD5463}" srcOrd="0" destOrd="0" parTransId="{BA3A656F-553F-45EB-BE3E-967DB171E1EE}" sibTransId="{D21784F6-A6B5-4DCE-8A37-5FF7BA4DF488}"/>
    <dgm:cxn modelId="{9CBA3D34-ABED-418A-BD36-7A5D2940A723}" type="presOf" srcId="{F6971A95-6321-4320-91B7-2CDB4F238B75}" destId="{199AF760-E727-4737-8E9F-8E7E0DEBB8ED}" srcOrd="0" destOrd="0" presId="urn:microsoft.com/office/officeart/2005/8/layout/chevron2"/>
    <dgm:cxn modelId="{B444BC45-331C-4A55-AD5E-58432A377D25}" type="presOf" srcId="{B9BD6875-023F-47FC-A717-7BE47FF90085}" destId="{409A60C5-D519-4812-A830-E63405D6082E}" srcOrd="0" destOrd="0" presId="urn:microsoft.com/office/officeart/2005/8/layout/chevron2"/>
    <dgm:cxn modelId="{79F09E52-F9E8-43D5-ABA6-B53FCA198892}" type="presOf" srcId="{FD574A38-B66F-4489-9F0D-55082085B39A}" destId="{B89DA9B4-CEFD-41B1-A5B5-0F34D248FF11}" srcOrd="0" destOrd="1" presId="urn:microsoft.com/office/officeart/2005/8/layout/chevron2"/>
    <dgm:cxn modelId="{7611908F-F317-4223-A5DE-5801ED70648B}" srcId="{1F730F16-AF10-4E60-8F31-D5B484246F85}" destId="{B9BD6875-023F-47FC-A717-7BE47FF90085}" srcOrd="1" destOrd="0" parTransId="{29FFF02E-8B82-4628-8513-1F388A36FC49}" sibTransId="{AF7CBDB9-FF94-45D1-9359-F51175D0300F}"/>
    <dgm:cxn modelId="{45744B98-FD45-4B53-A4A5-1A05667E1E9B}" srcId="{1F730F16-AF10-4E60-8F31-D5B484246F85}" destId="{1553B396-A82B-4F24-87BD-67191D78F846}" srcOrd="0" destOrd="0" parTransId="{B7EAF3BE-40D6-4AFD-A80B-E37289DE683C}" sibTransId="{C53ABA62-CB3C-4397-929F-DE36E527367A}"/>
    <dgm:cxn modelId="{EC914AB3-C013-4669-BDBD-7E158CBA786E}" srcId="{B9BD6875-023F-47FC-A717-7BE47FF90085}" destId="{F6971A95-6321-4320-91B7-2CDB4F238B75}" srcOrd="0" destOrd="0" parTransId="{F89119D6-9E2C-4337-A4D4-4112C2AEBB36}" sibTransId="{FCB57C33-D6C6-4E5E-BE87-4527B2D33776}"/>
    <dgm:cxn modelId="{44D655BB-41A0-4F1E-9D57-CD1AB2052AD0}" type="presOf" srcId="{1553B396-A82B-4F24-87BD-67191D78F846}" destId="{E0ED289F-B85F-412C-A8D1-440FC783579D}" srcOrd="0" destOrd="0" presId="urn:microsoft.com/office/officeart/2005/8/layout/chevron2"/>
    <dgm:cxn modelId="{C1D1D2E0-332D-4397-812D-CCEC5B8DE5D9}" type="presOf" srcId="{1F730F16-AF10-4E60-8F31-D5B484246F85}" destId="{33A82694-D754-4E27-9CC0-79A32FECD3A1}" srcOrd="0" destOrd="0" presId="urn:microsoft.com/office/officeart/2005/8/layout/chevron2"/>
    <dgm:cxn modelId="{ADB7B2FC-AE2A-467D-A33E-08545D606A97}" srcId="{1553B396-A82B-4F24-87BD-67191D78F846}" destId="{FD574A38-B66F-4489-9F0D-55082085B39A}" srcOrd="1" destOrd="0" parTransId="{98A2E28F-522C-4114-8282-353F218A3E9E}" sibTransId="{95890385-F9D1-43E0-9961-B025BF634ACA}"/>
    <dgm:cxn modelId="{7E6A6D42-D9E7-4099-8FE4-4EA9B42492B1}" type="presParOf" srcId="{33A82694-D754-4E27-9CC0-79A32FECD3A1}" destId="{2CC7DA7B-67A9-49E8-9E4A-63823DDAD14B}" srcOrd="0" destOrd="0" presId="urn:microsoft.com/office/officeart/2005/8/layout/chevron2"/>
    <dgm:cxn modelId="{B8C654DC-5F57-4498-87D6-EA8937FD2607}" type="presParOf" srcId="{2CC7DA7B-67A9-49E8-9E4A-63823DDAD14B}" destId="{E0ED289F-B85F-412C-A8D1-440FC783579D}" srcOrd="0" destOrd="0" presId="urn:microsoft.com/office/officeart/2005/8/layout/chevron2"/>
    <dgm:cxn modelId="{F5A68083-F63E-4BC8-8BC7-2DE38EC7DBD2}" type="presParOf" srcId="{2CC7DA7B-67A9-49E8-9E4A-63823DDAD14B}" destId="{B89DA9B4-CEFD-41B1-A5B5-0F34D248FF11}" srcOrd="1" destOrd="0" presId="urn:microsoft.com/office/officeart/2005/8/layout/chevron2"/>
    <dgm:cxn modelId="{99E825B8-C515-41AF-86EF-5C79C43AD162}" type="presParOf" srcId="{33A82694-D754-4E27-9CC0-79A32FECD3A1}" destId="{0DF67D96-B8A7-4135-8EA3-15683FD4271B}" srcOrd="1" destOrd="0" presId="urn:microsoft.com/office/officeart/2005/8/layout/chevron2"/>
    <dgm:cxn modelId="{FB7183D4-63CE-469B-82D5-6F27D342DF2F}" type="presParOf" srcId="{33A82694-D754-4E27-9CC0-79A32FECD3A1}" destId="{79476B17-8875-4DBD-B8E5-EA449D2CB199}" srcOrd="2" destOrd="0" presId="urn:microsoft.com/office/officeart/2005/8/layout/chevron2"/>
    <dgm:cxn modelId="{F14C0C74-BEDE-4A10-A73C-E0D635EF4F24}" type="presParOf" srcId="{79476B17-8875-4DBD-B8E5-EA449D2CB199}" destId="{409A60C5-D519-4812-A830-E63405D6082E}" srcOrd="0" destOrd="0" presId="urn:microsoft.com/office/officeart/2005/8/layout/chevron2"/>
    <dgm:cxn modelId="{35223718-60D5-4BD0-A830-A63CAA4A4B9E}" type="presParOf" srcId="{79476B17-8875-4DBD-B8E5-EA449D2CB199}" destId="{199AF760-E727-4737-8E9F-8E7E0DEBB8ED}"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730F16-AF10-4E60-8F31-D5B484246F85}"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GB"/>
        </a:p>
      </dgm:t>
    </dgm:pt>
    <dgm:pt modelId="{1553B396-A82B-4F24-87BD-67191D78F846}">
      <dgm:prSet phldrT="[Text]" custT="1"/>
      <dgm:spPr>
        <a:solidFill>
          <a:schemeClr val="accent4">
            <a:lumMod val="60000"/>
            <a:lumOff val="40000"/>
          </a:schemeClr>
        </a:solidFill>
      </dgm:spPr>
      <dgm:t>
        <a:bodyPr/>
        <a:lstStyle/>
        <a:p>
          <a:pPr algn="ctr"/>
          <a:r>
            <a:rPr lang="en-GB" sz="3600" b="1" dirty="0">
              <a:solidFill>
                <a:srgbClr val="FF0000"/>
              </a:solidFill>
              <a:effectLst>
                <a:outerShdw blurRad="38100" dist="38100" dir="2700000" algn="tl">
                  <a:srgbClr val="000000">
                    <a:alpha val="43137"/>
                  </a:srgbClr>
                </a:outerShdw>
              </a:effectLst>
            </a:rPr>
            <a:t>5</a:t>
          </a:r>
        </a:p>
      </dgm:t>
    </dgm:pt>
    <dgm:pt modelId="{B7EAF3BE-40D6-4AFD-A80B-E37289DE683C}" type="parTrans" cxnId="{45744B98-FD45-4B53-A4A5-1A05667E1E9B}">
      <dgm:prSet/>
      <dgm:spPr/>
      <dgm:t>
        <a:bodyPr/>
        <a:lstStyle/>
        <a:p>
          <a:endParaRPr lang="en-GB" sz="2400"/>
        </a:p>
      </dgm:t>
    </dgm:pt>
    <dgm:pt modelId="{C53ABA62-CB3C-4397-929F-DE36E527367A}" type="sibTrans" cxnId="{45744B98-FD45-4B53-A4A5-1A05667E1E9B}">
      <dgm:prSet/>
      <dgm:spPr/>
      <dgm:t>
        <a:bodyPr/>
        <a:lstStyle/>
        <a:p>
          <a:endParaRPr lang="en-GB" sz="2400"/>
        </a:p>
      </dgm:t>
    </dgm:pt>
    <dgm:pt modelId="{B9BD6875-023F-47FC-A717-7BE47FF90085}">
      <dgm:prSet phldrT="[Text]" custT="1"/>
      <dgm:spPr>
        <a:solidFill>
          <a:srgbClr val="FF0000"/>
        </a:solidFill>
      </dgm:spPr>
      <dgm:t>
        <a:bodyPr/>
        <a:lstStyle/>
        <a:p>
          <a:pPr algn="ctr"/>
          <a:r>
            <a:rPr lang="en-GB" sz="3600" b="1" dirty="0">
              <a:solidFill>
                <a:schemeClr val="bg1"/>
              </a:solidFill>
              <a:effectLst>
                <a:outerShdw blurRad="38100" dist="38100" dir="2700000" algn="tl">
                  <a:srgbClr val="000000">
                    <a:alpha val="43137"/>
                  </a:srgbClr>
                </a:outerShdw>
              </a:effectLst>
            </a:rPr>
            <a:t>6</a:t>
          </a:r>
        </a:p>
      </dgm:t>
    </dgm:pt>
    <dgm:pt modelId="{29FFF02E-8B82-4628-8513-1F388A36FC49}" type="parTrans" cxnId="{7611908F-F317-4223-A5DE-5801ED70648B}">
      <dgm:prSet/>
      <dgm:spPr/>
      <dgm:t>
        <a:bodyPr/>
        <a:lstStyle/>
        <a:p>
          <a:endParaRPr lang="en-GB" sz="2400"/>
        </a:p>
      </dgm:t>
    </dgm:pt>
    <dgm:pt modelId="{AF7CBDB9-FF94-45D1-9359-F51175D0300F}" type="sibTrans" cxnId="{7611908F-F317-4223-A5DE-5801ED70648B}">
      <dgm:prSet/>
      <dgm:spPr/>
      <dgm:t>
        <a:bodyPr/>
        <a:lstStyle/>
        <a:p>
          <a:endParaRPr lang="en-GB" sz="2400"/>
        </a:p>
      </dgm:t>
    </dgm:pt>
    <dgm:pt modelId="{49FE345B-ECB8-440E-A016-99396DFD5463}">
      <dgm:prSet phldrT="[Text]" custT="1"/>
      <dgm:spPr>
        <a:solidFill>
          <a:srgbClr val="00B050">
            <a:alpha val="90000"/>
          </a:srgbClr>
        </a:solidFill>
      </dgm:spPr>
      <dgm:t>
        <a:bodyPr/>
        <a:lstStyle/>
        <a:p>
          <a:endParaRPr lang="en-GB" sz="2400" b="1" dirty="0">
            <a:latin typeface="Times New Roman" pitchFamily="18" charset="0"/>
            <a:cs typeface="Times New Roman" pitchFamily="18" charset="0"/>
          </a:endParaRPr>
        </a:p>
      </dgm:t>
    </dgm:pt>
    <dgm:pt modelId="{BA3A656F-553F-45EB-BE3E-967DB171E1EE}" type="parTrans" cxnId="{F10CC829-C0C2-4BF5-B22E-403CEB6D6E34}">
      <dgm:prSet/>
      <dgm:spPr/>
      <dgm:t>
        <a:bodyPr/>
        <a:lstStyle/>
        <a:p>
          <a:endParaRPr lang="en-GB" sz="2400"/>
        </a:p>
      </dgm:t>
    </dgm:pt>
    <dgm:pt modelId="{D21784F6-A6B5-4DCE-8A37-5FF7BA4DF488}" type="sibTrans" cxnId="{F10CC829-C0C2-4BF5-B22E-403CEB6D6E34}">
      <dgm:prSet/>
      <dgm:spPr/>
      <dgm:t>
        <a:bodyPr/>
        <a:lstStyle/>
        <a:p>
          <a:endParaRPr lang="en-GB" sz="2400"/>
        </a:p>
      </dgm:t>
    </dgm:pt>
    <dgm:pt modelId="{F6971A95-6321-4320-91B7-2CDB4F238B75}">
      <dgm:prSet phldrT="[Text]" custT="1"/>
      <dgm:spPr>
        <a:solidFill>
          <a:srgbClr val="FFC000">
            <a:alpha val="90000"/>
          </a:srgbClr>
        </a:solidFill>
      </dgm:spPr>
      <dgm:t>
        <a:bodyPr/>
        <a:lstStyle/>
        <a:p>
          <a:r>
            <a:rPr lang="en-GB" sz="2400" b="1" dirty="0" err="1">
              <a:latin typeface="Times New Roman" pitchFamily="18" charset="0"/>
              <a:cs typeface="Times New Roman" pitchFamily="18" charset="0"/>
            </a:rPr>
            <a:t>Biểu</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dương</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khen</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thưởng</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những</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cá</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nhân</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địa</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phương</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cơ</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quan</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đơn</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vị</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thực</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hiện</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tốt</a:t>
          </a:r>
          <a:r>
            <a:rPr lang="en-GB" sz="2400" b="1" dirty="0">
              <a:latin typeface="Times New Roman" pitchFamily="18" charset="0"/>
              <a:cs typeface="Times New Roman" pitchFamily="18" charset="0"/>
            </a:rPr>
            <a:t> </a:t>
          </a:r>
        </a:p>
      </dgm:t>
    </dgm:pt>
    <dgm:pt modelId="{F89119D6-9E2C-4337-A4D4-4112C2AEBB36}" type="parTrans" cxnId="{EC914AB3-C013-4669-BDBD-7E158CBA786E}">
      <dgm:prSet/>
      <dgm:spPr/>
      <dgm:t>
        <a:bodyPr/>
        <a:lstStyle/>
        <a:p>
          <a:endParaRPr lang="en-GB" sz="2400"/>
        </a:p>
      </dgm:t>
    </dgm:pt>
    <dgm:pt modelId="{FCB57C33-D6C6-4E5E-BE87-4527B2D33776}" type="sibTrans" cxnId="{EC914AB3-C013-4669-BDBD-7E158CBA786E}">
      <dgm:prSet/>
      <dgm:spPr/>
      <dgm:t>
        <a:bodyPr/>
        <a:lstStyle/>
        <a:p>
          <a:endParaRPr lang="en-GB" sz="2400"/>
        </a:p>
      </dgm:t>
    </dgm:pt>
    <dgm:pt modelId="{336F172A-8D54-4EBD-AE24-D02AC290F5B3}">
      <dgm:prSet custT="1"/>
      <dgm:spPr>
        <a:solidFill>
          <a:srgbClr val="00B050">
            <a:alpha val="90000"/>
          </a:srgbClr>
        </a:solidFill>
      </dgm:spPr>
      <dgm:t>
        <a:bodyPr/>
        <a:lstStyle/>
        <a:p>
          <a:r>
            <a:rPr lang="vi-VN" sz="2400" b="1" dirty="0">
              <a:latin typeface="Times New Roman" pitchFamily="18" charset="0"/>
              <a:cs typeface="Times New Roman" pitchFamily="18" charset="0"/>
            </a:rPr>
            <a:t>Lấy kết quả thực hiện chương trình hành động là cơ sở quan trọng để kiểm điểm, đánh giá tập thể cấp ủy, chính quyền, cơ quan đơn vị hàng năm và trong cả nhiệm kỳ</a:t>
          </a:r>
          <a:endParaRPr lang="en-US" sz="2400" b="1" dirty="0">
            <a:latin typeface="Times New Roman" pitchFamily="18" charset="0"/>
            <a:cs typeface="Times New Roman" pitchFamily="18" charset="0"/>
          </a:endParaRPr>
        </a:p>
      </dgm:t>
    </dgm:pt>
    <dgm:pt modelId="{563CBD93-E488-4368-9A64-BEEBEAEDF905}" type="parTrans" cxnId="{D330E3D2-AA22-4025-9260-F0F806087AFE}">
      <dgm:prSet/>
      <dgm:spPr/>
      <dgm:t>
        <a:bodyPr/>
        <a:lstStyle/>
        <a:p>
          <a:endParaRPr lang="en-US"/>
        </a:p>
      </dgm:t>
    </dgm:pt>
    <dgm:pt modelId="{DD7BDDBB-D8C6-4035-965F-8B8F7E52F2E7}" type="sibTrans" cxnId="{D330E3D2-AA22-4025-9260-F0F806087AFE}">
      <dgm:prSet/>
      <dgm:spPr/>
      <dgm:t>
        <a:bodyPr/>
        <a:lstStyle/>
        <a:p>
          <a:endParaRPr lang="en-US"/>
        </a:p>
      </dgm:t>
    </dgm:pt>
    <dgm:pt modelId="{44816C96-EE36-484F-AC2B-AD32EE9E19BD}">
      <dgm:prSet custT="1"/>
      <dgm:spPr>
        <a:solidFill>
          <a:srgbClr val="00B050">
            <a:alpha val="90000"/>
          </a:srgbClr>
        </a:solidFill>
      </dgm:spPr>
      <dgm:t>
        <a:bodyPr/>
        <a:lstStyle/>
        <a:p>
          <a:endParaRPr lang="en-US" sz="2400" b="1" dirty="0">
            <a:latin typeface="Times New Roman" pitchFamily="18" charset="0"/>
            <a:cs typeface="Times New Roman" pitchFamily="18" charset="0"/>
          </a:endParaRPr>
        </a:p>
      </dgm:t>
    </dgm:pt>
    <dgm:pt modelId="{87C83BF7-92D6-49C5-85B2-63FB8227B795}" type="parTrans" cxnId="{2E588557-7F9C-4527-ABD1-3ED0D5A3D752}">
      <dgm:prSet/>
      <dgm:spPr/>
      <dgm:t>
        <a:bodyPr/>
        <a:lstStyle/>
        <a:p>
          <a:endParaRPr lang="en-US"/>
        </a:p>
      </dgm:t>
    </dgm:pt>
    <dgm:pt modelId="{FF86315C-FA96-42C7-AF5B-50A05D9A6750}" type="sibTrans" cxnId="{2E588557-7F9C-4527-ABD1-3ED0D5A3D752}">
      <dgm:prSet/>
      <dgm:spPr/>
      <dgm:t>
        <a:bodyPr/>
        <a:lstStyle/>
        <a:p>
          <a:endParaRPr lang="en-US"/>
        </a:p>
      </dgm:t>
    </dgm:pt>
    <dgm:pt modelId="{F0CD0F89-BD8D-4987-9306-9B29BB01DA04}">
      <dgm:prSet phldrT="[Text]" custT="1"/>
      <dgm:spPr>
        <a:solidFill>
          <a:srgbClr val="FFC000">
            <a:alpha val="90000"/>
          </a:srgbClr>
        </a:solidFill>
      </dgm:spPr>
      <dgm:t>
        <a:bodyPr/>
        <a:lstStyle/>
        <a:p>
          <a:r>
            <a:rPr lang="en-US" sz="2400" b="1" dirty="0" err="1">
              <a:latin typeface="Times New Roman" pitchFamily="18" charset="0"/>
              <a:cs typeface="Times New Roman" pitchFamily="18" charset="0"/>
            </a:rPr>
            <a:t>Phê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những cá nhân, địa phương, cơ quan, đơn 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tốt</a:t>
          </a:r>
          <a:endParaRPr lang="en-GB" sz="2400" b="1" dirty="0">
            <a:latin typeface="Times New Roman" pitchFamily="18" charset="0"/>
            <a:cs typeface="Times New Roman" pitchFamily="18" charset="0"/>
          </a:endParaRPr>
        </a:p>
      </dgm:t>
    </dgm:pt>
    <dgm:pt modelId="{0411D6F6-ED8D-438C-ADB4-6835347B2EBA}" type="parTrans" cxnId="{500CA005-1FA6-4388-B937-6CE478F4EF0F}">
      <dgm:prSet/>
      <dgm:spPr/>
      <dgm:t>
        <a:bodyPr/>
        <a:lstStyle/>
        <a:p>
          <a:endParaRPr lang="en-US"/>
        </a:p>
      </dgm:t>
    </dgm:pt>
    <dgm:pt modelId="{0331756C-BDE6-4AC0-8A74-84C5AC2ED49B}" type="sibTrans" cxnId="{500CA005-1FA6-4388-B937-6CE478F4EF0F}">
      <dgm:prSet/>
      <dgm:spPr/>
      <dgm:t>
        <a:bodyPr/>
        <a:lstStyle/>
        <a:p>
          <a:endParaRPr lang="en-US"/>
        </a:p>
      </dgm:t>
    </dgm:pt>
    <dgm:pt modelId="{494FDE72-00F5-498E-BC5D-55C64EF0762F}">
      <dgm:prSet phldrT="[Text]" custT="1"/>
      <dgm:spPr>
        <a:solidFill>
          <a:srgbClr val="FFC000">
            <a:alpha val="90000"/>
          </a:srgbClr>
        </a:solidFill>
      </dgm:spPr>
      <dgm:t>
        <a:bodyPr/>
        <a:lstStyle/>
        <a:p>
          <a:r>
            <a:rPr lang="en-GB" sz="2400" b="1" dirty="0" err="1">
              <a:latin typeface="Times New Roman" pitchFamily="18" charset="0"/>
              <a:cs typeface="Times New Roman" pitchFamily="18" charset="0"/>
            </a:rPr>
            <a:t>Kỷ</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luật</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kiểm</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điểm</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những</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trường</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hợp</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làm</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sai</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làm</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trái</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Nghị</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quyết</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và</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các</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Chương</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trình</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hành</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động</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của</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Đảng</a:t>
          </a:r>
          <a:endParaRPr lang="en-GB" sz="2400" b="1" dirty="0">
            <a:latin typeface="Times New Roman" pitchFamily="18" charset="0"/>
            <a:cs typeface="Times New Roman" pitchFamily="18" charset="0"/>
          </a:endParaRPr>
        </a:p>
      </dgm:t>
    </dgm:pt>
    <dgm:pt modelId="{EC61C01B-A354-45CC-A2C9-4F12BC7ECE8D}" type="parTrans" cxnId="{0B852E1C-5146-4FDF-BA52-433CBC629EF8}">
      <dgm:prSet/>
      <dgm:spPr/>
      <dgm:t>
        <a:bodyPr/>
        <a:lstStyle/>
        <a:p>
          <a:endParaRPr lang="en-US"/>
        </a:p>
      </dgm:t>
    </dgm:pt>
    <dgm:pt modelId="{68634D9F-C924-429A-AB18-E43BA7673216}" type="sibTrans" cxnId="{0B852E1C-5146-4FDF-BA52-433CBC629EF8}">
      <dgm:prSet/>
      <dgm:spPr/>
      <dgm:t>
        <a:bodyPr/>
        <a:lstStyle/>
        <a:p>
          <a:endParaRPr lang="en-US"/>
        </a:p>
      </dgm:t>
    </dgm:pt>
    <dgm:pt modelId="{33A82694-D754-4E27-9CC0-79A32FECD3A1}" type="pres">
      <dgm:prSet presAssocID="{1F730F16-AF10-4E60-8F31-D5B484246F85}" presName="linearFlow" presStyleCnt="0">
        <dgm:presLayoutVars>
          <dgm:dir/>
          <dgm:animLvl val="lvl"/>
          <dgm:resizeHandles val="exact"/>
        </dgm:presLayoutVars>
      </dgm:prSet>
      <dgm:spPr/>
    </dgm:pt>
    <dgm:pt modelId="{2CC7DA7B-67A9-49E8-9E4A-63823DDAD14B}" type="pres">
      <dgm:prSet presAssocID="{1553B396-A82B-4F24-87BD-67191D78F846}" presName="composite" presStyleCnt="0"/>
      <dgm:spPr/>
    </dgm:pt>
    <dgm:pt modelId="{E0ED289F-B85F-412C-A8D1-440FC783579D}" type="pres">
      <dgm:prSet presAssocID="{1553B396-A82B-4F24-87BD-67191D78F846}" presName="parentText" presStyleLbl="alignNode1" presStyleIdx="0" presStyleCnt="2" custLinFactNeighborY="-1379">
        <dgm:presLayoutVars>
          <dgm:chMax val="1"/>
          <dgm:bulletEnabled val="1"/>
        </dgm:presLayoutVars>
      </dgm:prSet>
      <dgm:spPr/>
    </dgm:pt>
    <dgm:pt modelId="{B89DA9B4-CEFD-41B1-A5B5-0F34D248FF11}" type="pres">
      <dgm:prSet presAssocID="{1553B396-A82B-4F24-87BD-67191D78F846}" presName="descendantText" presStyleLbl="alignAcc1" presStyleIdx="0" presStyleCnt="2">
        <dgm:presLayoutVars>
          <dgm:bulletEnabled val="1"/>
        </dgm:presLayoutVars>
      </dgm:prSet>
      <dgm:spPr/>
    </dgm:pt>
    <dgm:pt modelId="{0DF67D96-B8A7-4135-8EA3-15683FD4271B}" type="pres">
      <dgm:prSet presAssocID="{C53ABA62-CB3C-4397-929F-DE36E527367A}" presName="sp" presStyleCnt="0"/>
      <dgm:spPr/>
    </dgm:pt>
    <dgm:pt modelId="{79476B17-8875-4DBD-B8E5-EA449D2CB199}" type="pres">
      <dgm:prSet presAssocID="{B9BD6875-023F-47FC-A717-7BE47FF90085}" presName="composite" presStyleCnt="0"/>
      <dgm:spPr/>
    </dgm:pt>
    <dgm:pt modelId="{409A60C5-D519-4812-A830-E63405D6082E}" type="pres">
      <dgm:prSet presAssocID="{B9BD6875-023F-47FC-A717-7BE47FF90085}" presName="parentText" presStyleLbl="alignNode1" presStyleIdx="1" presStyleCnt="2" custScaleY="130584" custLinFactNeighborX="-1314" custLinFactNeighborY="-919">
        <dgm:presLayoutVars>
          <dgm:chMax val="1"/>
          <dgm:bulletEnabled val="1"/>
        </dgm:presLayoutVars>
      </dgm:prSet>
      <dgm:spPr/>
    </dgm:pt>
    <dgm:pt modelId="{199AF760-E727-4737-8E9F-8E7E0DEBB8ED}" type="pres">
      <dgm:prSet presAssocID="{B9BD6875-023F-47FC-A717-7BE47FF90085}" presName="descendantText" presStyleLbl="alignAcc1" presStyleIdx="1" presStyleCnt="2" custScaleY="163657">
        <dgm:presLayoutVars>
          <dgm:bulletEnabled val="1"/>
        </dgm:presLayoutVars>
      </dgm:prSet>
      <dgm:spPr/>
    </dgm:pt>
  </dgm:ptLst>
  <dgm:cxnLst>
    <dgm:cxn modelId="{500CA005-1FA6-4388-B937-6CE478F4EF0F}" srcId="{B9BD6875-023F-47FC-A717-7BE47FF90085}" destId="{F0CD0F89-BD8D-4987-9306-9B29BB01DA04}" srcOrd="1" destOrd="0" parTransId="{0411D6F6-ED8D-438C-ADB4-6835347B2EBA}" sibTransId="{0331756C-BDE6-4AC0-8A74-84C5AC2ED49B}"/>
    <dgm:cxn modelId="{47F73A0A-735F-4C5D-9423-7FBD475E3660}" type="presOf" srcId="{B9BD6875-023F-47FC-A717-7BE47FF90085}" destId="{409A60C5-D519-4812-A830-E63405D6082E}" srcOrd="0" destOrd="0" presId="urn:microsoft.com/office/officeart/2005/8/layout/chevron2"/>
    <dgm:cxn modelId="{C06B110F-76C3-4AFD-B67C-D12ED59212DA}" type="presOf" srcId="{1553B396-A82B-4F24-87BD-67191D78F846}" destId="{E0ED289F-B85F-412C-A8D1-440FC783579D}" srcOrd="0" destOrd="0" presId="urn:microsoft.com/office/officeart/2005/8/layout/chevron2"/>
    <dgm:cxn modelId="{76457513-C8F8-4DAA-B61B-08CB54CF2D55}" type="presOf" srcId="{44816C96-EE36-484F-AC2B-AD32EE9E19BD}" destId="{B89DA9B4-CEFD-41B1-A5B5-0F34D248FF11}" srcOrd="0" destOrd="2" presId="urn:microsoft.com/office/officeart/2005/8/layout/chevron2"/>
    <dgm:cxn modelId="{0B852E1C-5146-4FDF-BA52-433CBC629EF8}" srcId="{B9BD6875-023F-47FC-A717-7BE47FF90085}" destId="{494FDE72-00F5-498E-BC5D-55C64EF0762F}" srcOrd="2" destOrd="0" parTransId="{EC61C01B-A354-45CC-A2C9-4F12BC7ECE8D}" sibTransId="{68634D9F-C924-429A-AB18-E43BA7673216}"/>
    <dgm:cxn modelId="{F10CC829-C0C2-4BF5-B22E-403CEB6D6E34}" srcId="{1553B396-A82B-4F24-87BD-67191D78F846}" destId="{49FE345B-ECB8-440E-A016-99396DFD5463}" srcOrd="0" destOrd="0" parTransId="{BA3A656F-553F-45EB-BE3E-967DB171E1EE}" sibTransId="{D21784F6-A6B5-4DCE-8A37-5FF7BA4DF488}"/>
    <dgm:cxn modelId="{89605D36-6AC8-41CA-8E76-1C380D3B3460}" type="presOf" srcId="{49FE345B-ECB8-440E-A016-99396DFD5463}" destId="{B89DA9B4-CEFD-41B1-A5B5-0F34D248FF11}" srcOrd="0" destOrd="0" presId="urn:microsoft.com/office/officeart/2005/8/layout/chevron2"/>
    <dgm:cxn modelId="{7C98A73C-8E49-4ABE-A0B9-3205818BFD9C}" type="presOf" srcId="{1F730F16-AF10-4E60-8F31-D5B484246F85}" destId="{33A82694-D754-4E27-9CC0-79A32FECD3A1}" srcOrd="0" destOrd="0" presId="urn:microsoft.com/office/officeart/2005/8/layout/chevron2"/>
    <dgm:cxn modelId="{96176D75-E028-417B-9D02-C4ECD65E5F9D}" type="presOf" srcId="{336F172A-8D54-4EBD-AE24-D02AC290F5B3}" destId="{B89DA9B4-CEFD-41B1-A5B5-0F34D248FF11}" srcOrd="0" destOrd="1" presId="urn:microsoft.com/office/officeart/2005/8/layout/chevron2"/>
    <dgm:cxn modelId="{2E588557-7F9C-4527-ABD1-3ED0D5A3D752}" srcId="{1553B396-A82B-4F24-87BD-67191D78F846}" destId="{44816C96-EE36-484F-AC2B-AD32EE9E19BD}" srcOrd="2" destOrd="0" parTransId="{87C83BF7-92D6-49C5-85B2-63FB8227B795}" sibTransId="{FF86315C-FA96-42C7-AF5B-50A05D9A6750}"/>
    <dgm:cxn modelId="{7611908F-F317-4223-A5DE-5801ED70648B}" srcId="{1F730F16-AF10-4E60-8F31-D5B484246F85}" destId="{B9BD6875-023F-47FC-A717-7BE47FF90085}" srcOrd="1" destOrd="0" parTransId="{29FFF02E-8B82-4628-8513-1F388A36FC49}" sibTransId="{AF7CBDB9-FF94-45D1-9359-F51175D0300F}"/>
    <dgm:cxn modelId="{45744B98-FD45-4B53-A4A5-1A05667E1E9B}" srcId="{1F730F16-AF10-4E60-8F31-D5B484246F85}" destId="{1553B396-A82B-4F24-87BD-67191D78F846}" srcOrd="0" destOrd="0" parTransId="{B7EAF3BE-40D6-4AFD-A80B-E37289DE683C}" sibTransId="{C53ABA62-CB3C-4397-929F-DE36E527367A}"/>
    <dgm:cxn modelId="{025816B0-784A-4025-B2F4-A00F0DAF185B}" type="presOf" srcId="{F0CD0F89-BD8D-4987-9306-9B29BB01DA04}" destId="{199AF760-E727-4737-8E9F-8E7E0DEBB8ED}" srcOrd="0" destOrd="1" presId="urn:microsoft.com/office/officeart/2005/8/layout/chevron2"/>
    <dgm:cxn modelId="{EC914AB3-C013-4669-BDBD-7E158CBA786E}" srcId="{B9BD6875-023F-47FC-A717-7BE47FF90085}" destId="{F6971A95-6321-4320-91B7-2CDB4F238B75}" srcOrd="0" destOrd="0" parTransId="{F89119D6-9E2C-4337-A4D4-4112C2AEBB36}" sibTransId="{FCB57C33-D6C6-4E5E-BE87-4527B2D33776}"/>
    <dgm:cxn modelId="{F99F23B8-2F4A-478F-9F46-39BF7C1836E8}" type="presOf" srcId="{494FDE72-00F5-498E-BC5D-55C64EF0762F}" destId="{199AF760-E727-4737-8E9F-8E7E0DEBB8ED}" srcOrd="0" destOrd="2" presId="urn:microsoft.com/office/officeart/2005/8/layout/chevron2"/>
    <dgm:cxn modelId="{357691CC-2207-4D34-A7E5-042AE7F56BB6}" type="presOf" srcId="{F6971A95-6321-4320-91B7-2CDB4F238B75}" destId="{199AF760-E727-4737-8E9F-8E7E0DEBB8ED}" srcOrd="0" destOrd="0" presId="urn:microsoft.com/office/officeart/2005/8/layout/chevron2"/>
    <dgm:cxn modelId="{D330E3D2-AA22-4025-9260-F0F806087AFE}" srcId="{1553B396-A82B-4F24-87BD-67191D78F846}" destId="{336F172A-8D54-4EBD-AE24-D02AC290F5B3}" srcOrd="1" destOrd="0" parTransId="{563CBD93-E488-4368-9A64-BEEBEAEDF905}" sibTransId="{DD7BDDBB-D8C6-4035-965F-8B8F7E52F2E7}"/>
    <dgm:cxn modelId="{9DAB5CDB-5CCE-4833-BF08-9735363A5744}" type="presParOf" srcId="{33A82694-D754-4E27-9CC0-79A32FECD3A1}" destId="{2CC7DA7B-67A9-49E8-9E4A-63823DDAD14B}" srcOrd="0" destOrd="0" presId="urn:microsoft.com/office/officeart/2005/8/layout/chevron2"/>
    <dgm:cxn modelId="{BACE4229-96B9-465E-ACA5-828A28113F0F}" type="presParOf" srcId="{2CC7DA7B-67A9-49E8-9E4A-63823DDAD14B}" destId="{E0ED289F-B85F-412C-A8D1-440FC783579D}" srcOrd="0" destOrd="0" presId="urn:microsoft.com/office/officeart/2005/8/layout/chevron2"/>
    <dgm:cxn modelId="{9FBD5E5E-9D09-4791-BD64-BD9888CD9C95}" type="presParOf" srcId="{2CC7DA7B-67A9-49E8-9E4A-63823DDAD14B}" destId="{B89DA9B4-CEFD-41B1-A5B5-0F34D248FF11}" srcOrd="1" destOrd="0" presId="urn:microsoft.com/office/officeart/2005/8/layout/chevron2"/>
    <dgm:cxn modelId="{440E35F7-F47A-4883-A163-259D0746B574}" type="presParOf" srcId="{33A82694-D754-4E27-9CC0-79A32FECD3A1}" destId="{0DF67D96-B8A7-4135-8EA3-15683FD4271B}" srcOrd="1" destOrd="0" presId="urn:microsoft.com/office/officeart/2005/8/layout/chevron2"/>
    <dgm:cxn modelId="{425661D0-AFA9-4590-B931-1EDEE211F00D}" type="presParOf" srcId="{33A82694-D754-4E27-9CC0-79A32FECD3A1}" destId="{79476B17-8875-4DBD-B8E5-EA449D2CB199}" srcOrd="2" destOrd="0" presId="urn:microsoft.com/office/officeart/2005/8/layout/chevron2"/>
    <dgm:cxn modelId="{4BD41980-B318-4CD2-85BF-01AF39BA5A35}" type="presParOf" srcId="{79476B17-8875-4DBD-B8E5-EA449D2CB199}" destId="{409A60C5-D519-4812-A830-E63405D6082E}" srcOrd="0" destOrd="0" presId="urn:microsoft.com/office/officeart/2005/8/layout/chevron2"/>
    <dgm:cxn modelId="{794DE819-A782-447F-8B64-AA4A06A7AEF1}" type="presParOf" srcId="{79476B17-8875-4DBD-B8E5-EA449D2CB199}" destId="{199AF760-E727-4737-8E9F-8E7E0DEBB8ED}"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C8B2A-0C22-4146-9DB4-8838A64E7B07}">
      <dsp:nvSpPr>
        <dsp:cNvPr id="0" name=""/>
        <dsp:cNvSpPr/>
      </dsp:nvSpPr>
      <dsp:spPr>
        <a:xfrm>
          <a:off x="0" y="122270"/>
          <a:ext cx="4462317" cy="3529441"/>
        </a:xfrm>
        <a:prstGeom prst="swooshArrow">
          <a:avLst>
            <a:gd name="adj1" fmla="val 25000"/>
            <a:gd name="adj2" fmla="val 25000"/>
          </a:avLst>
        </a:prstGeom>
        <a:solidFill>
          <a:schemeClr val="accent2"/>
        </a:solidFill>
        <a:ln>
          <a:noFill/>
        </a:ln>
        <a:effectLst/>
      </dsp:spPr>
      <dsp:style>
        <a:lnRef idx="0">
          <a:scrgbClr r="0" g="0" b="0"/>
        </a:lnRef>
        <a:fillRef idx="1">
          <a:scrgbClr r="0" g="0" b="0"/>
        </a:fillRef>
        <a:effectRef idx="2">
          <a:scrgbClr r="0" g="0" b="0"/>
        </a:effectRef>
        <a:fontRef idx="minor"/>
      </dsp:style>
    </dsp:sp>
    <dsp:sp modelId="{673241BC-6A25-5943-B1D8-86EE65E9A116}">
      <dsp:nvSpPr>
        <dsp:cNvPr id="0" name=""/>
        <dsp:cNvSpPr/>
      </dsp:nvSpPr>
      <dsp:spPr>
        <a:xfrm>
          <a:off x="507911" y="2364128"/>
          <a:ext cx="233626" cy="22266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45B4025-1AF6-2C42-9635-CE54B4C4B0F6}">
      <dsp:nvSpPr>
        <dsp:cNvPr id="0" name=""/>
        <dsp:cNvSpPr/>
      </dsp:nvSpPr>
      <dsp:spPr>
        <a:xfrm>
          <a:off x="624724" y="2176995"/>
          <a:ext cx="1039719" cy="1402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77" tIns="0" rIns="0" bIns="0" numCol="1" spcCol="1270" anchor="t" anchorCtr="0">
          <a:noAutofit/>
        </a:bodyPr>
        <a:lstStyle/>
        <a:p>
          <a:pPr marL="0" lvl="0" indent="0" algn="l" defTabSz="889000">
            <a:lnSpc>
              <a:spcPct val="90000"/>
            </a:lnSpc>
            <a:spcBef>
              <a:spcPct val="0"/>
            </a:spcBef>
            <a:spcAft>
              <a:spcPct val="35000"/>
            </a:spcAft>
            <a:buNone/>
          </a:pPr>
          <a:r>
            <a:rPr lang="de-DE" sz="2000" b="1" kern="1200" dirty="0">
              <a:latin typeface="Arial" panose="020B0604020202020204" pitchFamily="34" charset="0"/>
              <a:cs typeface="Arial" panose="020B0604020202020204" pitchFamily="34" charset="0"/>
            </a:rPr>
            <a:t>2025</a:t>
          </a:r>
          <a:endParaRPr lang="en-US" sz="2000" b="1" kern="1200" dirty="0">
            <a:latin typeface="Arial" panose="020B0604020202020204" pitchFamily="34" charset="0"/>
            <a:cs typeface="Arial" panose="020B0604020202020204" pitchFamily="34" charset="0"/>
          </a:endParaRPr>
        </a:p>
      </dsp:txBody>
      <dsp:txXfrm>
        <a:off x="624724" y="2176995"/>
        <a:ext cx="1039719" cy="1402934"/>
      </dsp:txXfrm>
    </dsp:sp>
    <dsp:sp modelId="{62F0026E-C11C-474C-AC7F-2B2CCFEA9349}">
      <dsp:nvSpPr>
        <dsp:cNvPr id="0" name=""/>
        <dsp:cNvSpPr/>
      </dsp:nvSpPr>
      <dsp:spPr>
        <a:xfrm>
          <a:off x="1590816" y="1659413"/>
          <a:ext cx="209728" cy="209728"/>
        </a:xfrm>
        <a:prstGeom prst="ellipse">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B12CB14-D64D-A84E-B08C-756764707908}">
      <dsp:nvSpPr>
        <dsp:cNvPr id="0" name=""/>
        <dsp:cNvSpPr/>
      </dsp:nvSpPr>
      <dsp:spPr>
        <a:xfrm>
          <a:off x="1695680" y="1764277"/>
          <a:ext cx="1070956" cy="151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31" tIns="0" rIns="0" bIns="0" numCol="1" spcCol="1270" anchor="t" anchorCtr="0">
          <a:noAutofit/>
        </a:bodyPr>
        <a:lstStyle/>
        <a:p>
          <a:pPr marL="0" lvl="0" indent="0" algn="l" defTabSz="889000">
            <a:lnSpc>
              <a:spcPct val="90000"/>
            </a:lnSpc>
            <a:spcBef>
              <a:spcPct val="0"/>
            </a:spcBef>
            <a:spcAft>
              <a:spcPct val="35000"/>
            </a:spcAft>
            <a:buNone/>
          </a:pPr>
          <a:r>
            <a:rPr lang="de-DE" sz="2000" b="1" kern="1200" dirty="0">
              <a:latin typeface="Arial" panose="020B0604020202020204" pitchFamily="34" charset="0"/>
              <a:cs typeface="Arial" panose="020B0604020202020204" pitchFamily="34" charset="0"/>
            </a:rPr>
            <a:t>2030</a:t>
          </a:r>
          <a:endParaRPr lang="en-US" sz="2000" b="1" kern="1200" dirty="0">
            <a:latin typeface="Arial" panose="020B0604020202020204" pitchFamily="34" charset="0"/>
            <a:cs typeface="Arial" panose="020B0604020202020204" pitchFamily="34" charset="0"/>
          </a:endParaRPr>
        </a:p>
      </dsp:txBody>
      <dsp:txXfrm>
        <a:off x="1695680" y="1764277"/>
        <a:ext cx="1070956" cy="1517187"/>
      </dsp:txXfrm>
    </dsp:sp>
    <dsp:sp modelId="{0CE296EF-3006-4B49-9228-EB55ECD31DEC}">
      <dsp:nvSpPr>
        <dsp:cNvPr id="0" name=""/>
        <dsp:cNvSpPr/>
      </dsp:nvSpPr>
      <dsp:spPr>
        <a:xfrm>
          <a:off x="2822415" y="1198121"/>
          <a:ext cx="290050" cy="290050"/>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AF4D95-DCE6-0C46-BF1A-831F514418AB}">
      <dsp:nvSpPr>
        <dsp:cNvPr id="0" name=""/>
        <dsp:cNvSpPr/>
      </dsp:nvSpPr>
      <dsp:spPr>
        <a:xfrm>
          <a:off x="2967440" y="1343146"/>
          <a:ext cx="1070956" cy="193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692" tIns="0" rIns="0" bIns="0" numCol="1" spcCol="1270" anchor="t" anchorCtr="0">
          <a:noAutofit/>
        </a:bodyPr>
        <a:lstStyle/>
        <a:p>
          <a:pPr marL="0" lvl="0" indent="0" algn="l" defTabSz="889000">
            <a:lnSpc>
              <a:spcPct val="90000"/>
            </a:lnSpc>
            <a:spcBef>
              <a:spcPct val="0"/>
            </a:spcBef>
            <a:spcAft>
              <a:spcPct val="35000"/>
            </a:spcAft>
            <a:buNone/>
          </a:pPr>
          <a:r>
            <a:rPr lang="de-DE" sz="2000" b="1" kern="1200" dirty="0">
              <a:latin typeface="Arial" panose="020B0604020202020204" pitchFamily="34" charset="0"/>
              <a:cs typeface="Arial" panose="020B0604020202020204" pitchFamily="34" charset="0"/>
            </a:rPr>
            <a:t>2045 </a:t>
          </a:r>
        </a:p>
        <a:p>
          <a:pPr marL="0" lvl="0" indent="0" algn="l" defTabSz="889000">
            <a:lnSpc>
              <a:spcPct val="90000"/>
            </a:lnSpc>
            <a:spcBef>
              <a:spcPct val="0"/>
            </a:spcBef>
            <a:spcAft>
              <a:spcPct val="35000"/>
            </a:spcAft>
            <a:buNone/>
          </a:pPr>
          <a:endParaRPr lang="en-US" sz="2000" b="1" kern="1200" dirty="0">
            <a:latin typeface="Arial" panose="020B0604020202020204" pitchFamily="34" charset="0"/>
            <a:cs typeface="Arial" panose="020B0604020202020204" pitchFamily="34" charset="0"/>
          </a:endParaRPr>
        </a:p>
      </dsp:txBody>
      <dsp:txXfrm>
        <a:off x="2967440" y="1343146"/>
        <a:ext cx="1070956" cy="1938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33733-7899-484C-BB8E-CF9C298C717A}">
      <dsp:nvSpPr>
        <dsp:cNvPr id="0" name=""/>
        <dsp:cNvSpPr/>
      </dsp:nvSpPr>
      <dsp:spPr>
        <a:xfrm rot="16200000">
          <a:off x="-175255" y="177998"/>
          <a:ext cx="3048000" cy="2692003"/>
        </a:xfrm>
        <a:prstGeom prst="flowChartManualOperation">
          <a:avLst/>
        </a:prstGeom>
        <a:noFill/>
        <a:ln w="19050" cap="flat" cmpd="sng" algn="ctr">
          <a:solidFill>
            <a:srgbClr val="00800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1066800">
            <a:lnSpc>
              <a:spcPct val="90000"/>
            </a:lnSpc>
            <a:spcBef>
              <a:spcPct val="0"/>
            </a:spcBef>
            <a:spcAft>
              <a:spcPct val="35000"/>
            </a:spcAft>
            <a:buNone/>
          </a:pPr>
          <a:r>
            <a:rPr lang="en-US" sz="2400" b="1" kern="1200" dirty="0" err="1">
              <a:solidFill>
                <a:srgbClr val="002060"/>
              </a:solidFill>
              <a:latin typeface="Arial "/>
            </a:rPr>
            <a:t>Trong</a:t>
          </a:r>
          <a:r>
            <a:rPr lang="en-US" sz="2400" b="1" kern="1200" dirty="0">
              <a:solidFill>
                <a:srgbClr val="002060"/>
              </a:solidFill>
              <a:latin typeface="Arial "/>
            </a:rPr>
            <a:t> </a:t>
          </a:r>
          <a:r>
            <a:rPr lang="en-US" sz="2400" b="1" kern="1200" dirty="0" err="1">
              <a:solidFill>
                <a:srgbClr val="002060"/>
              </a:solidFill>
              <a:latin typeface="Arial "/>
            </a:rPr>
            <a:t>tổng</a:t>
          </a:r>
          <a:r>
            <a:rPr lang="en-US" sz="2400" b="1" kern="1200" dirty="0">
              <a:solidFill>
                <a:srgbClr val="002060"/>
              </a:solidFill>
              <a:latin typeface="Arial "/>
            </a:rPr>
            <a:t> </a:t>
          </a:r>
          <a:r>
            <a:rPr lang="en-US" sz="2400" b="1" kern="1200" dirty="0" err="1">
              <a:solidFill>
                <a:srgbClr val="002060"/>
              </a:solidFill>
              <a:latin typeface="Arial "/>
            </a:rPr>
            <a:t>kết</a:t>
          </a:r>
          <a:r>
            <a:rPr lang="en-US" sz="2400" b="1" kern="1200" dirty="0">
              <a:solidFill>
                <a:srgbClr val="002060"/>
              </a:solidFill>
              <a:latin typeface="Arial "/>
            </a:rPr>
            <a:t>, </a:t>
          </a:r>
          <a:r>
            <a:rPr lang="en-US" sz="2400" b="1" kern="1200" dirty="0" err="1">
              <a:solidFill>
                <a:srgbClr val="002060"/>
              </a:solidFill>
              <a:latin typeface="Arial "/>
            </a:rPr>
            <a:t>đánh</a:t>
          </a:r>
          <a:r>
            <a:rPr lang="en-US" sz="2400" b="1" kern="1200" dirty="0">
              <a:solidFill>
                <a:srgbClr val="002060"/>
              </a:solidFill>
              <a:latin typeface="Arial "/>
            </a:rPr>
            <a:t> </a:t>
          </a:r>
          <a:r>
            <a:rPr lang="en-US" sz="2400" b="1" kern="1200" dirty="0" err="1">
              <a:solidFill>
                <a:srgbClr val="002060"/>
              </a:solidFill>
              <a:latin typeface="Arial "/>
            </a:rPr>
            <a:t>giá</a:t>
          </a:r>
          <a:endParaRPr lang="en-US" sz="2400" b="1" kern="1200" dirty="0">
            <a:solidFill>
              <a:srgbClr val="002060"/>
            </a:solidFill>
            <a:latin typeface="Arial "/>
          </a:endParaRPr>
        </a:p>
      </dsp:txBody>
      <dsp:txXfrm rot="5400000">
        <a:off x="2744" y="609599"/>
        <a:ext cx="2692003" cy="1828800"/>
      </dsp:txXfrm>
    </dsp:sp>
    <dsp:sp modelId="{B4E49AE3-A6F7-4AAA-AF0A-D96E75D16968}">
      <dsp:nvSpPr>
        <dsp:cNvPr id="0" name=""/>
        <dsp:cNvSpPr/>
      </dsp:nvSpPr>
      <dsp:spPr>
        <a:xfrm rot="16200000">
          <a:off x="2718648" y="177998"/>
          <a:ext cx="3048000" cy="2692003"/>
        </a:xfrm>
        <a:prstGeom prst="flowChartManualOperation">
          <a:avLst/>
        </a:prstGeom>
        <a:solidFill>
          <a:schemeClr val="bg1">
            <a:alpha val="76667"/>
          </a:schemeClr>
        </a:solidFill>
        <a:ln w="19050" cap="flat" cmpd="sng" algn="ctr">
          <a:solidFill>
            <a:srgbClr val="FF000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0">
            <a:lnSpc>
              <a:spcPct val="90000"/>
            </a:lnSpc>
            <a:spcBef>
              <a:spcPct val="0"/>
            </a:spcBef>
            <a:spcAft>
              <a:spcPct val="35000"/>
            </a:spcAft>
            <a:buNone/>
          </a:pPr>
          <a:r>
            <a:rPr lang="en-US" sz="2400" b="1" kern="1200" dirty="0" err="1">
              <a:solidFill>
                <a:srgbClr val="002060"/>
              </a:solidFill>
              <a:latin typeface="Arial "/>
            </a:rPr>
            <a:t>Trong</a:t>
          </a:r>
          <a:r>
            <a:rPr lang="en-US" sz="2400" b="1" kern="1200" dirty="0">
              <a:solidFill>
                <a:srgbClr val="002060"/>
              </a:solidFill>
              <a:latin typeface="Arial "/>
            </a:rPr>
            <a:t> </a:t>
          </a:r>
          <a:r>
            <a:rPr lang="en-US" sz="2400" b="1" kern="1200" dirty="0" err="1">
              <a:solidFill>
                <a:srgbClr val="002060"/>
              </a:solidFill>
              <a:latin typeface="Arial "/>
            </a:rPr>
            <a:t>xác</a:t>
          </a:r>
          <a:r>
            <a:rPr lang="en-US" sz="2400" b="1" kern="1200" dirty="0">
              <a:solidFill>
                <a:srgbClr val="002060"/>
              </a:solidFill>
              <a:latin typeface="Arial "/>
            </a:rPr>
            <a:t> </a:t>
          </a:r>
          <a:r>
            <a:rPr lang="en-US" sz="2400" b="1" kern="1200" dirty="0" err="1">
              <a:solidFill>
                <a:srgbClr val="002060"/>
              </a:solidFill>
              <a:latin typeface="Arial "/>
            </a:rPr>
            <a:t>định</a:t>
          </a:r>
          <a:r>
            <a:rPr lang="en-US" sz="2400" b="1" kern="1200" dirty="0">
              <a:solidFill>
                <a:srgbClr val="002060"/>
              </a:solidFill>
              <a:latin typeface="Arial "/>
            </a:rPr>
            <a:t> </a:t>
          </a:r>
          <a:r>
            <a:rPr lang="en-US" sz="2400" b="1" kern="1200" dirty="0" err="1">
              <a:solidFill>
                <a:srgbClr val="002060"/>
              </a:solidFill>
              <a:latin typeface="Arial "/>
            </a:rPr>
            <a:t>hệ</a:t>
          </a:r>
          <a:r>
            <a:rPr lang="en-US" sz="2400" b="1" kern="1200" dirty="0">
              <a:solidFill>
                <a:srgbClr val="002060"/>
              </a:solidFill>
              <a:latin typeface="Arial "/>
            </a:rPr>
            <a:t> </a:t>
          </a:r>
          <a:r>
            <a:rPr lang="en-US" sz="2400" b="1" kern="1200" dirty="0" err="1">
              <a:solidFill>
                <a:srgbClr val="002060"/>
              </a:solidFill>
              <a:latin typeface="Arial "/>
            </a:rPr>
            <a:t>quan</a:t>
          </a:r>
          <a:r>
            <a:rPr lang="en-US" sz="2400" b="1" kern="1200" dirty="0">
              <a:solidFill>
                <a:srgbClr val="002060"/>
              </a:solidFill>
              <a:latin typeface="Arial "/>
            </a:rPr>
            <a:t> </a:t>
          </a:r>
          <a:r>
            <a:rPr lang="en-US" sz="2400" b="1" kern="1200" dirty="0" err="1">
              <a:solidFill>
                <a:srgbClr val="002060"/>
              </a:solidFill>
              <a:latin typeface="Arial "/>
            </a:rPr>
            <a:t>điểm</a:t>
          </a:r>
          <a:r>
            <a:rPr lang="en-US" sz="2400" b="1" kern="1200" dirty="0">
              <a:solidFill>
                <a:srgbClr val="002060"/>
              </a:solidFill>
              <a:latin typeface="Arial "/>
            </a:rPr>
            <a:t> </a:t>
          </a:r>
          <a:r>
            <a:rPr lang="en-US" sz="2400" b="1" kern="1200" dirty="0" err="1">
              <a:solidFill>
                <a:srgbClr val="002060"/>
              </a:solidFill>
              <a:latin typeface="Arial "/>
            </a:rPr>
            <a:t>chỉ</a:t>
          </a:r>
          <a:r>
            <a:rPr lang="en-US" sz="2400" b="1" kern="1200" dirty="0">
              <a:solidFill>
                <a:srgbClr val="002060"/>
              </a:solidFill>
              <a:latin typeface="Arial "/>
            </a:rPr>
            <a:t> </a:t>
          </a:r>
          <a:r>
            <a:rPr lang="en-US" sz="2400" b="1" kern="1200" dirty="0" err="1">
              <a:solidFill>
                <a:srgbClr val="002060"/>
              </a:solidFill>
              <a:latin typeface="Arial "/>
            </a:rPr>
            <a:t>đạo</a:t>
          </a:r>
          <a:r>
            <a:rPr lang="en-US" sz="2400" b="1" kern="1200" dirty="0">
              <a:solidFill>
                <a:srgbClr val="002060"/>
              </a:solidFill>
              <a:latin typeface="Arial "/>
            </a:rPr>
            <a:t> </a:t>
          </a:r>
        </a:p>
      </dsp:txBody>
      <dsp:txXfrm rot="5400000">
        <a:off x="2896647" y="609599"/>
        <a:ext cx="2692003" cy="1828800"/>
      </dsp:txXfrm>
    </dsp:sp>
    <dsp:sp modelId="{C6A92933-DB4E-45B0-873C-6E813922B773}">
      <dsp:nvSpPr>
        <dsp:cNvPr id="0" name=""/>
        <dsp:cNvSpPr/>
      </dsp:nvSpPr>
      <dsp:spPr>
        <a:xfrm rot="16200000">
          <a:off x="5612551" y="177998"/>
          <a:ext cx="3048000" cy="2692003"/>
        </a:xfrm>
        <a:prstGeom prst="flowChartManualOperation">
          <a:avLst/>
        </a:prstGeom>
        <a:noFill/>
        <a:ln w="19050" cap="flat" cmpd="sng" algn="ctr">
          <a:solidFill>
            <a:srgbClr val="00009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2060"/>
              </a:solidFill>
              <a:latin typeface="Arial "/>
            </a:rPr>
            <a:t>Trong</a:t>
          </a:r>
          <a:r>
            <a:rPr lang="en-US" sz="2400" b="1" kern="1200" dirty="0">
              <a:solidFill>
                <a:srgbClr val="002060"/>
              </a:solidFill>
              <a:latin typeface="Arial "/>
            </a:rPr>
            <a:t> </a:t>
          </a:r>
          <a:r>
            <a:rPr lang="en-US" sz="2400" b="1" kern="1200" dirty="0" err="1">
              <a:solidFill>
                <a:srgbClr val="002060"/>
              </a:solidFill>
              <a:latin typeface="Arial "/>
            </a:rPr>
            <a:t>xác</a:t>
          </a:r>
          <a:r>
            <a:rPr lang="en-US" sz="2400" b="1" kern="1200" dirty="0">
              <a:solidFill>
                <a:srgbClr val="002060"/>
              </a:solidFill>
              <a:latin typeface="Arial "/>
            </a:rPr>
            <a:t> </a:t>
          </a:r>
          <a:r>
            <a:rPr lang="en-US" sz="2400" b="1" kern="1200" dirty="0" err="1">
              <a:solidFill>
                <a:srgbClr val="002060"/>
              </a:solidFill>
              <a:latin typeface="Arial "/>
            </a:rPr>
            <a:t>định</a:t>
          </a:r>
          <a:r>
            <a:rPr lang="en-US" sz="2400" b="1" kern="1200" dirty="0">
              <a:solidFill>
                <a:srgbClr val="002060"/>
              </a:solidFill>
              <a:latin typeface="Arial "/>
            </a:rPr>
            <a:t> </a:t>
          </a:r>
          <a:r>
            <a:rPr lang="en-US" sz="2400" b="1" kern="1200" dirty="0" err="1">
              <a:solidFill>
                <a:srgbClr val="002060"/>
              </a:solidFill>
              <a:latin typeface="Arial "/>
            </a:rPr>
            <a:t>tầm</a:t>
          </a:r>
          <a:r>
            <a:rPr lang="en-US" sz="2400" b="1" kern="1200" dirty="0">
              <a:solidFill>
                <a:srgbClr val="002060"/>
              </a:solidFill>
              <a:latin typeface="Arial "/>
            </a:rPr>
            <a:t> </a:t>
          </a:r>
          <a:r>
            <a:rPr lang="en-US" sz="2400" b="1" kern="1200" dirty="0" err="1">
              <a:solidFill>
                <a:srgbClr val="002060"/>
              </a:solidFill>
              <a:latin typeface="Arial "/>
            </a:rPr>
            <a:t>nhìn</a:t>
          </a:r>
          <a:r>
            <a:rPr lang="en-US" sz="2400" b="1" kern="1200" dirty="0">
              <a:solidFill>
                <a:srgbClr val="002060"/>
              </a:solidFill>
              <a:latin typeface="Arial "/>
            </a:rPr>
            <a:t>, </a:t>
          </a:r>
          <a:r>
            <a:rPr lang="en-US" sz="2400" b="1" kern="1200" dirty="0" err="1">
              <a:solidFill>
                <a:srgbClr val="002060"/>
              </a:solidFill>
              <a:latin typeface="Arial "/>
            </a:rPr>
            <a:t>mục</a:t>
          </a:r>
          <a:r>
            <a:rPr lang="en-US" sz="2400" b="1" kern="1200" dirty="0">
              <a:solidFill>
                <a:srgbClr val="002060"/>
              </a:solidFill>
              <a:latin typeface="Arial "/>
            </a:rPr>
            <a:t> </a:t>
          </a:r>
          <a:r>
            <a:rPr lang="en-US" sz="2400" b="1" kern="1200" dirty="0" err="1">
              <a:solidFill>
                <a:srgbClr val="002060"/>
              </a:solidFill>
              <a:latin typeface="Arial "/>
            </a:rPr>
            <a:t>tiêu</a:t>
          </a:r>
          <a:r>
            <a:rPr lang="en-US" sz="2400" b="1" kern="1200" dirty="0">
              <a:solidFill>
                <a:srgbClr val="002060"/>
              </a:solidFill>
              <a:latin typeface="Arial "/>
            </a:rPr>
            <a:t> </a:t>
          </a:r>
          <a:r>
            <a:rPr lang="en-US" sz="2400" b="1" kern="1200" dirty="0" err="1">
              <a:solidFill>
                <a:srgbClr val="002060"/>
              </a:solidFill>
              <a:latin typeface="Arial "/>
            </a:rPr>
            <a:t>phát</a:t>
          </a:r>
          <a:r>
            <a:rPr lang="en-US" sz="2400" b="1" kern="1200" dirty="0">
              <a:solidFill>
                <a:srgbClr val="002060"/>
              </a:solidFill>
              <a:latin typeface="Arial "/>
            </a:rPr>
            <a:t> </a:t>
          </a:r>
          <a:r>
            <a:rPr lang="en-US" sz="2400" b="1" kern="1200" dirty="0" err="1">
              <a:solidFill>
                <a:srgbClr val="002060"/>
              </a:solidFill>
              <a:latin typeface="Arial "/>
            </a:rPr>
            <a:t>triển</a:t>
          </a:r>
          <a:r>
            <a:rPr lang="en-US" sz="2400" b="1" kern="1200" dirty="0">
              <a:solidFill>
                <a:srgbClr val="002060"/>
              </a:solidFill>
              <a:latin typeface="Arial "/>
            </a:rPr>
            <a:t> </a:t>
          </a:r>
        </a:p>
      </dsp:txBody>
      <dsp:txXfrm rot="5400000">
        <a:off x="5790550" y="609599"/>
        <a:ext cx="2692003" cy="1828800"/>
      </dsp:txXfrm>
    </dsp:sp>
    <dsp:sp modelId="{49BC008F-7442-4D38-9162-E128FF5838C5}">
      <dsp:nvSpPr>
        <dsp:cNvPr id="0" name=""/>
        <dsp:cNvSpPr/>
      </dsp:nvSpPr>
      <dsp:spPr>
        <a:xfrm rot="16200000">
          <a:off x="8506455" y="177998"/>
          <a:ext cx="3048000" cy="2692003"/>
        </a:xfrm>
        <a:prstGeom prst="flowChartManualOperation">
          <a:avLst/>
        </a:prstGeom>
        <a:solidFill>
          <a:schemeClr val="bg1">
            <a:alpha val="50000"/>
          </a:schemeClr>
        </a:solidFill>
        <a:ln w="19050" cap="flat" cmpd="sng" algn="ctr">
          <a:solidFill>
            <a:srgbClr val="990033"/>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002060"/>
              </a:solidFill>
              <a:latin typeface="Arial "/>
            </a:rPr>
            <a:t>Trong</a:t>
          </a:r>
          <a:r>
            <a:rPr lang="en-US" sz="2400" b="1" kern="1200" dirty="0">
              <a:solidFill>
                <a:srgbClr val="002060"/>
              </a:solidFill>
              <a:latin typeface="Arial "/>
            </a:rPr>
            <a:t> </a:t>
          </a:r>
          <a:r>
            <a:rPr lang="en-US" sz="2400" b="1" kern="1200" dirty="0" err="1">
              <a:solidFill>
                <a:srgbClr val="002060"/>
              </a:solidFill>
              <a:latin typeface="Arial "/>
            </a:rPr>
            <a:t>xác</a:t>
          </a:r>
          <a:r>
            <a:rPr lang="en-US" sz="2400" b="1" kern="1200" dirty="0">
              <a:solidFill>
                <a:srgbClr val="002060"/>
              </a:solidFill>
              <a:latin typeface="Arial "/>
            </a:rPr>
            <a:t> </a:t>
          </a:r>
          <a:r>
            <a:rPr lang="en-US" sz="2400" b="1" kern="1200" dirty="0" err="1">
              <a:solidFill>
                <a:srgbClr val="002060"/>
              </a:solidFill>
              <a:latin typeface="Arial "/>
            </a:rPr>
            <a:t>định</a:t>
          </a:r>
          <a:r>
            <a:rPr lang="en-US" sz="2400" b="1" kern="1200" dirty="0">
              <a:solidFill>
                <a:srgbClr val="002060"/>
              </a:solidFill>
              <a:latin typeface="Arial "/>
            </a:rPr>
            <a:t> </a:t>
          </a:r>
          <a:r>
            <a:rPr lang="en-US" sz="2400" b="1" kern="1200" dirty="0" err="1">
              <a:solidFill>
                <a:srgbClr val="002060"/>
              </a:solidFill>
              <a:latin typeface="Arial "/>
            </a:rPr>
            <a:t>các</a:t>
          </a:r>
          <a:r>
            <a:rPr lang="en-US" sz="2400" b="1" kern="1200" dirty="0">
              <a:solidFill>
                <a:srgbClr val="002060"/>
              </a:solidFill>
              <a:latin typeface="Arial "/>
            </a:rPr>
            <a:t> </a:t>
          </a:r>
          <a:r>
            <a:rPr lang="en-US" sz="2400" b="1" kern="1200" dirty="0" err="1">
              <a:solidFill>
                <a:srgbClr val="002060"/>
              </a:solidFill>
              <a:latin typeface="Arial "/>
            </a:rPr>
            <a:t>định</a:t>
          </a:r>
          <a:r>
            <a:rPr lang="en-US" sz="2400" b="1" kern="1200" dirty="0">
              <a:solidFill>
                <a:srgbClr val="002060"/>
              </a:solidFill>
              <a:latin typeface="Arial "/>
            </a:rPr>
            <a:t> </a:t>
          </a:r>
          <a:r>
            <a:rPr lang="en-US" sz="2400" b="1" kern="1200" dirty="0" err="1">
              <a:solidFill>
                <a:srgbClr val="002060"/>
              </a:solidFill>
              <a:latin typeface="Arial "/>
            </a:rPr>
            <a:t>hướng</a:t>
          </a:r>
          <a:r>
            <a:rPr lang="en-US" sz="2400" b="1" kern="1200" dirty="0">
              <a:solidFill>
                <a:srgbClr val="002060"/>
              </a:solidFill>
              <a:latin typeface="Arial "/>
            </a:rPr>
            <a:t>, </a:t>
          </a:r>
          <a:r>
            <a:rPr lang="en-US" sz="2400" b="1" kern="1200" dirty="0" err="1">
              <a:solidFill>
                <a:srgbClr val="002060"/>
              </a:solidFill>
              <a:latin typeface="Arial "/>
            </a:rPr>
            <a:t>nhiệm</a:t>
          </a:r>
          <a:r>
            <a:rPr lang="en-US" sz="2400" b="1" kern="1200" dirty="0">
              <a:solidFill>
                <a:srgbClr val="002060"/>
              </a:solidFill>
              <a:latin typeface="Arial "/>
            </a:rPr>
            <a:t> </a:t>
          </a:r>
          <a:r>
            <a:rPr lang="en-US" sz="2400" b="1" kern="1200" dirty="0" err="1">
              <a:solidFill>
                <a:srgbClr val="002060"/>
              </a:solidFill>
              <a:latin typeface="Arial "/>
            </a:rPr>
            <a:t>vụ</a:t>
          </a:r>
          <a:r>
            <a:rPr lang="en-US" sz="2400" b="1" kern="1200" dirty="0">
              <a:solidFill>
                <a:srgbClr val="002060"/>
              </a:solidFill>
              <a:latin typeface="Arial "/>
            </a:rPr>
            <a:t> </a:t>
          </a:r>
          <a:r>
            <a:rPr lang="en-US" sz="2400" b="1" kern="1200" dirty="0" err="1">
              <a:solidFill>
                <a:srgbClr val="002060"/>
              </a:solidFill>
              <a:latin typeface="Arial "/>
            </a:rPr>
            <a:t>trọng</a:t>
          </a:r>
          <a:r>
            <a:rPr lang="en-US" sz="2400" b="1" kern="1200" dirty="0">
              <a:solidFill>
                <a:srgbClr val="002060"/>
              </a:solidFill>
              <a:latin typeface="Arial "/>
            </a:rPr>
            <a:t> </a:t>
          </a:r>
          <a:r>
            <a:rPr lang="en-US" sz="2400" b="1" kern="1200" dirty="0" err="1">
              <a:solidFill>
                <a:srgbClr val="002060"/>
              </a:solidFill>
              <a:latin typeface="Arial "/>
            </a:rPr>
            <a:t>tâm</a:t>
          </a:r>
          <a:r>
            <a:rPr lang="en-US" sz="2400" b="1" kern="1200" dirty="0">
              <a:solidFill>
                <a:srgbClr val="002060"/>
              </a:solidFill>
              <a:latin typeface="Arial "/>
            </a:rPr>
            <a:t>, </a:t>
          </a:r>
          <a:r>
            <a:rPr lang="en-US" sz="2400" b="1" kern="1200" dirty="0" err="1">
              <a:solidFill>
                <a:srgbClr val="002060"/>
              </a:solidFill>
              <a:latin typeface="Arial "/>
            </a:rPr>
            <a:t>đột</a:t>
          </a:r>
          <a:r>
            <a:rPr lang="en-US" sz="2400" b="1" kern="1200" dirty="0">
              <a:solidFill>
                <a:srgbClr val="002060"/>
              </a:solidFill>
              <a:latin typeface="Arial "/>
            </a:rPr>
            <a:t> </a:t>
          </a:r>
          <a:r>
            <a:rPr lang="en-US" sz="2400" b="1" kern="1200" dirty="0" err="1">
              <a:solidFill>
                <a:srgbClr val="002060"/>
              </a:solidFill>
              <a:latin typeface="Arial "/>
            </a:rPr>
            <a:t>phá</a:t>
          </a:r>
          <a:r>
            <a:rPr lang="en-US" sz="2400" b="1" kern="1200" dirty="0">
              <a:solidFill>
                <a:srgbClr val="002060"/>
              </a:solidFill>
              <a:latin typeface="Arial "/>
            </a:rPr>
            <a:t> </a:t>
          </a:r>
          <a:r>
            <a:rPr lang="en-US" sz="2400" b="1" kern="1200" dirty="0" err="1">
              <a:solidFill>
                <a:srgbClr val="002060"/>
              </a:solidFill>
              <a:latin typeface="Arial "/>
            </a:rPr>
            <a:t>phát</a:t>
          </a:r>
          <a:r>
            <a:rPr lang="en-US" sz="2400" b="1" kern="1200" dirty="0">
              <a:solidFill>
                <a:srgbClr val="002060"/>
              </a:solidFill>
              <a:latin typeface="Arial "/>
            </a:rPr>
            <a:t> </a:t>
          </a:r>
          <a:r>
            <a:rPr lang="en-US" sz="2400" b="1" kern="1200" dirty="0" err="1">
              <a:solidFill>
                <a:srgbClr val="002060"/>
              </a:solidFill>
              <a:latin typeface="Arial "/>
            </a:rPr>
            <a:t>triển</a:t>
          </a:r>
          <a:r>
            <a:rPr lang="en-US" sz="2400" b="1" kern="1200" dirty="0">
              <a:solidFill>
                <a:srgbClr val="002060"/>
              </a:solidFill>
              <a:latin typeface="Arial "/>
            </a:rPr>
            <a:t> </a:t>
          </a:r>
        </a:p>
      </dsp:txBody>
      <dsp:txXfrm rot="5400000">
        <a:off x="8684454" y="609599"/>
        <a:ext cx="2692003" cy="1828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D289F-B85F-412C-A8D1-440FC783579D}">
      <dsp:nvSpPr>
        <dsp:cNvPr id="0" name=""/>
        <dsp:cNvSpPr/>
      </dsp:nvSpPr>
      <dsp:spPr>
        <a:xfrm rot="5400000">
          <a:off x="-397027" y="397027"/>
          <a:ext cx="2646850" cy="185279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rgbClr val="FF0000"/>
              </a:solidFill>
              <a:effectLst>
                <a:outerShdw blurRad="38100" dist="38100" dir="2700000" algn="tl">
                  <a:srgbClr val="000000">
                    <a:alpha val="43137"/>
                  </a:srgbClr>
                </a:outerShdw>
              </a:effectLst>
            </a:rPr>
            <a:t>1</a:t>
          </a:r>
        </a:p>
      </dsp:txBody>
      <dsp:txXfrm rot="-5400000">
        <a:off x="1" y="926398"/>
        <a:ext cx="1852795" cy="794055"/>
      </dsp:txXfrm>
    </dsp:sp>
    <dsp:sp modelId="{B89DA9B4-CEFD-41B1-A5B5-0F34D248FF11}">
      <dsp:nvSpPr>
        <dsp:cNvPr id="0" name=""/>
        <dsp:cNvSpPr/>
      </dsp:nvSpPr>
      <dsp:spPr>
        <a:xfrm rot="5400000">
          <a:off x="5022484" y="-3165505"/>
          <a:ext cx="1720453" cy="8059830"/>
        </a:xfrm>
        <a:prstGeom prst="round2SameRect">
          <a:avLst/>
        </a:prstGeom>
        <a:solidFill>
          <a:srgbClr val="92D050">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a:latin typeface="Times New Roman" panose="02020603050405020304" pitchFamily="18" charset="0"/>
              <a:cs typeface="Times New Roman" panose="02020603050405020304" pitchFamily="18" charset="0"/>
            </a:rPr>
            <a:t>Tổ</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chức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nghiên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cứu</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học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tập</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quán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triệt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tuyên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truyền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nghiêm</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túc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thực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chất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hiệu</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quả</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thống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nhất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đồng</a:t>
          </a:r>
          <a:r>
            <a:rPr lang="en-US" sz="2400" b="1" kern="1200" dirty="0">
              <a:latin typeface="Times New Roman" panose="02020603050405020304" pitchFamily="18" charset="0"/>
              <a:cs typeface="Times New Roman" panose="02020603050405020304" pitchFamily="18" charset="0"/>
            </a:rPr>
            <a:t> bộ </a:t>
          </a:r>
          <a:r>
            <a:rPr lang="en-US" sz="2400" b="1" kern="1200" dirty="0" err="1">
              <a:latin typeface="Times New Roman" panose="02020603050405020304" pitchFamily="18" charset="0"/>
              <a:cs typeface="Times New Roman" panose="02020603050405020304" pitchFamily="18" charset="0"/>
            </a:rPr>
            <a:t>trong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toàn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hệ</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thống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chính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trị</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và</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xã</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hội</a:t>
          </a:r>
          <a:endParaRPr lang="en-GB" sz="2400" b="1" kern="1200" dirty="0"/>
        </a:p>
      </dsp:txBody>
      <dsp:txXfrm rot="-5400000">
        <a:off x="1852796" y="88169"/>
        <a:ext cx="7975844" cy="1552481"/>
      </dsp:txXfrm>
    </dsp:sp>
    <dsp:sp modelId="{409A60C5-D519-4812-A830-E63405D6082E}">
      <dsp:nvSpPr>
        <dsp:cNvPr id="0" name=""/>
        <dsp:cNvSpPr/>
      </dsp:nvSpPr>
      <dsp:spPr>
        <a:xfrm rot="5400000">
          <a:off x="-618410" y="2986686"/>
          <a:ext cx="3089616" cy="1852795"/>
        </a:xfrm>
        <a:prstGeom prst="chevron">
          <a:avLst/>
        </a:prstGeom>
        <a:solidFill>
          <a:srgbClr val="B240E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rgbClr val="FF0000"/>
              </a:solidFill>
              <a:effectLst>
                <a:outerShdw blurRad="38100" dist="38100" dir="2700000" algn="tl">
                  <a:srgbClr val="000000">
                    <a:alpha val="43137"/>
                  </a:srgbClr>
                </a:outerShdw>
              </a:effectLst>
            </a:rPr>
            <a:t>2</a:t>
          </a:r>
        </a:p>
      </dsp:txBody>
      <dsp:txXfrm rot="-5400000">
        <a:off x="1" y="3294674"/>
        <a:ext cx="1852795" cy="1236821"/>
      </dsp:txXfrm>
    </dsp:sp>
    <dsp:sp modelId="{199AF760-E727-4737-8E9F-8E7E0DEBB8ED}">
      <dsp:nvSpPr>
        <dsp:cNvPr id="0" name=""/>
        <dsp:cNvSpPr/>
      </dsp:nvSpPr>
      <dsp:spPr>
        <a:xfrm rot="5400000">
          <a:off x="4851342" y="-555704"/>
          <a:ext cx="2062737" cy="8059830"/>
        </a:xfrm>
        <a:prstGeom prst="round2SameRect">
          <a:avLst/>
        </a:prstGeom>
        <a:solidFill>
          <a:srgbClr val="7BD2DB">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a:latin typeface="Times New Roman" panose="02020603050405020304" pitchFamily="18" charset="0"/>
              <a:cs typeface="Times New Roman" panose="02020603050405020304" pitchFamily="18" charset="0"/>
            </a:rPr>
            <a:t>Các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cấp</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ủy</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tổ</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chức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đảng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các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cấp</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chính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quyền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tổ</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chức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chính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trị-xã</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hội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xây</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dựng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Chương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trình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hành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động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thực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hiện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Nghị</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quyết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Đại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hội</a:t>
          </a:r>
          <a:r>
            <a:rPr lang="en-US" sz="2400" b="1" kern="1200" dirty="0">
              <a:latin typeface="Times New Roman" panose="02020603050405020304" pitchFamily="18" charset="0"/>
              <a:cs typeface="Times New Roman" panose="02020603050405020304" pitchFamily="18" charset="0"/>
            </a:rPr>
            <a:t> XIII </a:t>
          </a:r>
          <a:r>
            <a:rPr lang="en-US" sz="2400" b="1" kern="1200" dirty="0" err="1">
              <a:latin typeface="Times New Roman" panose="02020603050405020304" pitchFamily="18" charset="0"/>
              <a:cs typeface="Times New Roman" panose="02020603050405020304" pitchFamily="18" charset="0"/>
            </a:rPr>
            <a:t>gắn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với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chức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năng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nhiệm</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vụ</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phù</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hợp</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với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đặc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điểm</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tình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hình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và</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điều</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kiện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thực</a:t>
          </a:r>
          <a:r>
            <a:rPr lang="en-US" sz="2400" b="1" kern="1200" dirty="0">
              <a:latin typeface="Times New Roman" panose="02020603050405020304" pitchFamily="18" charset="0"/>
              <a:cs typeface="Times New Roman" panose="02020603050405020304" pitchFamily="18" charset="0"/>
            </a:rPr>
            <a:t> tế, </a:t>
          </a:r>
          <a:r>
            <a:rPr lang="en-US" sz="2400" b="1" kern="1200" dirty="0" err="1">
              <a:latin typeface="Times New Roman" panose="02020603050405020304" pitchFamily="18" charset="0"/>
              <a:cs typeface="Times New Roman" panose="02020603050405020304" pitchFamily="18" charset="0"/>
            </a:rPr>
            <a:t>gắn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với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Nghị</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quyết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Đại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hội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Đảng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của</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địa</a:t>
          </a:r>
          <a:r>
            <a:rPr lang="en-US" sz="2400" b="1" kern="1200" dirty="0">
              <a:latin typeface="Times New Roman" panose="02020603050405020304" pitchFamily="18" charset="0"/>
              <a:cs typeface="Times New Roman" panose="02020603050405020304" pitchFamily="18" charset="0"/>
            </a:rPr>
            <a:t> phương, </a:t>
          </a:r>
          <a:r>
            <a:rPr lang="en-US" sz="2400" b="1" kern="1200" dirty="0" err="1">
              <a:latin typeface="Times New Roman" panose="02020603050405020304" pitchFamily="18" charset="0"/>
              <a:cs typeface="Times New Roman" panose="02020603050405020304" pitchFamily="18" charset="0"/>
            </a:rPr>
            <a:t>cơ</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quan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đơn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vị</a:t>
          </a:r>
          <a:r>
            <a:rPr lang="en-US" sz="2400" b="1" kern="1200" dirty="0">
              <a:latin typeface="Times New Roman" panose="02020603050405020304" pitchFamily="18" charset="0"/>
              <a:cs typeface="Times New Roman" panose="02020603050405020304" pitchFamily="18" charset="0"/>
            </a:rPr>
            <a:t> </a:t>
          </a:r>
          <a:endParaRPr lang="en-GB" sz="2400" b="1" kern="1200" dirty="0"/>
        </a:p>
      </dsp:txBody>
      <dsp:txXfrm rot="-5400000">
        <a:off x="1852796" y="2543537"/>
        <a:ext cx="7959135" cy="1861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D289F-B85F-412C-A8D1-440FC783579D}">
      <dsp:nvSpPr>
        <dsp:cNvPr id="0" name=""/>
        <dsp:cNvSpPr/>
      </dsp:nvSpPr>
      <dsp:spPr>
        <a:xfrm rot="5400000">
          <a:off x="-397415" y="397415"/>
          <a:ext cx="2649438" cy="1854606"/>
        </a:xfrm>
        <a:prstGeom prst="chevron">
          <a:avLst/>
        </a:prstGeom>
        <a:solidFill>
          <a:srgbClr val="92D05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rgbClr val="FF0000"/>
              </a:solidFill>
              <a:effectLst>
                <a:outerShdw blurRad="38100" dist="38100" dir="2700000" algn="tl">
                  <a:srgbClr val="000000">
                    <a:alpha val="43137"/>
                  </a:srgbClr>
                </a:outerShdw>
              </a:effectLst>
            </a:rPr>
            <a:t>3</a:t>
          </a:r>
        </a:p>
      </dsp:txBody>
      <dsp:txXfrm rot="-5400000">
        <a:off x="1" y="927302"/>
        <a:ext cx="1854606" cy="794832"/>
      </dsp:txXfrm>
    </dsp:sp>
    <dsp:sp modelId="{B89DA9B4-CEFD-41B1-A5B5-0F34D248FF11}">
      <dsp:nvSpPr>
        <dsp:cNvPr id="0" name=""/>
        <dsp:cNvSpPr/>
      </dsp:nvSpPr>
      <dsp:spPr>
        <a:xfrm rot="5400000">
          <a:off x="5022548" y="-3166436"/>
          <a:ext cx="1722134" cy="8058019"/>
        </a:xfrm>
        <a:prstGeom prst="round2SameRect">
          <a:avLst/>
        </a:prstGeom>
        <a:solidFill>
          <a:srgbClr val="00B0F0">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a:latin typeface="Times New Roman" panose="02020603050405020304" pitchFamily="18" charset="0"/>
              <a:cs typeface="Times New Roman" panose="02020603050405020304" pitchFamily="18" charset="0"/>
            </a:rPr>
            <a:t>Lãnh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đạo</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chỉ</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đạo</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sát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sao</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quyết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liệt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đồng</a:t>
          </a:r>
          <a:r>
            <a:rPr lang="en-US" sz="2400" b="1" kern="1200" dirty="0">
              <a:latin typeface="Times New Roman" panose="02020603050405020304" pitchFamily="18" charset="0"/>
              <a:cs typeface="Times New Roman" panose="02020603050405020304" pitchFamily="18" charset="0"/>
            </a:rPr>
            <a:t> bộ </a:t>
          </a:r>
          <a:r>
            <a:rPr lang="en-US" sz="2400" b="1" kern="1200" dirty="0" err="1">
              <a:latin typeface="Times New Roman" panose="02020603050405020304" pitchFamily="18" charset="0"/>
              <a:cs typeface="Times New Roman" panose="02020603050405020304" pitchFamily="18" charset="0"/>
            </a:rPr>
            <a:t>trong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thực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hiện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chương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trình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hành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động</a:t>
          </a:r>
          <a:r>
            <a:rPr lang="en-US" sz="2400" b="1" kern="1200" dirty="0">
              <a:latin typeface="Times New Roman" panose="02020603050405020304" pitchFamily="18" charset="0"/>
              <a:cs typeface="Times New Roman" panose="02020603050405020304" pitchFamily="18" charset="0"/>
            </a:rPr>
            <a:t> </a:t>
          </a:r>
          <a:endParaRPr lang="en-GB" sz="2400" b="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b="1" kern="1200" dirty="0" err="1">
              <a:latin typeface="Times New Roman" panose="02020603050405020304" pitchFamily="18" charset="0"/>
              <a:cs typeface="Times New Roman" panose="02020603050405020304" pitchFamily="18" charset="0"/>
            </a:rPr>
            <a:t>Kiểm</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tra</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đôn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đốc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thường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xuyên</a:t>
          </a:r>
          <a:endParaRPr lang="en-GB" sz="2400" b="1" kern="1200" dirty="0">
            <a:latin typeface="Times New Roman" panose="02020603050405020304" pitchFamily="18" charset="0"/>
            <a:cs typeface="Times New Roman" panose="02020603050405020304" pitchFamily="18" charset="0"/>
          </a:endParaRPr>
        </a:p>
      </dsp:txBody>
      <dsp:txXfrm rot="-5400000">
        <a:off x="1854606" y="85574"/>
        <a:ext cx="7973951" cy="1553998"/>
      </dsp:txXfrm>
    </dsp:sp>
    <dsp:sp modelId="{409A60C5-D519-4812-A830-E63405D6082E}">
      <dsp:nvSpPr>
        <dsp:cNvPr id="0" name=""/>
        <dsp:cNvSpPr/>
      </dsp:nvSpPr>
      <dsp:spPr>
        <a:xfrm rot="5400000">
          <a:off x="-619014" y="2986924"/>
          <a:ext cx="3092636" cy="1854606"/>
        </a:xfrm>
        <a:prstGeom prst="chevron">
          <a:avLst/>
        </a:prstGeom>
        <a:solidFill>
          <a:srgbClr val="B240E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rgbClr val="FF0000"/>
              </a:solidFill>
              <a:effectLst>
                <a:outerShdw blurRad="38100" dist="38100" dir="2700000" algn="tl">
                  <a:srgbClr val="000000">
                    <a:alpha val="43137"/>
                  </a:srgbClr>
                </a:outerShdw>
              </a:effectLst>
            </a:rPr>
            <a:t>4</a:t>
          </a:r>
        </a:p>
      </dsp:txBody>
      <dsp:txXfrm rot="-5400000">
        <a:off x="1" y="3295212"/>
        <a:ext cx="1854606" cy="1238030"/>
      </dsp:txXfrm>
    </dsp:sp>
    <dsp:sp modelId="{199AF760-E727-4737-8E9F-8E7E0DEBB8ED}">
      <dsp:nvSpPr>
        <dsp:cNvPr id="0" name=""/>
        <dsp:cNvSpPr/>
      </dsp:nvSpPr>
      <dsp:spPr>
        <a:xfrm rot="5400000">
          <a:off x="4851239" y="-554084"/>
          <a:ext cx="2064753" cy="8058019"/>
        </a:xfrm>
        <a:prstGeom prst="round2SameRect">
          <a:avLst/>
        </a:prstGeom>
        <a:solidFill>
          <a:srgbClr val="FFC000">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a:latin typeface="Times New Roman" panose="02020603050405020304" pitchFamily="18" charset="0"/>
              <a:cs typeface="Times New Roman" panose="02020603050405020304" pitchFamily="18" charset="0"/>
            </a:rPr>
            <a:t>Phát huy tinh thần chủ động, đổi mới sáng tạo, dám nghĩ, dám làm, dám chịu trách nhiệm trong việc xây dựng, thực hiện có hiệu quả các chương trình hành động</a:t>
          </a:r>
          <a:endParaRPr lang="en-GB" sz="2400" b="1" kern="1200" dirty="0"/>
        </a:p>
      </dsp:txBody>
      <dsp:txXfrm rot="-5400000">
        <a:off x="1854607" y="2543341"/>
        <a:ext cx="7957226" cy="18631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D289F-B85F-412C-A8D1-440FC783579D}">
      <dsp:nvSpPr>
        <dsp:cNvPr id="0" name=""/>
        <dsp:cNvSpPr/>
      </dsp:nvSpPr>
      <dsp:spPr>
        <a:xfrm rot="5400000">
          <a:off x="-363306" y="363306"/>
          <a:ext cx="2422042" cy="1695429"/>
        </a:xfrm>
        <a:prstGeom prst="chevron">
          <a:avLst/>
        </a:prstGeom>
        <a:solidFill>
          <a:schemeClr val="accent4">
            <a:lumMod val="60000"/>
            <a:lumOff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rgbClr val="FF0000"/>
              </a:solidFill>
              <a:effectLst>
                <a:outerShdw blurRad="38100" dist="38100" dir="2700000" algn="tl">
                  <a:srgbClr val="000000">
                    <a:alpha val="43137"/>
                  </a:srgbClr>
                </a:outerShdw>
              </a:effectLst>
            </a:rPr>
            <a:t>5</a:t>
          </a:r>
        </a:p>
      </dsp:txBody>
      <dsp:txXfrm rot="-5400000">
        <a:off x="1" y="847715"/>
        <a:ext cx="1695429" cy="726613"/>
      </dsp:txXfrm>
    </dsp:sp>
    <dsp:sp modelId="{B89DA9B4-CEFD-41B1-A5B5-0F34D248FF11}">
      <dsp:nvSpPr>
        <dsp:cNvPr id="0" name=""/>
        <dsp:cNvSpPr/>
      </dsp:nvSpPr>
      <dsp:spPr>
        <a:xfrm rot="5400000">
          <a:off x="5242151" y="-3543054"/>
          <a:ext cx="1574327" cy="8667770"/>
        </a:xfrm>
        <a:prstGeom prst="round2SameRect">
          <a:avLst/>
        </a:prstGeom>
        <a:solidFill>
          <a:srgbClr val="00B050">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GB" sz="2400" b="1"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vi-VN" sz="2400" b="1" kern="1200" dirty="0">
              <a:latin typeface="Times New Roman" pitchFamily="18" charset="0"/>
              <a:cs typeface="Times New Roman" pitchFamily="18" charset="0"/>
            </a:rPr>
            <a:t>Lấy kết quả thực hiện chương trình hành động là cơ sở quan trọng để kiểm điểm, đánh giá tập thể cấp ủy, chính quyền, cơ quan đơn vị hàng năm và trong cả nhiệm kỳ</a:t>
          </a:r>
          <a:endParaRPr lang="en-US" sz="2400" b="1"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endParaRPr lang="en-US" sz="2400" b="1" kern="1200" dirty="0">
            <a:latin typeface="Times New Roman" pitchFamily="18" charset="0"/>
            <a:cs typeface="Times New Roman" pitchFamily="18" charset="0"/>
          </a:endParaRPr>
        </a:p>
      </dsp:txBody>
      <dsp:txXfrm rot="-5400000">
        <a:off x="1695430" y="80519"/>
        <a:ext cx="8590918" cy="1420623"/>
      </dsp:txXfrm>
    </dsp:sp>
    <dsp:sp modelId="{409A60C5-D519-4812-A830-E63405D6082E}">
      <dsp:nvSpPr>
        <dsp:cNvPr id="0" name=""/>
        <dsp:cNvSpPr/>
      </dsp:nvSpPr>
      <dsp:spPr>
        <a:xfrm rot="5400000">
          <a:off x="-733685" y="3031359"/>
          <a:ext cx="3162800" cy="1695429"/>
        </a:xfrm>
        <a:prstGeom prst="chevron">
          <a:avLst/>
        </a:prstGeom>
        <a:solidFill>
          <a:srgbClr val="FF000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bg1"/>
              </a:solidFill>
              <a:effectLst>
                <a:outerShdw blurRad="38100" dist="38100" dir="2700000" algn="tl">
                  <a:srgbClr val="000000">
                    <a:alpha val="43137"/>
                  </a:srgbClr>
                </a:outerShdw>
              </a:effectLst>
            </a:rPr>
            <a:t>6</a:t>
          </a:r>
        </a:p>
      </dsp:txBody>
      <dsp:txXfrm rot="-5400000">
        <a:off x="1" y="3145389"/>
        <a:ext cx="1695429" cy="1467371"/>
      </dsp:txXfrm>
    </dsp:sp>
    <dsp:sp modelId="{199AF760-E727-4737-8E9F-8E7E0DEBB8ED}">
      <dsp:nvSpPr>
        <dsp:cNvPr id="0" name=""/>
        <dsp:cNvSpPr/>
      </dsp:nvSpPr>
      <dsp:spPr>
        <a:xfrm rot="5400000">
          <a:off x="4741066" y="-856409"/>
          <a:ext cx="2576497" cy="8667770"/>
        </a:xfrm>
        <a:prstGeom prst="round2SameRect">
          <a:avLst/>
        </a:prstGeom>
        <a:solidFill>
          <a:srgbClr val="FFC000">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b="1" kern="1200" dirty="0" err="1">
              <a:latin typeface="Times New Roman" pitchFamily="18" charset="0"/>
              <a:cs typeface="Times New Roman" pitchFamily="18" charset="0"/>
            </a:rPr>
            <a:t>Biểu</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dương</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khen</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thưởng</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những</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cá</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nhân</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địa</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phương</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cơ</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quan</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đơn</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vị</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thực</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hiện</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tốt</a:t>
          </a:r>
          <a:r>
            <a:rPr lang="en-GB" sz="2400" b="1" kern="1200" dirty="0">
              <a:latin typeface="Times New Roman" pitchFamily="18" charset="0"/>
              <a:cs typeface="Times New Roman" pitchFamily="18" charset="0"/>
            </a:rPr>
            <a:t> </a:t>
          </a:r>
        </a:p>
        <a:p>
          <a:pPr marL="228600" lvl="1" indent="-228600" algn="l" defTabSz="1066800">
            <a:lnSpc>
              <a:spcPct val="90000"/>
            </a:lnSpc>
            <a:spcBef>
              <a:spcPct val="0"/>
            </a:spcBef>
            <a:spcAft>
              <a:spcPct val="15000"/>
            </a:spcAft>
            <a:buChar char="•"/>
          </a:pPr>
          <a:r>
            <a:rPr lang="en-US" sz="2400" b="1" kern="1200" dirty="0" err="1">
              <a:latin typeface="Times New Roman" pitchFamily="18" charset="0"/>
              <a:cs typeface="Times New Roman" pitchFamily="18" charset="0"/>
            </a:rPr>
            <a:t>Phê</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bình</a:t>
          </a:r>
          <a:r>
            <a:rPr lang="en-US" sz="2400" b="1" kern="1200" dirty="0">
              <a:latin typeface="Times New Roman" pitchFamily="18" charset="0"/>
              <a:cs typeface="Times New Roman" pitchFamily="18" charset="0"/>
            </a:rPr>
            <a:t> </a:t>
          </a:r>
          <a:r>
            <a:rPr lang="vi-VN" sz="2400" b="1" kern="1200" dirty="0">
              <a:latin typeface="Times New Roman" pitchFamily="18" charset="0"/>
              <a:cs typeface="Times New Roman" pitchFamily="18" charset="0"/>
            </a:rPr>
            <a:t>những cá nhân, địa phương, cơ quan, đơn vị</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thực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hiện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không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tốt</a:t>
          </a:r>
          <a:endParaRPr lang="en-GB" sz="2400" b="1"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GB" sz="2400" b="1" kern="1200" dirty="0" err="1">
              <a:latin typeface="Times New Roman" pitchFamily="18" charset="0"/>
              <a:cs typeface="Times New Roman" pitchFamily="18" charset="0"/>
            </a:rPr>
            <a:t>Kỷ</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luật</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kiểm</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điểm</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những</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trường</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hợp</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làm</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sai</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làm</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trái</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Nghị</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quyết</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và</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các</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Chương</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trình</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hành</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động</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của</a:t>
          </a:r>
          <a:r>
            <a:rPr lang="en-GB" sz="2400" b="1" kern="1200" dirty="0">
              <a:latin typeface="Times New Roman" pitchFamily="18" charset="0"/>
              <a:cs typeface="Times New Roman" pitchFamily="18" charset="0"/>
            </a:rPr>
            <a:t> </a:t>
          </a:r>
          <a:r>
            <a:rPr lang="en-GB" sz="2400" b="1" kern="1200" dirty="0" err="1">
              <a:latin typeface="Times New Roman" pitchFamily="18" charset="0"/>
              <a:cs typeface="Times New Roman" pitchFamily="18" charset="0"/>
            </a:rPr>
            <a:t>Đảng</a:t>
          </a:r>
          <a:endParaRPr lang="en-GB" sz="2400" b="1" kern="1200" dirty="0">
            <a:latin typeface="Times New Roman" pitchFamily="18" charset="0"/>
            <a:cs typeface="Times New Roman" pitchFamily="18" charset="0"/>
          </a:endParaRPr>
        </a:p>
      </dsp:txBody>
      <dsp:txXfrm rot="-5400000">
        <a:off x="1695430" y="2315001"/>
        <a:ext cx="8541996" cy="232494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B5576627-F2A8-43F3-A7EC-1211E6B261E9}" type="datetime1">
              <a:rPr lang="en-US" smtClean="0"/>
              <a:t>3/28/2021</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951ECD3-AD83-4911-B9EB-E13AEE484755}" type="slidenum">
              <a:rPr lang="en-US" smtClean="0"/>
              <a:t>‹#›</a:t>
            </a:fld>
            <a:endParaRPr lang="en-US"/>
          </a:p>
        </p:txBody>
      </p:sp>
    </p:spTree>
    <p:extLst>
      <p:ext uri="{BB962C8B-B14F-4D97-AF65-F5344CB8AC3E}">
        <p14:creationId xmlns:p14="http://schemas.microsoft.com/office/powerpoint/2010/main" val="335234293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4246864-8D07-4977-9785-721513392926}" type="datetime1">
              <a:rPr lang="en-US" smtClean="0"/>
              <a:t>3/28/2021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8D4DB8F-445B-465E-852A-E507299701FD}" type="slidenum">
              <a:rPr lang="en-US" smtClean="0"/>
              <a:t>‹#›</a:t>
            </a:fld>
            <a:endParaRPr lang="en-US"/>
          </a:p>
        </p:txBody>
      </p:sp>
    </p:spTree>
    <p:extLst>
      <p:ext uri="{BB962C8B-B14F-4D97-AF65-F5344CB8AC3E}">
        <p14:creationId xmlns:p14="http://schemas.microsoft.com/office/powerpoint/2010/main" val="119543522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dirty="0">
              <a:latin typeface="Calibri" panose="020F0502020204030204" pitchFamily="34" charset="0"/>
            </a:endParaRPr>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3991934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dirty="0">
              <a:latin typeface="Calibri" panose="020F0502020204030204" pitchFamily="34" charset="0"/>
            </a:endParaRPr>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201549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335149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935073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dirty="0">
              <a:latin typeface="Calibri" panose="020F0502020204030204" pitchFamily="34" charset="0"/>
            </a:endParaRPr>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90712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dirty="0">
              <a:latin typeface="Calibri" panose="020F0502020204030204" pitchFamily="34" charset="0"/>
            </a:endParaRPr>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76051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dirty="0">
              <a:latin typeface="Calibri" panose="020F0502020204030204" pitchFamily="34" charset="0"/>
            </a:endParaRPr>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20154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01008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dirty="0">
              <a:latin typeface="Calibri" panose="020F0502020204030204" pitchFamily="34" charset="0"/>
            </a:endParaRPr>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398974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pPr>
            <a:endParaRPr lang="en-US" dirty="0">
              <a:latin typeface="Calibri" charset="0"/>
              <a:ea typeface="ＭＳ Ｐゴシック" charset="0"/>
            </a:endParaRPr>
          </a:p>
        </p:txBody>
      </p:sp>
      <p:sp>
        <p:nvSpPr>
          <p:cNvPr id="2" name="Header Placeholder 1"/>
          <p:cNvSpPr>
            <a:spLocks noGrp="1"/>
          </p:cNvSpPr>
          <p:nvPr>
            <p:ph type="hdr"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dirty="0">
              <a:latin typeface="Calibri" panose="020F0502020204030204" pitchFamily="34" charset="0"/>
            </a:endParaRPr>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75060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5" name="Header Placeholder 4"/>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17542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
        <p:nvSpPr>
          <p:cNvPr id="2" name="Header Placeholder 1"/>
          <p:cNvSpPr>
            <a:spLocks noGrp="1"/>
          </p:cNvSpPr>
          <p:nvPr>
            <p:ph type="hdr"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
        <p:nvSpPr>
          <p:cNvPr id="2" name="Header Placeholder 1"/>
          <p:cNvSpPr>
            <a:spLocks noGrp="1"/>
          </p:cNvSpPr>
          <p:nvPr>
            <p:ph type="hdr"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hong chin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7"/>
            <a:ext cx="12192000" cy="1470025"/>
          </a:xfrm>
        </p:spPr>
        <p:txBody>
          <a:bodyPr/>
          <a:lstStyle>
            <a:lvl1pPr algn="ctr">
              <a:lnSpc>
                <a:spcPct val="130000"/>
              </a:lnSpc>
              <a:spcBef>
                <a:spcPts val="0"/>
              </a:spcBef>
              <a:spcAft>
                <a:spcPts val="0"/>
              </a:spcAft>
              <a:defRPr/>
            </a:lvl1pPr>
          </a:lstStyle>
          <a:p>
            <a:r>
              <a:rPr lang="en-US"/>
              <a:t>Click to edit Master title style</a:t>
            </a:r>
          </a:p>
        </p:txBody>
      </p:sp>
      <p:sp>
        <p:nvSpPr>
          <p:cNvPr id="3" name="Subtitle 2"/>
          <p:cNvSpPr>
            <a:spLocks noGrp="1"/>
          </p:cNvSpPr>
          <p:nvPr>
            <p:ph type="subTitle" idx="1"/>
          </p:nvPr>
        </p:nvSpPr>
        <p:spPr>
          <a:xfrm>
            <a:off x="1828800" y="5791200"/>
            <a:ext cx="8534400" cy="533400"/>
          </a:xfrm>
        </p:spPr>
        <p:txBody>
          <a:bodyPr/>
          <a:lstStyle>
            <a:lvl1pPr marL="0" indent="0" algn="ctr">
              <a:buNone/>
              <a:defRPr sz="2400" i="1">
                <a:solidFill>
                  <a:schemeClr val="bg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3199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CFC89973-3A84-4A57-82BE-6109634CB3EC}" type="datetime5">
              <a:rPr lang="en-US" smtClean="0"/>
              <a:t>28-Mar-21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7DED1D8-3D2B-409C-9268-B3715AD2CCA6}" type="slidenum">
              <a:rPr lang="en-US" altLang="ar-AE"/>
              <a:pPr>
                <a:defRPr/>
              </a:pPr>
              <a:t>‹#›</a:t>
            </a:fld>
            <a:endParaRPr lang="en-US" altLang="ar-AE"/>
          </a:p>
        </p:txBody>
      </p:sp>
    </p:spTree>
    <p:extLst>
      <p:ext uri="{BB962C8B-B14F-4D97-AF65-F5344CB8AC3E}">
        <p14:creationId xmlns:p14="http://schemas.microsoft.com/office/powerpoint/2010/main" val="356958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F30697A8-F886-424B-8CE9-29901A6B012B}" type="datetime5">
              <a:rPr lang="en-US" smtClean="0"/>
              <a:t>28-Mar-21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FD8F00C-D646-4F92-85E0-770EFF3BDC6A}" type="slidenum">
              <a:rPr lang="en-US" altLang="ar-AE"/>
              <a:pPr>
                <a:defRPr/>
              </a:pPr>
              <a:t>‹#›</a:t>
            </a:fld>
            <a:endParaRPr lang="en-US" altLang="ar-AE"/>
          </a:p>
        </p:txBody>
      </p:sp>
    </p:spTree>
    <p:extLst>
      <p:ext uri="{BB962C8B-B14F-4D97-AF65-F5344CB8AC3E}">
        <p14:creationId xmlns:p14="http://schemas.microsoft.com/office/powerpoint/2010/main" val="1476613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55D625A-A874-495C-B6DB-D371261F26CF}" type="datetime5">
              <a:rPr lang="en-US" smtClean="0"/>
              <a:t>28-Mar-21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65C50D-D885-48D0-B5E9-913220CF020E}" type="slidenum">
              <a:rPr lang="en-US" altLang="ar-AE"/>
              <a:pPr>
                <a:defRPr/>
              </a:pPr>
              <a:t>‹#›</a:t>
            </a:fld>
            <a:endParaRPr lang="en-US" altLang="ar-AE"/>
          </a:p>
        </p:txBody>
      </p:sp>
    </p:spTree>
    <p:extLst>
      <p:ext uri="{BB962C8B-B14F-4D97-AF65-F5344CB8AC3E}">
        <p14:creationId xmlns:p14="http://schemas.microsoft.com/office/powerpoint/2010/main" val="3781624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88D440-D001-479C-81FC-D8B3893EA68A}" type="datetime5">
              <a:rPr lang="en-US" smtClean="0"/>
              <a:t>28-Mar-21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20A74A-3F10-4C8C-AEC8-EF773C7DC7EA}" type="slidenum">
              <a:rPr lang="en-US" altLang="ar-AE"/>
              <a:pPr>
                <a:defRPr/>
              </a:pPr>
              <a:t>‹#›</a:t>
            </a:fld>
            <a:endParaRPr lang="en-US" altLang="ar-AE"/>
          </a:p>
        </p:txBody>
      </p:sp>
    </p:spTree>
    <p:extLst>
      <p:ext uri="{BB962C8B-B14F-4D97-AF65-F5344CB8AC3E}">
        <p14:creationId xmlns:p14="http://schemas.microsoft.com/office/powerpoint/2010/main" val="4216233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ED1A9C-2BF9-4539-AB54-FB4B83A076D1}" type="datetime5">
              <a:rPr lang="en-US" smtClean="0"/>
              <a:t>28-Mar-21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Trang </a:t>
            </a:r>
            <a:fld id="{ADA9B7FD-F2EE-41F6-8343-9D87AC07EB9C}" type="slidenum">
              <a:rPr lang="en-US" smtClean="0"/>
              <a:pPr/>
              <a:t>‹#›</a:t>
            </a:fld>
            <a:endParaRPr lang="en-US" dirty="0"/>
          </a:p>
        </p:txBody>
      </p:sp>
    </p:spTree>
    <p:extLst>
      <p:ext uri="{BB962C8B-B14F-4D97-AF65-F5344CB8AC3E}">
        <p14:creationId xmlns:p14="http://schemas.microsoft.com/office/powerpoint/2010/main" val="19982096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BA8BF3-790F-4966-B7BE-C6C832DD1840}" type="datetime5">
              <a:rPr lang="en-US" smtClean="0"/>
              <a:t>28-Mar-21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Trang </a:t>
            </a:r>
            <a:fld id="{ADA9B7FD-F2EE-41F6-8343-9D87AC07EB9C}" type="slidenum">
              <a:rPr lang="en-US" smtClean="0"/>
              <a:pPr/>
              <a:t>‹#›</a:t>
            </a:fld>
            <a:endParaRPr lang="en-US" dirty="0"/>
          </a:p>
        </p:txBody>
      </p:sp>
    </p:spTree>
    <p:extLst>
      <p:ext uri="{BB962C8B-B14F-4D97-AF65-F5344CB8AC3E}">
        <p14:creationId xmlns:p14="http://schemas.microsoft.com/office/powerpoint/2010/main" val="27932417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200A6A-670A-477F-A9E3-778CF7838BC1}" type="datetime5">
              <a:rPr lang="en-US" smtClean="0"/>
              <a:t>28-Mar-21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Trang </a:t>
            </a:r>
            <a:fld id="{ADA9B7FD-F2EE-41F6-8343-9D87AC07EB9C}" type="slidenum">
              <a:rPr lang="en-US" smtClean="0"/>
              <a:pPr/>
              <a:t>‹#›</a:t>
            </a:fld>
            <a:endParaRPr lang="en-US" dirty="0"/>
          </a:p>
        </p:txBody>
      </p:sp>
    </p:spTree>
    <p:extLst>
      <p:ext uri="{BB962C8B-B14F-4D97-AF65-F5344CB8AC3E}">
        <p14:creationId xmlns:p14="http://schemas.microsoft.com/office/powerpoint/2010/main" val="17060202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48B524-F0B3-4F13-89EA-2C1ADD9D7559}" type="datetime5">
              <a:rPr lang="en-US" smtClean="0"/>
              <a:t>28-Mar-21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Trang </a:t>
            </a:r>
            <a:fld id="{ADA9B7FD-F2EE-41F6-8343-9D87AC07EB9C}" type="slidenum">
              <a:rPr lang="en-US" smtClean="0"/>
              <a:pPr/>
              <a:t>‹#›</a:t>
            </a:fld>
            <a:endParaRPr lang="en-US" dirty="0"/>
          </a:p>
        </p:txBody>
      </p:sp>
    </p:spTree>
    <p:extLst>
      <p:ext uri="{BB962C8B-B14F-4D97-AF65-F5344CB8AC3E}">
        <p14:creationId xmlns:p14="http://schemas.microsoft.com/office/powerpoint/2010/main" val="39509225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11B17C-BD11-4E2A-AFE2-BF52C2F8CB63}" type="datetime5">
              <a:rPr lang="en-US" smtClean="0"/>
              <a:t>28-Mar-21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a:t>Trang </a:t>
            </a:r>
            <a:fld id="{ADA9B7FD-F2EE-41F6-8343-9D87AC07EB9C}" type="slidenum">
              <a:rPr lang="en-US" smtClean="0"/>
              <a:pPr/>
              <a:t>‹#›</a:t>
            </a:fld>
            <a:endParaRPr lang="en-US" dirty="0"/>
          </a:p>
        </p:txBody>
      </p:sp>
    </p:spTree>
    <p:extLst>
      <p:ext uri="{BB962C8B-B14F-4D97-AF65-F5344CB8AC3E}">
        <p14:creationId xmlns:p14="http://schemas.microsoft.com/office/powerpoint/2010/main" val="25049191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35F4B8-BC0E-41EE-8BD9-B7393C7D675C}" type="datetime5">
              <a:rPr lang="en-US" smtClean="0"/>
              <a:t>28-Mar-21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a:t>Trang </a:t>
            </a:r>
            <a:fld id="{ADA9B7FD-F2EE-41F6-8343-9D87AC07EB9C}" type="slidenum">
              <a:rPr lang="en-US" smtClean="0"/>
              <a:pPr/>
              <a:t>‹#›</a:t>
            </a:fld>
            <a:endParaRPr lang="en-US" dirty="0"/>
          </a:p>
        </p:txBody>
      </p:sp>
    </p:spTree>
    <p:extLst>
      <p:ext uri="{BB962C8B-B14F-4D97-AF65-F5344CB8AC3E}">
        <p14:creationId xmlns:p14="http://schemas.microsoft.com/office/powerpoint/2010/main" val="25481023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eu de va no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143000"/>
            <a:ext cx="10972800" cy="5029200"/>
          </a:xfrm>
        </p:spPr>
        <p:txBody>
          <a:bodyPr/>
          <a:lstStyle>
            <a:lvl1pPr marL="457200" indent="-457200" algn="l">
              <a:spcBef>
                <a:spcPts val="600"/>
              </a:spcBef>
              <a:spcAft>
                <a:spcPts val="600"/>
              </a:spcAft>
              <a:defRPr>
                <a:solidFill>
                  <a:schemeClr val="tx1">
                    <a:lumMod val="85000"/>
                    <a:lumOff val="15000"/>
                  </a:schemeClr>
                </a:solidFill>
              </a:defRPr>
            </a:lvl1pPr>
            <a:lvl2pPr marL="742950" indent="-285750">
              <a:spcBef>
                <a:spcPts val="300"/>
              </a:spcBef>
              <a:spcAft>
                <a:spcPts val="300"/>
              </a:spcAft>
              <a:buFont typeface="Arial" pitchFamily="34" charset="0"/>
              <a:buChar char="-"/>
              <a:defRPr lang="en-US" sz="2800" b="0" kern="1200" smtClean="0">
                <a:solidFill>
                  <a:schemeClr val="tx1">
                    <a:lumMod val="85000"/>
                    <a:lumOff val="15000"/>
                  </a:schemeClr>
                </a:solidFill>
                <a:latin typeface="Arial" pitchFamily="34" charset="0"/>
                <a:ea typeface="+mn-ea"/>
                <a:cs typeface="Arial" pitchFamily="34" charset="0"/>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1"/>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3977"/>
            <a:ext cx="2844800" cy="365125"/>
          </a:xfrm>
        </p:spPr>
        <p:txBody>
          <a:bodyPr/>
          <a:lstStyle>
            <a:lvl1pPr>
              <a:defRPr/>
            </a:lvl1pPr>
          </a:lstStyle>
          <a:p>
            <a:pPr>
              <a:defRPr/>
            </a:pPr>
            <a:fld id="{4DA95145-8002-4EB7-BEF8-31E4EB15B149}" type="datetime5">
              <a:rPr lang="en-US" smtClean="0"/>
              <a:t>28-Mar-21</a:t>
            </a:fld>
            <a:endParaRPr lang="en-US"/>
          </a:p>
        </p:txBody>
      </p:sp>
      <p:sp>
        <p:nvSpPr>
          <p:cNvPr id="5" name="Footer Placeholder 4"/>
          <p:cNvSpPr>
            <a:spLocks noGrp="1"/>
          </p:cNvSpPr>
          <p:nvPr>
            <p:ph type="ftr" sz="quarter" idx="11"/>
          </p:nvPr>
        </p:nvSpPr>
        <p:spPr>
          <a:xfrm>
            <a:off x="4165600" y="6403977"/>
            <a:ext cx="38608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403977"/>
            <a:ext cx="2844800" cy="365125"/>
          </a:xfrm>
        </p:spPr>
        <p:txBody>
          <a:bodyPr/>
          <a:lstStyle>
            <a:lvl1pPr>
              <a:defRPr/>
            </a:lvl1pPr>
          </a:lstStyle>
          <a:p>
            <a:pPr>
              <a:defRPr/>
            </a:pPr>
            <a:r>
              <a:rPr lang="en-US" altLang="ar-AE"/>
              <a:t>Trang </a:t>
            </a:r>
            <a:fld id="{4E566A7C-7418-4D92-B3E7-5C0F72286934}" type="slidenum">
              <a:rPr lang="en-US" altLang="ar-AE"/>
              <a:pPr>
                <a:defRPr/>
              </a:pPr>
              <a:t>‹#›</a:t>
            </a:fld>
            <a:endParaRPr lang="en-US" altLang="ar-AE"/>
          </a:p>
        </p:txBody>
      </p:sp>
    </p:spTree>
    <p:extLst>
      <p:ext uri="{BB962C8B-B14F-4D97-AF65-F5344CB8AC3E}">
        <p14:creationId xmlns:p14="http://schemas.microsoft.com/office/powerpoint/2010/main" val="89143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BDA04-D64E-40CC-8572-2B01F721446D}" type="datetime5">
              <a:rPr lang="en-US" smtClean="0"/>
              <a:t>28-Mar-21</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a:t>Trang </a:t>
            </a:r>
            <a:fld id="{ADA9B7FD-F2EE-41F6-8343-9D87AC07EB9C}" type="slidenum">
              <a:rPr lang="en-US" smtClean="0"/>
              <a:pPr/>
              <a:t>‹#›</a:t>
            </a:fld>
            <a:endParaRPr lang="en-US" dirty="0"/>
          </a:p>
        </p:txBody>
      </p:sp>
    </p:spTree>
    <p:extLst>
      <p:ext uri="{BB962C8B-B14F-4D97-AF65-F5344CB8AC3E}">
        <p14:creationId xmlns:p14="http://schemas.microsoft.com/office/powerpoint/2010/main" val="841703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5B0664-0F4D-4737-A14D-0863414B6B47}" type="datetime5">
              <a:rPr lang="en-US" smtClean="0"/>
              <a:t>28-Mar-21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a:t>Trang </a:t>
            </a:r>
            <a:fld id="{ADA9B7FD-F2EE-41F6-8343-9D87AC07EB9C}" type="slidenum">
              <a:rPr lang="en-US" smtClean="0"/>
              <a:pPr/>
              <a:t>‹#›</a:t>
            </a:fld>
            <a:endParaRPr lang="en-US" dirty="0"/>
          </a:p>
        </p:txBody>
      </p:sp>
    </p:spTree>
    <p:extLst>
      <p:ext uri="{BB962C8B-B14F-4D97-AF65-F5344CB8AC3E}">
        <p14:creationId xmlns:p14="http://schemas.microsoft.com/office/powerpoint/2010/main" val="42813368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38FA14-84A9-4F9F-BDEE-0003F14A0382}" type="datetime5">
              <a:rPr lang="en-US" smtClean="0"/>
              <a:t>28-Mar-21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a:t>Trang </a:t>
            </a:r>
            <a:fld id="{ADA9B7FD-F2EE-41F6-8343-9D87AC07EB9C}" type="slidenum">
              <a:rPr lang="en-US" smtClean="0"/>
              <a:pPr/>
              <a:t>‹#›</a:t>
            </a:fld>
            <a:endParaRPr lang="en-US" dirty="0"/>
          </a:p>
        </p:txBody>
      </p:sp>
    </p:spTree>
    <p:extLst>
      <p:ext uri="{BB962C8B-B14F-4D97-AF65-F5344CB8AC3E}">
        <p14:creationId xmlns:p14="http://schemas.microsoft.com/office/powerpoint/2010/main" val="37802288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DBE1E-F404-4287-B1E9-84568FE230F1}" type="datetime5">
              <a:rPr lang="en-US" smtClean="0"/>
              <a:t>28-Mar-21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Trang </a:t>
            </a:r>
            <a:fld id="{ADA9B7FD-F2EE-41F6-8343-9D87AC07EB9C}" type="slidenum">
              <a:rPr lang="en-US" smtClean="0"/>
              <a:pPr/>
              <a:t>‹#›</a:t>
            </a:fld>
            <a:endParaRPr lang="en-US" dirty="0"/>
          </a:p>
        </p:txBody>
      </p:sp>
    </p:spTree>
    <p:extLst>
      <p:ext uri="{BB962C8B-B14F-4D97-AF65-F5344CB8AC3E}">
        <p14:creationId xmlns:p14="http://schemas.microsoft.com/office/powerpoint/2010/main" val="506646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21EAD-91E9-4B50-8094-41678F90865A}" type="datetime5">
              <a:rPr lang="en-US" smtClean="0"/>
              <a:t>28-Mar-21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Trang </a:t>
            </a:r>
            <a:fld id="{ADA9B7FD-F2EE-41F6-8343-9D87AC07EB9C}" type="slidenum">
              <a:rPr lang="en-US" smtClean="0"/>
              <a:pPr/>
              <a:t>‹#›</a:t>
            </a:fld>
            <a:endParaRPr lang="en-US" dirty="0"/>
          </a:p>
        </p:txBody>
      </p:sp>
    </p:spTree>
    <p:extLst>
      <p:ext uri="{BB962C8B-B14F-4D97-AF65-F5344CB8AC3E}">
        <p14:creationId xmlns:p14="http://schemas.microsoft.com/office/powerpoint/2010/main" val="9168551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nh anh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4271A43-DFB7-4CD4-B5D9-173EE225560E}" type="datetime5">
              <a:rPr lang="en-US" smtClean="0"/>
              <a:t>28-Mar-21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ltLang="ar-AE"/>
              <a:t>Trang </a:t>
            </a:r>
            <a:fld id="{0B604B03-FFCB-4C60-BE18-7BFC894D3A0C}" type="slidenum">
              <a:rPr lang="en-US" altLang="ar-AE"/>
              <a:pPr>
                <a:defRPr/>
              </a:pPr>
              <a:t>‹#›</a:t>
            </a:fld>
            <a:endParaRPr lang="en-US" altLang="ar-AE"/>
          </a:p>
        </p:txBody>
      </p:sp>
    </p:spTree>
    <p:extLst>
      <p:ext uri="{BB962C8B-B14F-4D97-AF65-F5344CB8AC3E}">
        <p14:creationId xmlns:p14="http://schemas.microsoft.com/office/powerpoint/2010/main" val="371203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nh anh 2">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26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8102655-A1EF-4166-8108-5BF785CA99EC}" type="datetime5">
              <a:rPr lang="en-US" smtClean="0"/>
              <a:t>28-Mar-21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D4BFB0-CB03-46F5-B2F2-6FF9661679C0}" type="slidenum">
              <a:rPr lang="en-US" altLang="ar-AE"/>
              <a:pPr>
                <a:defRPr/>
              </a:pPr>
              <a:t>‹#›</a:t>
            </a:fld>
            <a:endParaRPr lang="en-US" altLang="ar-AE"/>
          </a:p>
        </p:txBody>
      </p:sp>
    </p:spTree>
    <p:extLst>
      <p:ext uri="{BB962C8B-B14F-4D97-AF65-F5344CB8AC3E}">
        <p14:creationId xmlns:p14="http://schemas.microsoft.com/office/powerpoint/2010/main" val="1633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F59F01FE-2D84-47A2-9591-ABC276C43EA4}" type="datetime5">
              <a:rPr lang="en-US" smtClean="0"/>
              <a:t>28-Mar-21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65F192A-6211-495C-909F-6F9FBD8873A2}" type="slidenum">
              <a:rPr lang="en-US" altLang="ar-AE"/>
              <a:pPr>
                <a:defRPr/>
              </a:pPr>
              <a:t>‹#›</a:t>
            </a:fld>
            <a:endParaRPr lang="en-US" altLang="ar-AE"/>
          </a:p>
        </p:txBody>
      </p:sp>
    </p:spTree>
    <p:extLst>
      <p:ext uri="{BB962C8B-B14F-4D97-AF65-F5344CB8AC3E}">
        <p14:creationId xmlns:p14="http://schemas.microsoft.com/office/powerpoint/2010/main" val="106659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854132DE-F34A-4DC4-B83E-7C66FA793D3C}" type="datetime5">
              <a:rPr lang="en-US" smtClean="0"/>
              <a:t>28-Mar-21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52BA1E2-BD35-486B-90E4-D9A3AC269B6B}" type="slidenum">
              <a:rPr lang="en-US" altLang="ar-AE"/>
              <a:pPr>
                <a:defRPr/>
              </a:pPr>
              <a:t>‹#›</a:t>
            </a:fld>
            <a:endParaRPr lang="en-US" altLang="ar-AE"/>
          </a:p>
        </p:txBody>
      </p:sp>
    </p:spTree>
    <p:extLst>
      <p:ext uri="{BB962C8B-B14F-4D97-AF65-F5344CB8AC3E}">
        <p14:creationId xmlns:p14="http://schemas.microsoft.com/office/powerpoint/2010/main" val="187698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F973ECCB-1D23-48C1-984D-D2C1634CC087}" type="datetime5">
              <a:rPr lang="en-US" smtClean="0"/>
              <a:t>28-Mar-21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D23FF63-21D5-4B69-B15A-68C5595E4B94}" type="slidenum">
              <a:rPr lang="en-US" altLang="ar-AE"/>
              <a:pPr>
                <a:defRPr/>
              </a:pPr>
              <a:t>‹#›</a:t>
            </a:fld>
            <a:endParaRPr lang="en-US" altLang="ar-AE"/>
          </a:p>
        </p:txBody>
      </p:sp>
    </p:spTree>
    <p:extLst>
      <p:ext uri="{BB962C8B-B14F-4D97-AF65-F5344CB8AC3E}">
        <p14:creationId xmlns:p14="http://schemas.microsoft.com/office/powerpoint/2010/main" val="33451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4707FA2-B26C-47F8-9E5E-2484907497D9}" type="datetime5">
              <a:rPr lang="en-US" smtClean="0"/>
              <a:t>28-Mar-21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B5B2C73-D676-4B42-A967-A90D20E14E94}" type="slidenum">
              <a:rPr lang="en-US" altLang="ar-AE"/>
              <a:pPr>
                <a:defRPr/>
              </a:pPr>
              <a:t>‹#›</a:t>
            </a:fld>
            <a:endParaRPr lang="en-US" altLang="ar-AE"/>
          </a:p>
        </p:txBody>
      </p:sp>
    </p:spTree>
    <p:extLst>
      <p:ext uri="{BB962C8B-B14F-4D97-AF65-F5344CB8AC3E}">
        <p14:creationId xmlns:p14="http://schemas.microsoft.com/office/powerpoint/2010/main" val="75288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1.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 /><Relationship Id="rId13" Type="http://schemas.openxmlformats.org/officeDocument/2006/relationships/image" Target="../media/image4.gif" /><Relationship Id="rId3" Type="http://schemas.openxmlformats.org/officeDocument/2006/relationships/slideLayout" Target="../slideLayouts/slideLayout16.xml" /><Relationship Id="rId7" Type="http://schemas.openxmlformats.org/officeDocument/2006/relationships/slideLayout" Target="../slideLayouts/slideLayout20.xml" /><Relationship Id="rId12" Type="http://schemas.openxmlformats.org/officeDocument/2006/relationships/theme" Target="../theme/theme2.xml" /><Relationship Id="rId2" Type="http://schemas.openxmlformats.org/officeDocument/2006/relationships/slideLayout" Target="../slideLayouts/slideLayout15.xml" /><Relationship Id="rId1" Type="http://schemas.openxmlformats.org/officeDocument/2006/relationships/slideLayout" Target="../slideLayouts/slideLayout14.xml" /><Relationship Id="rId6" Type="http://schemas.openxmlformats.org/officeDocument/2006/relationships/slideLayout" Target="../slideLayouts/slideLayout19.xml" /><Relationship Id="rId11" Type="http://schemas.openxmlformats.org/officeDocument/2006/relationships/slideLayout" Target="../slideLayouts/slideLayout24.xml" /><Relationship Id="rId5" Type="http://schemas.openxmlformats.org/officeDocument/2006/relationships/slideLayout" Target="../slideLayouts/slideLayout18.xml" /><Relationship Id="rId10" Type="http://schemas.openxmlformats.org/officeDocument/2006/relationships/slideLayout" Target="../slideLayouts/slideLayout23.xml" /><Relationship Id="rId4" Type="http://schemas.openxmlformats.org/officeDocument/2006/relationships/slideLayout" Target="../slideLayouts/slideLayout17.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1"/>
            <a:ext cx="10972800" cy="639763"/>
          </a:xfrm>
          <a:prstGeom prst="rect">
            <a:avLst/>
          </a:prstGeom>
        </p:spPr>
        <p:txBody>
          <a:bodyPr vert="horz" lIns="91440" tIns="45720" rIns="91440" bIns="45720" rtlCol="0" anchor="ctr">
            <a:noAutofit/>
          </a:bodyPr>
          <a:lstStyle/>
          <a:p>
            <a:r>
              <a:rPr lang="en-US"/>
              <a:t>Click to edit Master title style</a:t>
            </a:r>
          </a:p>
        </p:txBody>
      </p:sp>
      <p:sp>
        <p:nvSpPr>
          <p:cNvPr id="2051" name="Text Placeholder 2"/>
          <p:cNvSpPr>
            <a:spLocks noGrp="1"/>
          </p:cNvSpPr>
          <p:nvPr>
            <p:ph type="body" idx="1"/>
          </p:nvPr>
        </p:nvSpPr>
        <p:spPr bwMode="auto">
          <a:xfrm>
            <a:off x="609600" y="10668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latin typeface="Arial" charset="0"/>
                <a:cs typeface="Arial" charset="0"/>
              </a:defRPr>
            </a:lvl1pPr>
          </a:lstStyle>
          <a:p>
            <a:pPr fontAlgn="base">
              <a:spcBef>
                <a:spcPct val="0"/>
              </a:spcBef>
              <a:spcAft>
                <a:spcPct val="0"/>
              </a:spcAft>
              <a:defRPr/>
            </a:pPr>
            <a:fld id="{09BFC570-842A-4E22-9E7B-B60FE227F187}" type="datetime5">
              <a:rPr lang="en-US" smtClean="0"/>
              <a:t>28-Mar-21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Arial"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b="1">
                <a:solidFill>
                  <a:srgbClr val="FFFFFF"/>
                </a:solidFill>
              </a:defRPr>
            </a:lvl1pPr>
          </a:lstStyle>
          <a:p>
            <a:pPr fontAlgn="base">
              <a:spcBef>
                <a:spcPct val="0"/>
              </a:spcBef>
              <a:spcAft>
                <a:spcPct val="0"/>
              </a:spcAft>
              <a:defRPr/>
            </a:pPr>
            <a:r>
              <a:rPr lang="en-US" altLang="ar-AE">
                <a:latin typeface="Arial" panose="020B0604020202020204" pitchFamily="34" charset="0"/>
              </a:rPr>
              <a:t>Trang </a:t>
            </a:r>
            <a:fld id="{4032C737-479F-4679-BA73-28E1C01B9042}" type="slidenum">
              <a:rPr lang="en-US" altLang="ar-AE">
                <a:latin typeface="Arial" panose="020B0604020202020204" pitchFamily="34" charset="0"/>
              </a:rPr>
              <a:pPr fontAlgn="base">
                <a:spcBef>
                  <a:spcPct val="0"/>
                </a:spcBef>
                <a:spcAft>
                  <a:spcPct val="0"/>
                </a:spcAft>
                <a:defRPr/>
              </a:pPr>
              <a:t>‹#›</a:t>
            </a:fld>
            <a:endParaRPr lang="en-US" altLang="ar-AE">
              <a:latin typeface="Arial" panose="020B0604020202020204" pitchFamily="34" charset="0"/>
            </a:endParaRPr>
          </a:p>
        </p:txBody>
      </p:sp>
    </p:spTree>
    <p:extLst>
      <p:ext uri="{BB962C8B-B14F-4D97-AF65-F5344CB8AC3E}">
        <p14:creationId xmlns:p14="http://schemas.microsoft.com/office/powerpoint/2010/main" val="261395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0" fontAlgn="base" hangingPunct="0">
        <a:spcBef>
          <a:spcPct val="0"/>
        </a:spcBef>
        <a:spcAft>
          <a:spcPct val="0"/>
        </a:spcAft>
        <a:defRPr sz="32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l" rtl="0" eaLnBrk="0" fontAlgn="base" hangingPunct="0">
        <a:spcBef>
          <a:spcPct val="0"/>
        </a:spcBef>
        <a:spcAft>
          <a:spcPct val="0"/>
        </a:spcAft>
        <a:defRPr sz="3200" b="1">
          <a:solidFill>
            <a:schemeClr val="bg1"/>
          </a:solidFill>
          <a:latin typeface="Arial" charset="0"/>
          <a:cs typeface="Arial" charset="0"/>
        </a:defRPr>
      </a:lvl2pPr>
      <a:lvl3pPr algn="l" rtl="0" eaLnBrk="0" fontAlgn="base" hangingPunct="0">
        <a:spcBef>
          <a:spcPct val="0"/>
        </a:spcBef>
        <a:spcAft>
          <a:spcPct val="0"/>
        </a:spcAft>
        <a:defRPr sz="3200" b="1">
          <a:solidFill>
            <a:schemeClr val="bg1"/>
          </a:solidFill>
          <a:latin typeface="Arial" charset="0"/>
          <a:cs typeface="Arial" charset="0"/>
        </a:defRPr>
      </a:lvl3pPr>
      <a:lvl4pPr algn="l" rtl="0" eaLnBrk="0" fontAlgn="base" hangingPunct="0">
        <a:spcBef>
          <a:spcPct val="0"/>
        </a:spcBef>
        <a:spcAft>
          <a:spcPct val="0"/>
        </a:spcAft>
        <a:defRPr sz="3200" b="1">
          <a:solidFill>
            <a:schemeClr val="bg1"/>
          </a:solidFill>
          <a:latin typeface="Arial" charset="0"/>
          <a:cs typeface="Arial" charset="0"/>
        </a:defRPr>
      </a:lvl4pPr>
      <a:lvl5pPr algn="l" rtl="0" eaLnBrk="0" fontAlgn="base" hangingPunct="0">
        <a:spcBef>
          <a:spcPct val="0"/>
        </a:spcBef>
        <a:spcAft>
          <a:spcPct val="0"/>
        </a:spcAft>
        <a:defRPr sz="3200" b="1">
          <a:solidFill>
            <a:schemeClr val="bg1"/>
          </a:solidFill>
          <a:latin typeface="Arial" charset="0"/>
          <a:cs typeface="Arial" charset="0"/>
        </a:defRPr>
      </a:lvl5pPr>
      <a:lvl6pPr marL="457200" algn="l" rtl="0" fontAlgn="base">
        <a:spcBef>
          <a:spcPct val="0"/>
        </a:spcBef>
        <a:spcAft>
          <a:spcPct val="0"/>
        </a:spcAft>
        <a:defRPr sz="3200" b="1">
          <a:solidFill>
            <a:schemeClr val="bg1"/>
          </a:solidFill>
          <a:latin typeface="Arial" charset="0"/>
          <a:cs typeface="Arial" charset="0"/>
        </a:defRPr>
      </a:lvl6pPr>
      <a:lvl7pPr marL="914400" algn="l" rtl="0" fontAlgn="base">
        <a:spcBef>
          <a:spcPct val="0"/>
        </a:spcBef>
        <a:spcAft>
          <a:spcPct val="0"/>
        </a:spcAft>
        <a:defRPr sz="3200" b="1">
          <a:solidFill>
            <a:schemeClr val="bg1"/>
          </a:solidFill>
          <a:latin typeface="Arial" charset="0"/>
          <a:cs typeface="Arial" charset="0"/>
        </a:defRPr>
      </a:lvl7pPr>
      <a:lvl8pPr marL="1371600" algn="l" rtl="0" fontAlgn="base">
        <a:spcBef>
          <a:spcPct val="0"/>
        </a:spcBef>
        <a:spcAft>
          <a:spcPct val="0"/>
        </a:spcAft>
        <a:defRPr sz="3200" b="1">
          <a:solidFill>
            <a:schemeClr val="bg1"/>
          </a:solidFill>
          <a:latin typeface="Arial" charset="0"/>
          <a:cs typeface="Arial" charset="0"/>
        </a:defRPr>
      </a:lvl8pPr>
      <a:lvl9pPr marL="1828800" algn="l" rtl="0" fontAlgn="base">
        <a:spcBef>
          <a:spcPct val="0"/>
        </a:spcBef>
        <a:spcAft>
          <a:spcPct val="0"/>
        </a:spcAft>
        <a:defRPr sz="3200" b="1">
          <a:solidFill>
            <a:schemeClr val="bg1"/>
          </a:solidFill>
          <a:latin typeface="Arial" charset="0"/>
          <a:cs typeface="Arial" charset="0"/>
        </a:defRPr>
      </a:lvl9pPr>
    </p:titleStyle>
    <p:bodyStyle>
      <a:lvl1pPr marL="457200" indent="-457200" algn="just" rtl="0" eaLnBrk="0" fontAlgn="base" hangingPunct="0">
        <a:spcBef>
          <a:spcPts val="25"/>
        </a:spcBef>
        <a:spcAft>
          <a:spcPts val="25"/>
        </a:spcAft>
        <a:buFont typeface="Wingdings" panose="05000000000000000000" pitchFamily="2" charset="2"/>
        <a:buChar char="§"/>
        <a:defRPr sz="3000" kern="1200">
          <a:solidFill>
            <a:srgbClr val="262626"/>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lang="en-US" sz="2800" kern="1200">
          <a:solidFill>
            <a:srgbClr val="262626"/>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n-ea"/>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62626"/>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62626"/>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437D5-11B2-465E-BBBA-3B4E35142072}" type="datetime5">
              <a:rPr lang="en-US" smtClean="0"/>
              <a:t>28-Mar-21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Trang </a:t>
            </a:r>
            <a:fld id="{ADA9B7FD-F2EE-41F6-8343-9D87AC07EB9C}" type="slidenum">
              <a:rPr lang="en-US" smtClean="0"/>
              <a:pPr/>
              <a:t>‹#›</a:t>
            </a:fld>
            <a:endParaRPr lang="en-US" dirty="0"/>
          </a:p>
        </p:txBody>
      </p:sp>
      <p:sp>
        <p:nvSpPr>
          <p:cNvPr id="7" name="Rectangle 6"/>
          <p:cNvSpPr/>
          <p:nvPr userDrawn="1"/>
        </p:nvSpPr>
        <p:spPr>
          <a:xfrm>
            <a:off x="0" y="6544639"/>
            <a:ext cx="12192000" cy="303088"/>
          </a:xfrm>
          <a:prstGeom prst="rect">
            <a:avLst/>
          </a:prstGeom>
          <a:solidFill>
            <a:srgbClr val="C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762000"/>
          </a:xfrm>
          <a:prstGeom prst="rect">
            <a:avLst/>
          </a:prstGeom>
        </p:spPr>
      </p:pic>
    </p:spTree>
    <p:extLst>
      <p:ext uri="{BB962C8B-B14F-4D97-AF65-F5344CB8AC3E}">
        <p14:creationId xmlns:p14="http://schemas.microsoft.com/office/powerpoint/2010/main" val="18259512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6.png" /></Relationships>
</file>

<file path=ppt/slides/_rels/slide1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5.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5.xml" /><Relationship Id="rId1" Type="http://schemas.openxmlformats.org/officeDocument/2006/relationships/slideLayout" Target="../slideLayouts/slideLayout15.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5.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5.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5.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1.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8.xml" /><Relationship Id="rId1" Type="http://schemas.openxmlformats.org/officeDocument/2006/relationships/slideLayout" Target="../slideLayouts/slideLayout15.xml" /><Relationship Id="rId4" Type="http://schemas.openxmlformats.org/officeDocument/2006/relationships/image" Target="../media/image9.pn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3.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9.xml" /><Relationship Id="rId1" Type="http://schemas.openxmlformats.org/officeDocument/2006/relationships/slideLayout" Target="../slideLayouts/slideLayout15.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4.xml" /></Relationships>
</file>

<file path=ppt/slides/_rels/slide3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0.xml"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15.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5.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5.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5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jpg" /><Relationship Id="rId1" Type="http://schemas.openxmlformats.org/officeDocument/2006/relationships/slideLayout" Target="../slideLayouts/slideLayout15.xml" /><Relationship Id="rId6" Type="http://schemas.openxmlformats.org/officeDocument/2006/relationships/image" Target="../media/image15.png" /><Relationship Id="rId5" Type="http://schemas.openxmlformats.org/officeDocument/2006/relationships/image" Target="../media/image14.png" /><Relationship Id="rId4" Type="http://schemas.openxmlformats.org/officeDocument/2006/relationships/image" Target="../media/image13.png" /></Relationships>
</file>

<file path=ppt/slides/_rels/slide52.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15.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59.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15.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64.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15.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6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3.xml"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15.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15.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15.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71.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15.xml" /></Relationships>
</file>

<file path=ppt/slides/_rels/slide7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4.xml"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 name="Picture 2" descr="C:\Users\NGUYENDAN\Desktop\Phong san khau\Co Dang - To Quoc.png"/>
          <p:cNvPicPr>
            <a:picLocks noChangeAspect="1" noChangeArrowheads="1"/>
          </p:cNvPicPr>
          <p:nvPr/>
        </p:nvPicPr>
        <p:blipFill>
          <a:blip r:embed="rId4"/>
          <a:srcRect/>
          <a:stretch>
            <a:fillRect/>
          </a:stretch>
        </p:blipFill>
        <p:spPr bwMode="auto">
          <a:xfrm>
            <a:off x="2226151" y="129931"/>
            <a:ext cx="1430338" cy="769939"/>
          </a:xfrm>
          <a:prstGeom prst="rect">
            <a:avLst/>
          </a:prstGeom>
          <a:noFill/>
          <a:effectLst>
            <a:outerShdw blurRad="50800" dist="38100" dir="5400000" algn="t" rotWithShape="0">
              <a:prstClr val="black">
                <a:alpha val="40000"/>
              </a:prstClr>
            </a:outerShdw>
          </a:effectLst>
        </p:spPr>
      </p:pic>
      <p:sp>
        <p:nvSpPr>
          <p:cNvPr id="12" name="TextBox 11"/>
          <p:cNvSpPr txBox="1"/>
          <p:nvPr/>
        </p:nvSpPr>
        <p:spPr>
          <a:xfrm>
            <a:off x="4754266" y="304801"/>
            <a:ext cx="3285325" cy="523220"/>
          </a:xfrm>
          <a:prstGeom prst="rect">
            <a:avLst/>
          </a:prstGeom>
          <a:noFill/>
        </p:spPr>
        <p:txBody>
          <a:bodyPr wrap="square">
            <a:spAutoFit/>
          </a:bodyPr>
          <a:lstStyle/>
          <a:p>
            <a:pPr>
              <a:defRPr/>
            </a:pPr>
            <a:r>
              <a:rPr lang="en-US" sz="2800" b="1" dirty="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BỘ CHÍNH TRỊ </a:t>
            </a:r>
          </a:p>
        </p:txBody>
      </p:sp>
      <p:sp>
        <p:nvSpPr>
          <p:cNvPr id="2" name="Title 1"/>
          <p:cNvSpPr>
            <a:spLocks noGrp="1"/>
          </p:cNvSpPr>
          <p:nvPr>
            <p:ph type="ctrTitle"/>
          </p:nvPr>
        </p:nvSpPr>
        <p:spPr>
          <a:xfrm>
            <a:off x="1524000" y="1216153"/>
            <a:ext cx="9144000" cy="790773"/>
          </a:xfrm>
        </p:spPr>
        <p:txBody>
          <a:bodyPr/>
          <a:lstStyle/>
          <a:p>
            <a:pPr>
              <a:lnSpc>
                <a:spcPct val="100000"/>
              </a:lnSpc>
            </a:pPr>
            <a:r>
              <a:rPr lang="en-US" sz="2400" dirty="0">
                <a:solidFill>
                  <a:srgbClr val="FFFF00"/>
                </a:solidFill>
              </a:rPr>
              <a:t>NGHIÊN CỨU, HỌC TẬP, QUÁN TRIỆT, TUYÊN TRUYỀN VÀ TRIỂN KHAI THỰC HIỆN NGHỊ QUYẾT ĐẠI HỘI ĐẠI BIỂU TOÀN QUỐC LẦN THỨ XIII CỦA ĐẢNG </a:t>
            </a:r>
            <a:endParaRPr lang="en-GB" sz="2400" dirty="0"/>
          </a:p>
        </p:txBody>
      </p:sp>
      <p:sp>
        <p:nvSpPr>
          <p:cNvPr id="4" name="Rectangle 3"/>
          <p:cNvSpPr/>
          <p:nvPr/>
        </p:nvSpPr>
        <p:spPr>
          <a:xfrm>
            <a:off x="1029229" y="2727135"/>
            <a:ext cx="10007623" cy="1569660"/>
          </a:xfrm>
          <a:prstGeom prst="rect">
            <a:avLst/>
          </a:prstGeom>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BÁO CÁO CHÍNH TRỊ CỦA BAN CHẤP HÀNH TRUNG ƯƠNG ĐẢNG KHOÁ XII TẠI ĐẠI HỘI ĐẠI BIỂU TOÀN QUỐC LẦN THỨ XIII CỦA ĐẢNG </a:t>
            </a:r>
            <a:endParaRPr lang="en-GB" sz="32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363703" y="6117862"/>
            <a:ext cx="3675888" cy="369332"/>
          </a:xfrm>
          <a:prstGeom prst="rect">
            <a:avLst/>
          </a:prstGeom>
          <a:noFill/>
        </p:spPr>
        <p:txBody>
          <a:bodyPr wrap="square" rtlCol="0">
            <a:spAutoFit/>
          </a:bodyPr>
          <a:lstStyle/>
          <a:p>
            <a:r>
              <a:rPr lang="en-GB" b="1" i="1" dirty="0" err="1">
                <a:solidFill>
                  <a:schemeClr val="bg1"/>
                </a:solidFill>
                <a:latin typeface="Times New Roman" panose="02020603050405020304" pitchFamily="18" charset="0"/>
                <a:cs typeface="Times New Roman" panose="02020603050405020304" pitchFamily="18" charset="0"/>
              </a:rPr>
              <a:t>Hà</a:t>
            </a:r>
            <a:r>
              <a:rPr lang="en-GB" b="1" i="1" dirty="0">
                <a:solidFill>
                  <a:schemeClr val="bg1"/>
                </a:solidFill>
                <a:latin typeface="Times New Roman" panose="02020603050405020304" pitchFamily="18" charset="0"/>
                <a:cs typeface="Times New Roman" panose="02020603050405020304" pitchFamily="18" charset="0"/>
              </a:rPr>
              <a:t> </a:t>
            </a:r>
            <a:r>
              <a:rPr lang="en-GB" b="1" i="1" dirty="0" err="1">
                <a:solidFill>
                  <a:schemeClr val="bg1"/>
                </a:solidFill>
                <a:latin typeface="Times New Roman" panose="02020603050405020304" pitchFamily="18" charset="0"/>
                <a:cs typeface="Times New Roman" panose="02020603050405020304" pitchFamily="18" charset="0"/>
              </a:rPr>
              <a:t>nội</a:t>
            </a:r>
            <a:r>
              <a:rPr lang="en-GB" b="1" i="1" dirty="0">
                <a:solidFill>
                  <a:schemeClr val="bg1"/>
                </a:solidFill>
                <a:latin typeface="Times New Roman" panose="02020603050405020304" pitchFamily="18" charset="0"/>
                <a:cs typeface="Times New Roman" panose="02020603050405020304" pitchFamily="18" charset="0"/>
              </a:rPr>
              <a:t>, </a:t>
            </a:r>
            <a:r>
              <a:rPr lang="en-GB" b="1" i="1" dirty="0" err="1">
                <a:solidFill>
                  <a:schemeClr val="bg1"/>
                </a:solidFill>
                <a:latin typeface="Times New Roman" panose="02020603050405020304" pitchFamily="18" charset="0"/>
                <a:cs typeface="Times New Roman" panose="02020603050405020304" pitchFamily="18" charset="0"/>
              </a:rPr>
              <a:t>ngày</a:t>
            </a:r>
            <a:r>
              <a:rPr lang="en-GB" b="1" i="1" dirty="0">
                <a:solidFill>
                  <a:schemeClr val="bg1"/>
                </a:solidFill>
                <a:latin typeface="Times New Roman" panose="02020603050405020304" pitchFamily="18" charset="0"/>
                <a:cs typeface="Times New Roman" panose="02020603050405020304" pitchFamily="18" charset="0"/>
              </a:rPr>
              <a:t> 27 </a:t>
            </a:r>
            <a:r>
              <a:rPr lang="en-GB" b="1" i="1" dirty="0" err="1">
                <a:solidFill>
                  <a:schemeClr val="bg1"/>
                </a:solidFill>
                <a:latin typeface="Times New Roman" panose="02020603050405020304" pitchFamily="18" charset="0"/>
                <a:cs typeface="Times New Roman" panose="02020603050405020304" pitchFamily="18" charset="0"/>
              </a:rPr>
              <a:t>tháng</a:t>
            </a:r>
            <a:r>
              <a:rPr lang="en-GB" b="1" i="1" dirty="0">
                <a:solidFill>
                  <a:schemeClr val="bg1"/>
                </a:solidFill>
                <a:latin typeface="Times New Roman" panose="02020603050405020304" pitchFamily="18" charset="0"/>
                <a:cs typeface="Times New Roman" panose="02020603050405020304" pitchFamily="18" charset="0"/>
              </a:rPr>
              <a:t> 03 </a:t>
            </a:r>
            <a:r>
              <a:rPr lang="en-GB" b="1" i="1" dirty="0" err="1">
                <a:solidFill>
                  <a:schemeClr val="bg1"/>
                </a:solidFill>
                <a:latin typeface="Times New Roman" panose="02020603050405020304" pitchFamily="18" charset="0"/>
                <a:cs typeface="Times New Roman" panose="02020603050405020304" pitchFamily="18" charset="0"/>
              </a:rPr>
              <a:t>năm</a:t>
            </a:r>
            <a:r>
              <a:rPr lang="en-GB" b="1" i="1" dirty="0">
                <a:solidFill>
                  <a:schemeClr val="bg1"/>
                </a:solidFill>
                <a:latin typeface="Times New Roman" panose="02020603050405020304" pitchFamily="18" charset="0"/>
                <a:cs typeface="Times New Roman" panose="02020603050405020304" pitchFamily="18" charset="0"/>
              </a:rPr>
              <a:t> 2021</a:t>
            </a:r>
          </a:p>
        </p:txBody>
      </p:sp>
    </p:spTree>
    <p:extLst>
      <p:ext uri="{BB962C8B-B14F-4D97-AF65-F5344CB8AC3E}">
        <p14:creationId xmlns:p14="http://schemas.microsoft.com/office/powerpoint/2010/main" val="3510710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6220" y="1311260"/>
            <a:ext cx="8162748" cy="4524316"/>
          </a:xfrm>
          <a:prstGeom prst="rect">
            <a:avLst/>
          </a:prstGeom>
          <a:noFill/>
          <a:ln>
            <a:solidFill>
              <a:srgbClr val="00009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defTabSz="977900">
              <a:spcAft>
                <a:spcPct val="35000"/>
              </a:spcAft>
            </a:pPr>
            <a:r>
              <a:rPr lang="en-US" sz="3600" b="1" dirty="0" err="1">
                <a:solidFill>
                  <a:schemeClr val="tx1"/>
                </a:solidFill>
                <a:latin typeface="Times New Roman" panose="02020603050405020304" pitchFamily="18" charset="0"/>
                <a:cs typeface="Times New Roman" panose="02020603050405020304" pitchFamily="18" charset="0"/>
              </a:rPr>
              <a:t>Báo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chính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trị</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và</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văn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kiện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thực</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sự</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là</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sản</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phẩm</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kết</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tinh</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trí</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tuệ</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của</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toàn</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Đảng</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toàn</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dân</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và</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toàn</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quân</a:t>
            </a:r>
            <a:r>
              <a:rPr lang="en-US" sz="3600" b="1" i="1" dirty="0">
                <a:solidFill>
                  <a:schemeClr val="tx1"/>
                </a:solidFill>
                <a:latin typeface="Times New Roman" panose="02020603050405020304" pitchFamily="18" charset="0"/>
                <a:cs typeface="Times New Roman" panose="02020603050405020304" pitchFamily="18" charset="0"/>
              </a:rPr>
              <a:t> ta, </a:t>
            </a:r>
            <a:r>
              <a:rPr lang="en-US" sz="3600" b="1" i="1" dirty="0" err="1">
                <a:solidFill>
                  <a:schemeClr val="tx1"/>
                </a:solidFill>
                <a:latin typeface="Times New Roman" panose="02020603050405020304" pitchFamily="18" charset="0"/>
                <a:cs typeface="Times New Roman" panose="02020603050405020304" pitchFamily="18" charset="0"/>
              </a:rPr>
              <a:t>thể</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hiện</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rõ</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sự</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thống</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nhất</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giữa</a:t>
            </a:r>
            <a:r>
              <a:rPr lang="en-US" sz="3600" b="1" i="1" dirty="0">
                <a:solidFill>
                  <a:schemeClr val="tx1"/>
                </a:solidFill>
                <a:latin typeface="Times New Roman" panose="02020603050405020304" pitchFamily="18" charset="0"/>
                <a:cs typeface="Times New Roman" panose="02020603050405020304" pitchFamily="18" charset="0"/>
              </a:rPr>
              <a:t> ‘Ý </a:t>
            </a:r>
            <a:r>
              <a:rPr lang="en-US" sz="3600" b="1" i="1" dirty="0" err="1">
                <a:solidFill>
                  <a:schemeClr val="tx1"/>
                </a:solidFill>
                <a:latin typeface="Times New Roman" panose="02020603050405020304" pitchFamily="18" charset="0"/>
                <a:cs typeface="Times New Roman" panose="02020603050405020304" pitchFamily="18" charset="0"/>
              </a:rPr>
              <a:t>Đảng</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lòng</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Dân</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hoà</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quyện</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cùng</a:t>
            </a:r>
            <a:r>
              <a:rPr lang="en-US" sz="3600" b="1" i="1" dirty="0">
                <a:solidFill>
                  <a:schemeClr val="tx1"/>
                </a:solidFill>
                <a:latin typeface="Times New Roman" panose="02020603050405020304" pitchFamily="18" charset="0"/>
                <a:cs typeface="Times New Roman" panose="02020603050405020304" pitchFamily="18" charset="0"/>
              </a:rPr>
              <a:t> quyết </a:t>
            </a:r>
            <a:r>
              <a:rPr lang="en-US" sz="3600" b="1" i="1" dirty="0" err="1">
                <a:solidFill>
                  <a:schemeClr val="tx1"/>
                </a:solidFill>
                <a:latin typeface="Times New Roman" panose="02020603050405020304" pitchFamily="18" charset="0"/>
                <a:cs typeface="Times New Roman" panose="02020603050405020304" pitchFamily="18" charset="0"/>
              </a:rPr>
              <a:t>tâm</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và</a:t>
            </a:r>
            <a:r>
              <a:rPr lang="en-US" sz="3600" b="1" i="1" dirty="0">
                <a:solidFill>
                  <a:schemeClr val="tx1"/>
                </a:solidFill>
                <a:latin typeface="Times New Roman" panose="02020603050405020304" pitchFamily="18" charset="0"/>
                <a:cs typeface="Times New Roman" panose="02020603050405020304" pitchFamily="18" charset="0"/>
              </a:rPr>
              <a:t> ý </a:t>
            </a:r>
            <a:r>
              <a:rPr lang="en-US" sz="3600" b="1" i="1" dirty="0" err="1">
                <a:solidFill>
                  <a:schemeClr val="tx1"/>
                </a:solidFill>
                <a:latin typeface="Times New Roman" panose="02020603050405020304" pitchFamily="18" charset="0"/>
                <a:cs typeface="Times New Roman" panose="02020603050405020304" pitchFamily="18" charset="0"/>
              </a:rPr>
              <a:t>chí</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phát</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triển</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của</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dân</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tộc</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trong</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công</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cuộc</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xây</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dựng</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và</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bảo</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vệ</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vững</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chắc</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Tổ</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quốc</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Việt</a:t>
            </a:r>
            <a:r>
              <a:rPr lang="en-US" sz="3600" b="1" i="1" dirty="0">
                <a:solidFill>
                  <a:schemeClr val="tx1"/>
                </a:solidFill>
                <a:latin typeface="Times New Roman" panose="02020603050405020304" pitchFamily="18" charset="0"/>
                <a:cs typeface="Times New Roman" panose="02020603050405020304" pitchFamily="18" charset="0"/>
              </a:rPr>
              <a:t> Nam XHCN</a:t>
            </a:r>
            <a:r>
              <a:rPr lang="en-US" sz="3600" b="1" dirty="0">
                <a:solidFill>
                  <a:schemeClr val="tx1"/>
                </a:solidFill>
                <a:latin typeface="Times New Roman" panose="02020603050405020304" pitchFamily="18" charset="0"/>
                <a:cs typeface="Times New Roman" panose="02020603050405020304" pitchFamily="18" charset="0"/>
              </a:rPr>
              <a:t>”</a:t>
            </a:r>
            <a:endParaRPr lang="vi-VN" sz="36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765893" y="1305015"/>
            <a:ext cx="3196817" cy="2131212"/>
          </a:xfrm>
          <a:prstGeom prst="rect">
            <a:avLst/>
          </a:prstGeom>
        </p:spPr>
      </p:pic>
    </p:spTree>
    <p:extLst>
      <p:ext uri="{BB962C8B-B14F-4D97-AF65-F5344CB8AC3E}">
        <p14:creationId xmlns:p14="http://schemas.microsoft.com/office/powerpoint/2010/main" val="17013795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171" y="0"/>
            <a:ext cx="10423829" cy="776211"/>
          </a:xfrm>
        </p:spPr>
        <p:txBody>
          <a:bodyPr>
            <a:noAutofit/>
          </a:bodyPr>
          <a:lstStyle/>
          <a:p>
            <a:pPr algn="ctr"/>
            <a:r>
              <a:rPr lang="en-GB" sz="2600" b="1" dirty="0">
                <a:solidFill>
                  <a:srgbClr val="000090"/>
                </a:solidFill>
                <a:latin typeface="Arial" panose="020B0604020202020204" pitchFamily="34" charset="0"/>
                <a:cs typeface="Arial" panose="020B0604020202020204" pitchFamily="34" charset="0"/>
              </a:rPr>
              <a:t>TINH THẦN XUYÊN SUỐT CỦA BÁO CÁO CHÍNH TRỊ</a:t>
            </a:r>
          </a:p>
        </p:txBody>
      </p:sp>
      <p:sp>
        <p:nvSpPr>
          <p:cNvPr id="7" name="Rectangle 6"/>
          <p:cNvSpPr/>
          <p:nvPr/>
        </p:nvSpPr>
        <p:spPr>
          <a:xfrm>
            <a:off x="1739760" y="808705"/>
            <a:ext cx="184731" cy="584775"/>
          </a:xfrm>
          <a:prstGeom prst="rect">
            <a:avLst/>
          </a:prstGeom>
        </p:spPr>
        <p:txBody>
          <a:bodyPr wrap="none">
            <a:spAutoFit/>
          </a:bodyPr>
          <a:lstStyle/>
          <a:p>
            <a:endParaRPr lang="en-US" sz="3200" b="1" i="1" dirty="0">
              <a:latin typeface="Times New Roman" panose="02020603050405020304" pitchFamily="18" charset="0"/>
              <a:cs typeface="Times New Roman" panose="02020603050405020304" pitchFamily="18" charset="0"/>
            </a:endParaRPr>
          </a:p>
        </p:txBody>
      </p:sp>
      <p:grpSp>
        <p:nvGrpSpPr>
          <p:cNvPr id="31" name="Group 30"/>
          <p:cNvGrpSpPr/>
          <p:nvPr/>
        </p:nvGrpSpPr>
        <p:grpSpPr>
          <a:xfrm>
            <a:off x="881881" y="1315941"/>
            <a:ext cx="10670756" cy="2180078"/>
            <a:chOff x="53080" y="1487153"/>
            <a:chExt cx="9036718" cy="2180078"/>
          </a:xfrm>
        </p:grpSpPr>
        <p:sp>
          <p:nvSpPr>
            <p:cNvPr id="15" name="Rectangle 14"/>
            <p:cNvSpPr/>
            <p:nvPr/>
          </p:nvSpPr>
          <p:spPr>
            <a:xfrm>
              <a:off x="53080" y="1733920"/>
              <a:ext cx="9036718" cy="1687558"/>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grpSp>
          <p:nvGrpSpPr>
            <p:cNvPr id="22" name="Group 21"/>
            <p:cNvGrpSpPr/>
            <p:nvPr/>
          </p:nvGrpSpPr>
          <p:grpSpPr>
            <a:xfrm>
              <a:off x="549048" y="1487153"/>
              <a:ext cx="1714500" cy="2180078"/>
              <a:chOff x="1671077" y="1537560"/>
              <a:chExt cx="1714500" cy="1746250"/>
            </a:xfrm>
          </p:grpSpPr>
          <p:sp>
            <p:nvSpPr>
              <p:cNvPr id="16" name="Freeform 15"/>
              <p:cNvSpPr/>
              <p:nvPr/>
            </p:nvSpPr>
            <p:spPr>
              <a:xfrm>
                <a:off x="1672664" y="1537560"/>
                <a:ext cx="1712913" cy="196850"/>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7" name="Freeform 16"/>
              <p:cNvSpPr/>
              <p:nvPr/>
            </p:nvSpPr>
            <p:spPr>
              <a:xfrm flipV="1">
                <a:off x="1672664" y="3086960"/>
                <a:ext cx="1712913" cy="196850"/>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8" name="Freeform 17"/>
              <p:cNvSpPr/>
              <p:nvPr/>
            </p:nvSpPr>
            <p:spPr>
              <a:xfrm>
                <a:off x="1671077" y="1537560"/>
                <a:ext cx="1651000" cy="1746250"/>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9" name="TextBox 12"/>
              <p:cNvSpPr txBox="1">
                <a:spLocks noChangeArrowheads="1"/>
              </p:cNvSpPr>
              <p:nvPr/>
            </p:nvSpPr>
            <p:spPr bwMode="auto">
              <a:xfrm>
                <a:off x="1671077" y="1928644"/>
                <a:ext cx="1540101" cy="96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dirty="0">
                    <a:solidFill>
                      <a:schemeClr val="bg1"/>
                    </a:solidFill>
                    <a:effectLst>
                      <a:outerShdw blurRad="38100" dist="38100" dir="2700000" algn="tl">
                        <a:srgbClr val="000000">
                          <a:alpha val="43137"/>
                        </a:srgbClr>
                      </a:outerShdw>
                    </a:effectLst>
                    <a:latin typeface="+mn-lt"/>
                  </a:rPr>
                  <a:t>1</a:t>
                </a:r>
              </a:p>
            </p:txBody>
          </p:sp>
        </p:grpSp>
        <p:sp>
          <p:nvSpPr>
            <p:cNvPr id="23" name="Rectangle 22"/>
            <p:cNvSpPr/>
            <p:nvPr/>
          </p:nvSpPr>
          <p:spPr>
            <a:xfrm>
              <a:off x="2263548" y="1733211"/>
              <a:ext cx="6734148" cy="1406026"/>
            </a:xfrm>
            <a:prstGeom prst="rect">
              <a:avLst/>
            </a:prstGeom>
          </p:spPr>
          <p:txBody>
            <a:bodyPr wrap="square">
              <a:spAutoFit/>
            </a:bodyPr>
            <a:lstStyle/>
            <a:p>
              <a:pPr>
                <a:lnSpc>
                  <a:spcPct val="110000"/>
                </a:lnSpc>
              </a:pPr>
              <a:r>
                <a:rPr lang="en-US" sz="2600" b="1" dirty="0">
                  <a:solidFill>
                    <a:srgbClr val="000090"/>
                  </a:solidFill>
                  <a:latin typeface="Times New Roman" panose="02020603050405020304" pitchFamily="18" charset="0"/>
                  <a:cs typeface="Times New Roman" panose="02020603050405020304" pitchFamily="18" charset="0"/>
                </a:rPr>
                <a:t>SỰ LÃNH ĐẠO ĐÚNG ĐẮN CỦA ĐẢNG LÀ NHÂN TỐ HÀNG ĐẦU QUYẾT ĐỊNH THẮNG LỢI CỦA CÁCH MẠNG VIỆT NAM</a:t>
              </a:r>
              <a:endParaRPr lang="en-GB" sz="2600" b="1" dirty="0">
                <a:solidFill>
                  <a:srgbClr val="000090"/>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787354" y="4043949"/>
            <a:ext cx="10670756" cy="2180078"/>
            <a:chOff x="53080" y="1487153"/>
            <a:chExt cx="9036718" cy="2180078"/>
          </a:xfrm>
        </p:grpSpPr>
        <p:sp>
          <p:nvSpPr>
            <p:cNvPr id="21" name="Rectangle 20"/>
            <p:cNvSpPr/>
            <p:nvPr/>
          </p:nvSpPr>
          <p:spPr>
            <a:xfrm>
              <a:off x="53080" y="1733920"/>
              <a:ext cx="9036718" cy="1687558"/>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grpSp>
          <p:nvGrpSpPr>
            <p:cNvPr id="33" name="Group 32"/>
            <p:cNvGrpSpPr/>
            <p:nvPr/>
          </p:nvGrpSpPr>
          <p:grpSpPr>
            <a:xfrm>
              <a:off x="549048" y="1487153"/>
              <a:ext cx="1714500" cy="2180078"/>
              <a:chOff x="1671077" y="1537560"/>
              <a:chExt cx="1714500" cy="1746250"/>
            </a:xfrm>
          </p:grpSpPr>
          <p:sp>
            <p:nvSpPr>
              <p:cNvPr id="35" name="Freeform 34"/>
              <p:cNvSpPr/>
              <p:nvPr/>
            </p:nvSpPr>
            <p:spPr>
              <a:xfrm>
                <a:off x="1672664" y="1537560"/>
                <a:ext cx="1712913" cy="196850"/>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36" name="Freeform 35"/>
              <p:cNvSpPr/>
              <p:nvPr/>
            </p:nvSpPr>
            <p:spPr>
              <a:xfrm flipV="1">
                <a:off x="1672664" y="3086960"/>
                <a:ext cx="1712913" cy="196850"/>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37" name="Freeform 36"/>
              <p:cNvSpPr/>
              <p:nvPr/>
            </p:nvSpPr>
            <p:spPr>
              <a:xfrm>
                <a:off x="1671077" y="1537560"/>
                <a:ext cx="1651000" cy="1746250"/>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38" name="TextBox 12"/>
              <p:cNvSpPr txBox="1">
                <a:spLocks noChangeArrowheads="1"/>
              </p:cNvSpPr>
              <p:nvPr/>
            </p:nvSpPr>
            <p:spPr bwMode="auto">
              <a:xfrm>
                <a:off x="1671077" y="1928644"/>
                <a:ext cx="1540101" cy="96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dirty="0">
                    <a:solidFill>
                      <a:schemeClr val="bg1"/>
                    </a:solidFill>
                    <a:effectLst>
                      <a:outerShdw blurRad="38100" dist="38100" dir="2700000" algn="tl">
                        <a:srgbClr val="000000">
                          <a:alpha val="43137"/>
                        </a:srgbClr>
                      </a:outerShdw>
                    </a:effectLst>
                    <a:latin typeface="+mn-lt"/>
                  </a:rPr>
                  <a:t>2</a:t>
                </a:r>
              </a:p>
            </p:txBody>
          </p:sp>
        </p:grpSp>
        <p:sp>
          <p:nvSpPr>
            <p:cNvPr id="34" name="Rectangle 33"/>
            <p:cNvSpPr/>
            <p:nvPr/>
          </p:nvSpPr>
          <p:spPr>
            <a:xfrm>
              <a:off x="2263548" y="1733211"/>
              <a:ext cx="6734148" cy="1692771"/>
            </a:xfrm>
            <a:prstGeom prst="rect">
              <a:avLst/>
            </a:prstGeom>
          </p:spPr>
          <p:txBody>
            <a:bodyPr wrap="square">
              <a:spAutoFit/>
            </a:bodyPr>
            <a:lstStyle/>
            <a:p>
              <a:r>
                <a:rPr lang="en-US" sz="2600" b="1" dirty="0">
                  <a:solidFill>
                    <a:srgbClr val="000090"/>
                  </a:solidFill>
                  <a:latin typeface="Times New Roman"/>
                  <a:cs typeface="Times New Roman"/>
                </a:rPr>
                <a:t>DÂN LÀ GỐC, NHÂN DÂN LÀ TRUNG TÂM, LÀ CHỦ THỂ, LÀ CỘI NGUỒN SỨC MẠNH TRONG CÔNG CUỘC ĐỔI MỚI, XÂY DỰNG VÀ BẢO VỆ TỔ QUỐC  </a:t>
              </a:r>
              <a:endParaRPr lang="en-US" sz="2600" dirty="0">
                <a:solidFill>
                  <a:srgbClr val="000090"/>
                </a:solidFill>
                <a:latin typeface="Times New Roman"/>
                <a:cs typeface="Times New Roman"/>
              </a:endParaRPr>
            </a:p>
          </p:txBody>
        </p:sp>
      </p:grpSp>
    </p:spTree>
    <p:extLst>
      <p:ext uri="{BB962C8B-B14F-4D97-AF65-F5344CB8AC3E}">
        <p14:creationId xmlns:p14="http://schemas.microsoft.com/office/powerpoint/2010/main" val="26578636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p:cNvGraphicFramePr>
          <p:nvPr>
            <p:extLst>
              <p:ext uri="{D42A27DB-BD31-4B8C-83A1-F6EECF244321}">
                <p14:modId xmlns:p14="http://schemas.microsoft.com/office/powerpoint/2010/main" val="3465821548"/>
              </p:ext>
            </p:extLst>
          </p:nvPr>
        </p:nvGraphicFramePr>
        <p:xfrm>
          <a:off x="402173" y="2228911"/>
          <a:ext cx="11379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idx="1"/>
          </p:nvPr>
        </p:nvSpPr>
        <p:spPr>
          <a:xfrm>
            <a:off x="908750" y="1084697"/>
            <a:ext cx="10515600" cy="538290"/>
          </a:xfrm>
        </p:spPr>
        <p:txBody>
          <a:bodyPr/>
          <a:lstStyle/>
          <a:p>
            <a:pPr marL="0" indent="0" algn="ctr">
              <a:buNone/>
            </a:pPr>
            <a:r>
              <a:rPr lang="en-US" b="1" dirty="0">
                <a:solidFill>
                  <a:srgbClr val="000090"/>
                </a:solidFill>
              </a:rPr>
              <a:t>NHỮNG ĐIỂM MỚI, NỔI BẬT THỂ HIỆN:</a:t>
            </a:r>
          </a:p>
        </p:txBody>
      </p:sp>
    </p:spTree>
    <p:extLst>
      <p:ext uri="{BB962C8B-B14F-4D97-AF65-F5344CB8AC3E}">
        <p14:creationId xmlns:p14="http://schemas.microsoft.com/office/powerpoint/2010/main" val="42178388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569748" y="2331720"/>
            <a:ext cx="8705060" cy="2258568"/>
          </a:xfrm>
        </p:spPr>
        <p:txBody>
          <a:bodyPr/>
          <a:lstStyle/>
          <a:p>
            <a:r>
              <a:rPr lang="en-US" sz="3600" dirty="0">
                <a:latin typeface="Times New Roman" panose="02020603050405020304" pitchFamily="18" charset="0"/>
                <a:cs typeface="Times New Roman" panose="02020603050405020304" pitchFamily="18" charset="0"/>
              </a:rPr>
              <a:t>TỔNG KẾT NHIỆM KỲ ĐẠI HỘI XII VÀ NHÌN LẠI 35 NĂM ĐỔI MỚI, 30 NĂM THỰC HIỆN CƯƠNG LĨNH </a:t>
            </a:r>
          </a:p>
        </p:txBody>
      </p:sp>
      <p:sp>
        <p:nvSpPr>
          <p:cNvPr id="6" name="TextBox 5"/>
          <p:cNvSpPr txBox="1"/>
          <p:nvPr/>
        </p:nvSpPr>
        <p:spPr>
          <a:xfrm>
            <a:off x="1524000" y="1133856"/>
            <a:ext cx="9144000" cy="923330"/>
          </a:xfrm>
          <a:prstGeom prst="rect">
            <a:avLst/>
          </a:prstGeom>
          <a:noFill/>
        </p:spPr>
        <p:txBody>
          <a:bodyPr wrap="square" rtlCol="0">
            <a:spAutoFit/>
          </a:bodyPr>
          <a:lstStyle/>
          <a:p>
            <a:pPr algn="ctr"/>
            <a:r>
              <a:rPr lang="en-GB" sz="5400" b="1" dirty="0">
                <a:solidFill>
                  <a:srgbClr val="FFFF00"/>
                </a:solidFill>
                <a:effectLst>
                  <a:outerShdw blurRad="38100" dist="38100" dir="2700000" algn="tl">
                    <a:srgbClr val="000000">
                      <a:alpha val="43137"/>
                    </a:srgbClr>
                  </a:outerShdw>
                </a:effectLst>
                <a:latin typeface="+mj-lt"/>
              </a:rPr>
              <a:t>PHẦN II</a:t>
            </a:r>
            <a:endParaRPr lang="en-GB" sz="54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658896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897912" y="0"/>
            <a:ext cx="8065165" cy="729657"/>
          </a:xfrm>
        </p:spPr>
        <p:txBody>
          <a:bodyPr/>
          <a:lstStyle/>
          <a:p>
            <a:pPr eaLnBrk="1" hangingPunct="1"/>
            <a:r>
              <a:rPr lang="en-US" sz="3600" b="1" dirty="0" err="1">
                <a:solidFill>
                  <a:srgbClr val="000090"/>
                </a:solidFill>
                <a:latin typeface="Calibri" charset="0"/>
                <a:ea typeface="ＭＳ Ｐゴシック" charset="0"/>
              </a:rPr>
              <a:t>Kết</a:t>
            </a:r>
            <a:r>
              <a:rPr lang="en-US" sz="3600" b="1" dirty="0">
                <a:solidFill>
                  <a:srgbClr val="000090"/>
                </a:solidFill>
                <a:latin typeface="Calibri" charset="0"/>
                <a:ea typeface="ＭＳ Ｐゴシック" charset="0"/>
              </a:rPr>
              <a:t> </a:t>
            </a:r>
            <a:r>
              <a:rPr lang="en-US" sz="3600" b="1" dirty="0" err="1">
                <a:solidFill>
                  <a:srgbClr val="000090"/>
                </a:solidFill>
                <a:latin typeface="Calibri" charset="0"/>
                <a:ea typeface="ＭＳ Ｐゴシック" charset="0"/>
              </a:rPr>
              <a:t>quả</a:t>
            </a:r>
            <a:r>
              <a:rPr lang="en-US" sz="3600" b="1" dirty="0">
                <a:solidFill>
                  <a:srgbClr val="000090"/>
                </a:solidFill>
                <a:latin typeface="Calibri" charset="0"/>
                <a:ea typeface="ＭＳ Ｐゴシック" charset="0"/>
              </a:rPr>
              <a:t> </a:t>
            </a:r>
            <a:r>
              <a:rPr lang="en-US" sz="3600" b="1" dirty="0" err="1">
                <a:solidFill>
                  <a:srgbClr val="000090"/>
                </a:solidFill>
                <a:latin typeface="Calibri" charset="0"/>
                <a:ea typeface="ＭＳ Ｐゴシック" charset="0"/>
              </a:rPr>
              <a:t>thực</a:t>
            </a:r>
            <a:r>
              <a:rPr lang="en-US" sz="3600" b="1" dirty="0">
                <a:solidFill>
                  <a:srgbClr val="000090"/>
                </a:solidFill>
                <a:latin typeface="Calibri" charset="0"/>
                <a:ea typeface="ＭＳ Ｐゴシック" charset="0"/>
              </a:rPr>
              <a:t> </a:t>
            </a:r>
            <a:r>
              <a:rPr lang="en-US" sz="3600" b="1" dirty="0" err="1">
                <a:solidFill>
                  <a:srgbClr val="000090"/>
                </a:solidFill>
                <a:latin typeface="Calibri" charset="0"/>
                <a:ea typeface="ＭＳ Ｐゴシック" charset="0"/>
              </a:rPr>
              <a:t>hiện</a:t>
            </a:r>
            <a:r>
              <a:rPr lang="en-US" sz="3600" b="1" dirty="0">
                <a:solidFill>
                  <a:srgbClr val="000090"/>
                </a:solidFill>
                <a:latin typeface="Calibri" charset="0"/>
                <a:ea typeface="ＭＳ Ｐゴシック" charset="0"/>
              </a:rPr>
              <a:t> </a:t>
            </a:r>
            <a:r>
              <a:rPr lang="en-US" sz="3600" b="1" dirty="0" err="1">
                <a:solidFill>
                  <a:srgbClr val="000090"/>
                </a:solidFill>
                <a:latin typeface="Calibri" charset="0"/>
                <a:ea typeface="ＭＳ Ｐゴシック" charset="0"/>
              </a:rPr>
              <a:t>Nghị</a:t>
            </a:r>
            <a:r>
              <a:rPr lang="en-US" sz="3600" b="1" dirty="0">
                <a:solidFill>
                  <a:srgbClr val="000090"/>
                </a:solidFill>
                <a:latin typeface="Calibri" charset="0"/>
                <a:ea typeface="ＭＳ Ｐゴシック" charset="0"/>
              </a:rPr>
              <a:t> quyết </a:t>
            </a:r>
            <a:r>
              <a:rPr lang="en-US" sz="3600" b="1" dirty="0" err="1">
                <a:solidFill>
                  <a:srgbClr val="000090"/>
                </a:solidFill>
                <a:latin typeface="Calibri" charset="0"/>
                <a:ea typeface="ＭＳ Ｐゴシック" charset="0"/>
              </a:rPr>
              <a:t>Đại</a:t>
            </a:r>
            <a:r>
              <a:rPr lang="en-US" sz="3600" b="1" dirty="0">
                <a:solidFill>
                  <a:srgbClr val="000090"/>
                </a:solidFill>
                <a:latin typeface="Calibri" charset="0"/>
                <a:ea typeface="ＭＳ Ｐゴシック" charset="0"/>
              </a:rPr>
              <a:t> </a:t>
            </a:r>
            <a:r>
              <a:rPr lang="en-US" sz="3600" b="1" dirty="0" err="1">
                <a:solidFill>
                  <a:srgbClr val="000090"/>
                </a:solidFill>
                <a:latin typeface="Calibri" charset="0"/>
                <a:ea typeface="ＭＳ Ｐゴシック" charset="0"/>
              </a:rPr>
              <a:t>hội</a:t>
            </a:r>
            <a:r>
              <a:rPr lang="en-US" sz="3600" b="1" dirty="0">
                <a:solidFill>
                  <a:srgbClr val="000090"/>
                </a:solidFill>
                <a:latin typeface="Calibri" charset="0"/>
                <a:ea typeface="ＭＳ Ｐゴシック" charset="0"/>
              </a:rPr>
              <a:t> XII</a:t>
            </a:r>
            <a:endParaRPr lang="en-US" sz="3600" dirty="0">
              <a:solidFill>
                <a:srgbClr val="000090"/>
              </a:solidFill>
              <a:latin typeface="Calibri" charset="0"/>
              <a:ea typeface="ＭＳ Ｐゴシック" charset="0"/>
            </a:endParaRPr>
          </a:p>
        </p:txBody>
      </p:sp>
      <p:sp>
        <p:nvSpPr>
          <p:cNvPr id="3" name="Content Placeholder 2"/>
          <p:cNvSpPr>
            <a:spLocks noGrp="1"/>
          </p:cNvSpPr>
          <p:nvPr>
            <p:ph idx="1"/>
          </p:nvPr>
        </p:nvSpPr>
        <p:spPr>
          <a:xfrm>
            <a:off x="388028" y="2540326"/>
            <a:ext cx="3915550" cy="2663815"/>
          </a:xfrm>
          <a:ln w="38100"/>
        </p:spPr>
        <p:style>
          <a:lnRef idx="2">
            <a:schemeClr val="accent4"/>
          </a:lnRef>
          <a:fillRef idx="1">
            <a:schemeClr val="lt1"/>
          </a:fillRef>
          <a:effectRef idx="0">
            <a:schemeClr val="accent4"/>
          </a:effectRef>
          <a:fontRef idx="minor">
            <a:schemeClr val="dk1"/>
          </a:fontRef>
        </p:style>
        <p:txBody>
          <a:bodyPr>
            <a:noAutofit/>
          </a:bodyPr>
          <a:lstStyle/>
          <a:p>
            <a:pPr eaLnBrk="1" hangingPunct="1">
              <a:buClr>
                <a:srgbClr val="FF0000"/>
              </a:buClr>
              <a:buFont typeface="Wingdings" charset="2"/>
              <a:buChar char="q"/>
              <a:defRPr/>
            </a:pPr>
            <a:r>
              <a:rPr lang="vi-VN" sz="3200" b="1" i="1" dirty="0">
                <a:solidFill>
                  <a:srgbClr val="000099"/>
                </a:solidFill>
                <a:latin typeface="Arial" charset="0"/>
                <a:ea typeface="ＭＳ Ｐゴシック" charset="0"/>
                <a:cs typeface="Arial" charset="0"/>
              </a:rPr>
              <a:t> Đạt được nhiều thành tựu rất quan trọng</a:t>
            </a:r>
            <a:r>
              <a:rPr lang="en-US" sz="3200" b="1" i="1" dirty="0">
                <a:solidFill>
                  <a:srgbClr val="000099"/>
                </a:solidFill>
                <a:latin typeface="Arial" charset="0"/>
                <a:ea typeface="ＭＳ Ｐゴシック" charset="0"/>
                <a:cs typeface="Arial" charset="0"/>
              </a:rPr>
              <a:t>;</a:t>
            </a:r>
            <a:r>
              <a:rPr lang="vi-VN" sz="3200" b="1" i="1" dirty="0">
                <a:solidFill>
                  <a:srgbClr val="000099"/>
                </a:solidFill>
                <a:latin typeface="Arial" charset="0"/>
                <a:ea typeface="ＭＳ Ｐゴシック" charset="0"/>
                <a:cs typeface="Arial" charset="0"/>
              </a:rPr>
              <a:t> khá toàn diện, tạo nhiều dấu ấn nổi bật </a:t>
            </a:r>
          </a:p>
        </p:txBody>
      </p:sp>
      <p:pic>
        <p:nvPicPr>
          <p:cNvPr id="61443" name="Picture 2" descr="D:\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33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4956168" y="4286803"/>
            <a:ext cx="6861033" cy="979106"/>
            <a:chOff x="171450" y="2216997"/>
            <a:chExt cx="8753475" cy="1296056"/>
          </a:xfrm>
        </p:grpSpPr>
        <p:grpSp>
          <p:nvGrpSpPr>
            <p:cNvPr id="7" name="Group 6"/>
            <p:cNvGrpSpPr/>
            <p:nvPr/>
          </p:nvGrpSpPr>
          <p:grpSpPr>
            <a:xfrm>
              <a:off x="171450" y="2216997"/>
              <a:ext cx="8753475" cy="1120890"/>
              <a:chOff x="171450" y="2216997"/>
              <a:chExt cx="8753475" cy="1120890"/>
            </a:xfrm>
          </p:grpSpPr>
          <p:sp>
            <p:nvSpPr>
              <p:cNvPr id="9" name="Freeform 8"/>
              <p:cNvSpPr/>
              <p:nvPr/>
            </p:nvSpPr>
            <p:spPr>
              <a:xfrm>
                <a:off x="521592" y="2379102"/>
                <a:ext cx="8403333" cy="958785"/>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dirty="0"/>
              </a:p>
            </p:txBody>
          </p:sp>
          <p:sp>
            <p:nvSpPr>
              <p:cNvPr id="10" name="Rectangle 9"/>
              <p:cNvSpPr/>
              <p:nvPr/>
            </p:nvSpPr>
            <p:spPr>
              <a:xfrm>
                <a:off x="171450" y="2216997"/>
                <a:ext cx="971548" cy="770608"/>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600" b="1" dirty="0">
                    <a:solidFill>
                      <a:srgbClr val="C00000"/>
                    </a:solidFill>
                    <a:effectLst>
                      <a:outerShdw blurRad="38100" dist="38100" dir="2700000" algn="tl">
                        <a:srgbClr val="000000">
                          <a:alpha val="43137"/>
                        </a:srgbClr>
                      </a:outerShdw>
                    </a:effectLst>
                  </a:rPr>
                  <a:t>3</a:t>
                </a:r>
              </a:p>
            </p:txBody>
          </p:sp>
        </p:grpSp>
        <p:sp>
          <p:nvSpPr>
            <p:cNvPr id="8" name="TextBox 7"/>
            <p:cNvSpPr txBox="1"/>
            <p:nvPr/>
          </p:nvSpPr>
          <p:spPr>
            <a:xfrm>
              <a:off x="1228723" y="2379100"/>
              <a:ext cx="7610475" cy="1133953"/>
            </a:xfrm>
            <a:prstGeom prst="rect">
              <a:avLst/>
            </a:prstGeom>
            <a:noFill/>
          </p:spPr>
          <p:txBody>
            <a:bodyPr wrap="square" rtlCol="0">
              <a:spAutoFit/>
            </a:bodyPr>
            <a:lstStyle/>
            <a:p>
              <a:pPr>
                <a:defRPr/>
              </a:pPr>
              <a:r>
                <a:rPr lang="vi-VN" sz="2400" b="1" dirty="0">
                  <a:solidFill>
                    <a:srgbClr val="000099"/>
                  </a:solidFill>
                  <a:latin typeface="Arial" charset="0"/>
                  <a:ea typeface="ＭＳ Ｐゴシック" charset="0"/>
                  <a:cs typeface="Arial" charset="0"/>
                </a:rPr>
                <a:t> Quốc phòng, an ninh, đối ngoại</a:t>
              </a:r>
            </a:p>
            <a:p>
              <a:pPr algn="just">
                <a:lnSpc>
                  <a:spcPct val="120000"/>
                </a:lnSpc>
              </a:pPr>
              <a:endParaRPr lang="en-GB" sz="2200"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4991444" y="5265910"/>
            <a:ext cx="6843394" cy="1539288"/>
            <a:chOff x="171450" y="2216996"/>
            <a:chExt cx="8753475" cy="1617220"/>
          </a:xfrm>
        </p:grpSpPr>
        <p:grpSp>
          <p:nvGrpSpPr>
            <p:cNvPr id="12" name="Group 11"/>
            <p:cNvGrpSpPr/>
            <p:nvPr/>
          </p:nvGrpSpPr>
          <p:grpSpPr>
            <a:xfrm>
              <a:off x="171450" y="2216996"/>
              <a:ext cx="8753475" cy="1110205"/>
              <a:chOff x="171450" y="2216996"/>
              <a:chExt cx="8753475" cy="1110205"/>
            </a:xfrm>
          </p:grpSpPr>
          <p:sp>
            <p:nvSpPr>
              <p:cNvPr id="14" name="Freeform 13"/>
              <p:cNvSpPr/>
              <p:nvPr/>
            </p:nvSpPr>
            <p:spPr>
              <a:xfrm>
                <a:off x="521592" y="2379101"/>
                <a:ext cx="8403333" cy="948100"/>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dirty="0"/>
              </a:p>
            </p:txBody>
          </p:sp>
          <p:sp>
            <p:nvSpPr>
              <p:cNvPr id="15" name="Rectangle 14"/>
              <p:cNvSpPr/>
              <p:nvPr/>
            </p:nvSpPr>
            <p:spPr>
              <a:xfrm>
                <a:off x="171450" y="2216996"/>
                <a:ext cx="971548" cy="636155"/>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600" b="1" dirty="0">
                    <a:solidFill>
                      <a:srgbClr val="C00000"/>
                    </a:solidFill>
                    <a:effectLst>
                      <a:outerShdw blurRad="38100" dist="38100" dir="2700000" algn="tl">
                        <a:srgbClr val="000000">
                          <a:alpha val="43137"/>
                        </a:srgbClr>
                      </a:outerShdw>
                    </a:effectLst>
                  </a:rPr>
                  <a:t>4</a:t>
                </a:r>
              </a:p>
            </p:txBody>
          </p:sp>
        </p:grpSp>
        <p:sp>
          <p:nvSpPr>
            <p:cNvPr id="13" name="TextBox 12"/>
            <p:cNvSpPr txBox="1"/>
            <p:nvPr/>
          </p:nvSpPr>
          <p:spPr>
            <a:xfrm>
              <a:off x="1228723" y="2379100"/>
              <a:ext cx="7610475" cy="1455116"/>
            </a:xfrm>
            <a:prstGeom prst="rect">
              <a:avLst/>
            </a:prstGeom>
            <a:noFill/>
          </p:spPr>
          <p:txBody>
            <a:bodyPr wrap="square" rtlCol="0">
              <a:spAutoFit/>
            </a:bodyPr>
            <a:lstStyle/>
            <a:p>
              <a:pPr algn="just">
                <a:lnSpc>
                  <a:spcPct val="120000"/>
                </a:lnSpc>
              </a:pPr>
              <a:r>
                <a:rPr lang="vi-VN" sz="2400" b="1" dirty="0">
                  <a:solidFill>
                    <a:srgbClr val="000099"/>
                  </a:solidFill>
                  <a:latin typeface="Arial" charset="0"/>
                  <a:ea typeface="ＭＳ Ｐゴシック" charset="0"/>
                  <a:cs typeface="Arial" charset="0"/>
                </a:rPr>
                <a:t> </a:t>
              </a:r>
              <a:r>
                <a:rPr lang="en-US" sz="2400" b="1" dirty="0" err="1">
                  <a:solidFill>
                    <a:srgbClr val="000099"/>
                  </a:solidFill>
                  <a:latin typeface="Arial" charset="0"/>
                  <a:ea typeface="ＭＳ Ｐゴシック" charset="0"/>
                  <a:cs typeface="Arial" charset="0"/>
                </a:rPr>
                <a:t>Khống</a:t>
              </a:r>
              <a:r>
                <a:rPr lang="en-US" sz="2400" b="1" dirty="0">
                  <a:solidFill>
                    <a:srgbClr val="000099"/>
                  </a:solidFill>
                  <a:latin typeface="Arial" charset="0"/>
                  <a:ea typeface="ＭＳ Ｐゴシック" charset="0"/>
                  <a:cs typeface="Arial" charset="0"/>
                </a:rPr>
                <a:t> </a:t>
              </a:r>
              <a:r>
                <a:rPr lang="en-US" sz="2400" b="1" dirty="0" err="1">
                  <a:solidFill>
                    <a:srgbClr val="000099"/>
                  </a:solidFill>
                  <a:latin typeface="Arial" charset="0"/>
                  <a:ea typeface="ＭＳ Ｐゴシック" charset="0"/>
                  <a:cs typeface="Arial" charset="0"/>
                </a:rPr>
                <a:t>chế</a:t>
              </a:r>
              <a:r>
                <a:rPr lang="en-US" sz="2400" b="1" dirty="0">
                  <a:solidFill>
                    <a:srgbClr val="000099"/>
                  </a:solidFill>
                  <a:latin typeface="Arial" charset="0"/>
                  <a:ea typeface="ＭＳ Ｐゴシック" charset="0"/>
                  <a:cs typeface="Arial" charset="0"/>
                </a:rPr>
                <a:t>, </a:t>
              </a:r>
              <a:r>
                <a:rPr lang="en-US" sz="2400" b="1" dirty="0" err="1">
                  <a:solidFill>
                    <a:srgbClr val="000099"/>
                  </a:solidFill>
                  <a:latin typeface="Arial" charset="0"/>
                  <a:ea typeface="ＭＳ Ｐゴシック" charset="0"/>
                  <a:cs typeface="Arial" charset="0"/>
                </a:rPr>
                <a:t>kiểm</a:t>
              </a:r>
              <a:r>
                <a:rPr lang="en-US" sz="2400" b="1" dirty="0">
                  <a:solidFill>
                    <a:srgbClr val="000099"/>
                  </a:solidFill>
                  <a:latin typeface="Arial" charset="0"/>
                  <a:ea typeface="ＭＳ Ｐゴシック" charset="0"/>
                  <a:cs typeface="Arial" charset="0"/>
                </a:rPr>
                <a:t> </a:t>
              </a:r>
              <a:r>
                <a:rPr lang="en-US" sz="2400" b="1" dirty="0" err="1">
                  <a:solidFill>
                    <a:srgbClr val="000099"/>
                  </a:solidFill>
                  <a:latin typeface="Arial" charset="0"/>
                  <a:ea typeface="ＭＳ Ｐゴシック" charset="0"/>
                  <a:cs typeface="Arial" charset="0"/>
                </a:rPr>
                <a:t>soát</a:t>
              </a:r>
              <a:r>
                <a:rPr lang="en-US" sz="2400" b="1" dirty="0">
                  <a:solidFill>
                    <a:srgbClr val="000099"/>
                  </a:solidFill>
                  <a:latin typeface="Arial" charset="0"/>
                  <a:ea typeface="ＭＳ Ｐゴシック" charset="0"/>
                  <a:cs typeface="Arial" charset="0"/>
                </a:rPr>
                <a:t>, n</a:t>
              </a:r>
              <a:r>
                <a:rPr lang="vi-VN" sz="2400" b="1" dirty="0">
                  <a:solidFill>
                    <a:srgbClr val="000099"/>
                  </a:solidFill>
                  <a:latin typeface="Arial" charset="0"/>
                  <a:ea typeface="ＭＳ Ｐゴシック" charset="0"/>
                  <a:cs typeface="Arial" charset="0"/>
                </a:rPr>
                <a:t>găn chặn đại dịch </a:t>
              </a:r>
              <a:r>
                <a:rPr lang="en-US" sz="2400" b="1" dirty="0">
                  <a:solidFill>
                    <a:srgbClr val="000099"/>
                  </a:solidFill>
                  <a:latin typeface="Arial" charset="0"/>
                  <a:ea typeface="ＭＳ Ｐゴシック" charset="0"/>
                  <a:cs typeface="Arial" charset="0"/>
                </a:rPr>
                <a:t>C</a:t>
              </a:r>
              <a:r>
                <a:rPr lang="vi-VN" sz="2400" b="1" dirty="0">
                  <a:solidFill>
                    <a:srgbClr val="000099"/>
                  </a:solidFill>
                  <a:latin typeface="Arial" charset="0"/>
                  <a:ea typeface="ＭＳ Ｐゴシック" charset="0"/>
                  <a:cs typeface="Arial" charset="0"/>
                </a:rPr>
                <a:t>ovid-19 </a:t>
              </a:r>
              <a:endParaRPr lang="en-US" sz="2400" b="1" dirty="0">
                <a:solidFill>
                  <a:srgbClr val="000099"/>
                </a:solidFill>
                <a:latin typeface="Arial" charset="0"/>
                <a:ea typeface="ＭＳ Ｐゴシック" charset="0"/>
                <a:cs typeface="Arial" charset="0"/>
              </a:endParaRPr>
            </a:p>
            <a:p>
              <a:pPr algn="just">
                <a:lnSpc>
                  <a:spcPct val="120000"/>
                </a:lnSpc>
              </a:pPr>
              <a:endParaRPr lang="en-GB" sz="2200"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4991444" y="3098477"/>
            <a:ext cx="6861032" cy="1025864"/>
            <a:chOff x="171450" y="2216997"/>
            <a:chExt cx="8753475" cy="982727"/>
          </a:xfrm>
        </p:grpSpPr>
        <p:grpSp>
          <p:nvGrpSpPr>
            <p:cNvPr id="17" name="Group 16"/>
            <p:cNvGrpSpPr/>
            <p:nvPr/>
          </p:nvGrpSpPr>
          <p:grpSpPr>
            <a:xfrm>
              <a:off x="171450" y="2216997"/>
              <a:ext cx="8753475" cy="834170"/>
              <a:chOff x="171450" y="2216997"/>
              <a:chExt cx="8753475" cy="834170"/>
            </a:xfrm>
          </p:grpSpPr>
          <p:sp>
            <p:nvSpPr>
              <p:cNvPr id="19" name="Freeform 18"/>
              <p:cNvSpPr/>
              <p:nvPr/>
            </p:nvSpPr>
            <p:spPr>
              <a:xfrm>
                <a:off x="521592" y="2379100"/>
                <a:ext cx="8403333" cy="672067"/>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dirty="0"/>
              </a:p>
            </p:txBody>
          </p:sp>
          <p:sp>
            <p:nvSpPr>
              <p:cNvPr id="20" name="Rectangle 19"/>
              <p:cNvSpPr/>
              <p:nvPr/>
            </p:nvSpPr>
            <p:spPr>
              <a:xfrm>
                <a:off x="171450" y="2216997"/>
                <a:ext cx="971548" cy="580679"/>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600" b="1" dirty="0">
                    <a:solidFill>
                      <a:srgbClr val="C00000"/>
                    </a:solidFill>
                    <a:effectLst>
                      <a:outerShdw blurRad="38100" dist="38100" dir="2700000" algn="tl">
                        <a:srgbClr val="000000">
                          <a:alpha val="43137"/>
                        </a:srgbClr>
                      </a:outerShdw>
                    </a:effectLst>
                  </a:rPr>
                  <a:t>2</a:t>
                </a:r>
              </a:p>
            </p:txBody>
          </p:sp>
        </p:grpSp>
        <p:sp>
          <p:nvSpPr>
            <p:cNvPr id="18" name="TextBox 17"/>
            <p:cNvSpPr txBox="1"/>
            <p:nvPr/>
          </p:nvSpPr>
          <p:spPr>
            <a:xfrm>
              <a:off x="1228723" y="2379100"/>
              <a:ext cx="7610475" cy="820624"/>
            </a:xfrm>
            <a:prstGeom prst="rect">
              <a:avLst/>
            </a:prstGeom>
            <a:noFill/>
          </p:spPr>
          <p:txBody>
            <a:bodyPr wrap="square" rtlCol="0">
              <a:spAutoFit/>
            </a:bodyPr>
            <a:lstStyle/>
            <a:p>
              <a:pPr>
                <a:defRPr/>
              </a:pPr>
              <a:r>
                <a:rPr lang="vi-VN" sz="2400" b="1" dirty="0">
                  <a:solidFill>
                    <a:srgbClr val="000099"/>
                  </a:solidFill>
                  <a:latin typeface="Arial" charset="0"/>
                  <a:ea typeface="ＭＳ Ｐゴシック" charset="0"/>
                  <a:cs typeface="Arial" charset="0"/>
                </a:rPr>
                <a:t> Xây dựng Đảng và hệ thống chính trị</a:t>
              </a:r>
            </a:p>
            <a:p>
              <a:pPr algn="just">
                <a:lnSpc>
                  <a:spcPct val="120000"/>
                </a:lnSpc>
              </a:pPr>
              <a:endParaRPr lang="en-GB" sz="2200"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5009082" y="1821941"/>
            <a:ext cx="6861032" cy="1090391"/>
            <a:chOff x="171450" y="2216997"/>
            <a:chExt cx="8943645" cy="977499"/>
          </a:xfrm>
        </p:grpSpPr>
        <p:grpSp>
          <p:nvGrpSpPr>
            <p:cNvPr id="22" name="Group 21"/>
            <p:cNvGrpSpPr/>
            <p:nvPr/>
          </p:nvGrpSpPr>
          <p:grpSpPr>
            <a:xfrm>
              <a:off x="171450" y="2216997"/>
              <a:ext cx="8753475" cy="772675"/>
              <a:chOff x="171450" y="2216997"/>
              <a:chExt cx="8753475" cy="772675"/>
            </a:xfrm>
          </p:grpSpPr>
          <p:sp>
            <p:nvSpPr>
              <p:cNvPr id="24" name="Freeform 23"/>
              <p:cNvSpPr/>
              <p:nvPr/>
            </p:nvSpPr>
            <p:spPr>
              <a:xfrm>
                <a:off x="521592" y="2379100"/>
                <a:ext cx="8403333" cy="610572"/>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dirty="0"/>
              </a:p>
            </p:txBody>
          </p:sp>
          <p:sp>
            <p:nvSpPr>
              <p:cNvPr id="25" name="Rectangle 24"/>
              <p:cNvSpPr/>
              <p:nvPr/>
            </p:nvSpPr>
            <p:spPr>
              <a:xfrm>
                <a:off x="171450" y="2216997"/>
                <a:ext cx="971548" cy="533306"/>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600" b="1" dirty="0">
                    <a:solidFill>
                      <a:srgbClr val="C00000"/>
                    </a:solidFill>
                    <a:effectLst>
                      <a:outerShdw blurRad="38100" dist="38100" dir="2700000" algn="tl">
                        <a:srgbClr val="000000">
                          <a:alpha val="43137"/>
                        </a:srgbClr>
                      </a:outerShdw>
                    </a:effectLst>
                  </a:rPr>
                  <a:t>1</a:t>
                </a:r>
              </a:p>
            </p:txBody>
          </p:sp>
        </p:grpSp>
        <p:sp>
          <p:nvSpPr>
            <p:cNvPr id="23" name="TextBox 22"/>
            <p:cNvSpPr txBox="1"/>
            <p:nvPr/>
          </p:nvSpPr>
          <p:spPr>
            <a:xfrm>
              <a:off x="1504621" y="2426543"/>
              <a:ext cx="7610474" cy="767953"/>
            </a:xfrm>
            <a:prstGeom prst="rect">
              <a:avLst/>
            </a:prstGeom>
            <a:noFill/>
          </p:spPr>
          <p:txBody>
            <a:bodyPr wrap="square" rtlCol="0">
              <a:spAutoFit/>
            </a:bodyPr>
            <a:lstStyle/>
            <a:p>
              <a:pPr>
                <a:defRPr/>
              </a:pPr>
              <a:r>
                <a:rPr lang="vi-VN" sz="2400" b="1" dirty="0">
                  <a:solidFill>
                    <a:srgbClr val="000099"/>
                  </a:solidFill>
                  <a:latin typeface="Arial" charset="0"/>
                  <a:ea typeface="ＭＳ Ｐゴシック" charset="0"/>
                  <a:cs typeface="Arial" charset="0"/>
                </a:rPr>
                <a:t> Phát triển kinh tế-xã hội</a:t>
              </a:r>
            </a:p>
            <a:p>
              <a:pPr algn="just">
                <a:lnSpc>
                  <a:spcPct val="120000"/>
                </a:lnSpc>
              </a:pPr>
              <a:endParaRPr lang="en-GB" sz="2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989794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9840" y="2235322"/>
            <a:ext cx="2848410" cy="2421944"/>
            <a:chOff x="341530" y="2774019"/>
            <a:chExt cx="2799649" cy="2544172"/>
          </a:xfrm>
        </p:grpSpPr>
        <p:sp>
          <p:nvSpPr>
            <p:cNvPr id="9" name="타원 4"/>
            <p:cNvSpPr/>
            <p:nvPr/>
          </p:nvSpPr>
          <p:spPr>
            <a:xfrm>
              <a:off x="440231" y="2780398"/>
              <a:ext cx="2537792" cy="2537793"/>
            </a:xfrm>
            <a:prstGeom prst="ellipse">
              <a:avLst/>
            </a:prstGeom>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nvGrpSpPr>
            <p:cNvPr id="10" name="그룹 60"/>
            <p:cNvGrpSpPr/>
            <p:nvPr/>
          </p:nvGrpSpPr>
          <p:grpSpPr>
            <a:xfrm>
              <a:off x="341530" y="2774019"/>
              <a:ext cx="2799649" cy="2537793"/>
              <a:chOff x="5075123" y="3442121"/>
              <a:chExt cx="2481953" cy="2249809"/>
            </a:xfrm>
          </p:grpSpPr>
          <p:sp>
            <p:nvSpPr>
              <p:cNvPr id="12" name="타원 12"/>
              <p:cNvSpPr/>
              <p:nvPr/>
            </p:nvSpPr>
            <p:spPr>
              <a:xfrm>
                <a:off x="5159815" y="3442121"/>
                <a:ext cx="2249809" cy="2249809"/>
              </a:xfrm>
              <a:prstGeom prst="ellipse">
                <a:avLst/>
              </a:prstGeom>
              <a:gradFill flip="none" rotWithShape="1">
                <a:gsLst>
                  <a:gs pos="0">
                    <a:schemeClr val="bg1">
                      <a:alpha val="0"/>
                    </a:schemeClr>
                  </a:gs>
                  <a:gs pos="65000">
                    <a:schemeClr val="bg1">
                      <a:alpha val="0"/>
                    </a:schemeClr>
                  </a:gs>
                  <a:gs pos="74000">
                    <a:schemeClr val="bg1"/>
                  </a:gs>
                </a:gsLst>
                <a:path path="circle">
                  <a:fillToRect l="50000" t="50000" r="50000" b="50000"/>
                </a:path>
                <a:tileRect/>
              </a:gradFill>
              <a:ln>
                <a:solidFill>
                  <a:schemeClr val="bg1">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3" name="Oval 26"/>
              <p:cNvSpPr>
                <a:spLocks noChangeAspect="1" noChangeArrowheads="1"/>
              </p:cNvSpPr>
              <p:nvPr/>
            </p:nvSpPr>
            <p:spPr bwMode="auto">
              <a:xfrm rot="18900000">
                <a:off x="5075123" y="3760891"/>
                <a:ext cx="1550533" cy="831479"/>
              </a:xfrm>
              <a:prstGeom prst="ellipse">
                <a:avLst/>
              </a:prstGeom>
              <a:gradFill rotWithShape="1">
                <a:gsLst>
                  <a:gs pos="0">
                    <a:schemeClr val="bg1">
                      <a:alpha val="33000"/>
                    </a:schemeClr>
                  </a:gs>
                  <a:gs pos="100000">
                    <a:schemeClr val="bg1">
                      <a:gamma/>
                      <a:shade val="46275"/>
                      <a:invGamma/>
                      <a:alpha val="0"/>
                    </a:schemeClr>
                  </a:gs>
                </a:gsLst>
                <a:lin ang="5400000" scaled="1"/>
              </a:gradFill>
              <a:ln w="38100">
                <a:noFill/>
                <a:round/>
                <a:headEnd/>
                <a:tailEnd/>
              </a:ln>
              <a:effectLst/>
            </p:spPr>
            <p:txBody>
              <a:bodyPr wrap="none" anchor="ctr"/>
              <a:lstStyle/>
              <a:p>
                <a:pPr>
                  <a:defRPr/>
                </a:pPr>
                <a:endParaRPr lang="ko-KR" altLang="en-US">
                  <a:latin typeface="Arial" pitchFamily="34" charset="0"/>
                  <a:cs typeface="Arial" pitchFamily="34" charset="0"/>
                </a:endParaRPr>
              </a:p>
            </p:txBody>
          </p:sp>
          <p:sp>
            <p:nvSpPr>
              <p:cNvPr id="14" name="Oval 28"/>
              <p:cNvSpPr>
                <a:spLocks noChangeArrowheads="1"/>
              </p:cNvSpPr>
              <p:nvPr/>
            </p:nvSpPr>
            <p:spPr bwMode="auto">
              <a:xfrm flipH="1">
                <a:off x="5386741" y="3670248"/>
                <a:ext cx="713227" cy="639276"/>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headEnd/>
                <a:tailEnd/>
              </a:ln>
            </p:spPr>
            <p:txBody>
              <a:bodyPr wrap="none" anchor="ctr"/>
              <a:lstStyle/>
              <a:p>
                <a:endParaRPr lang="ko-KR" altLang="en-US">
                  <a:latin typeface="Arial" pitchFamily="34" charset="0"/>
                  <a:ea typeface="맑은 고딕" pitchFamily="50" charset="-127"/>
                  <a:cs typeface="Arial" pitchFamily="34" charset="0"/>
                </a:endParaRPr>
              </a:p>
            </p:txBody>
          </p:sp>
          <p:sp>
            <p:nvSpPr>
              <p:cNvPr id="15" name="자유형 15"/>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adFill flip="none" rotWithShape="1">
                <a:gsLst>
                  <a:gs pos="74000">
                    <a:schemeClr val="bg1">
                      <a:alpha val="19000"/>
                    </a:schemeClr>
                  </a:gs>
                  <a:gs pos="50000">
                    <a:schemeClr val="bg1">
                      <a:alpha val="0"/>
                    </a:schemeClr>
                  </a:gs>
                  <a:gs pos="10000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6" name="자유형 16"/>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adFill flip="none" rotWithShape="1">
                <a:gsLst>
                  <a:gs pos="74000">
                    <a:schemeClr val="bg1">
                      <a:alpha val="11000"/>
                    </a:schemeClr>
                  </a:gs>
                  <a:gs pos="28000">
                    <a:schemeClr val="bg1">
                      <a:alpha val="0"/>
                    </a:schemeClr>
                  </a:gs>
                  <a:gs pos="0">
                    <a:schemeClr val="bg1">
                      <a:alpha val="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17" name="Oval 26"/>
              <p:cNvSpPr>
                <a:spLocks noChangeAspect="1" noChangeArrowheads="1"/>
              </p:cNvSpPr>
              <p:nvPr/>
            </p:nvSpPr>
            <p:spPr bwMode="auto">
              <a:xfrm rot="8100000">
                <a:off x="6006543" y="4665226"/>
                <a:ext cx="1550533" cy="831479"/>
              </a:xfrm>
              <a:prstGeom prst="ellipse">
                <a:avLst/>
              </a:prstGeom>
              <a:gradFill rotWithShape="1">
                <a:gsLst>
                  <a:gs pos="0">
                    <a:schemeClr val="bg1">
                      <a:alpha val="33000"/>
                    </a:schemeClr>
                  </a:gs>
                  <a:gs pos="20000">
                    <a:schemeClr val="bg1">
                      <a:gamma/>
                      <a:shade val="46275"/>
                      <a:invGamma/>
                      <a:alpha val="0"/>
                    </a:schemeClr>
                  </a:gs>
                </a:gsLst>
                <a:lin ang="5400000" scaled="1"/>
              </a:gradFill>
              <a:ln w="38100">
                <a:noFill/>
                <a:round/>
                <a:headEnd/>
                <a:tailEnd/>
              </a:ln>
              <a:effectLst/>
            </p:spPr>
            <p:txBody>
              <a:bodyPr wrap="none" anchor="ctr"/>
              <a:lstStyle/>
              <a:p>
                <a:pPr>
                  <a:defRPr/>
                </a:pPr>
                <a:endParaRPr lang="ko-KR" altLang="en-US">
                  <a:latin typeface="Arial" pitchFamily="34" charset="0"/>
                  <a:cs typeface="Arial" pitchFamily="34" charset="0"/>
                </a:endParaRPr>
              </a:p>
            </p:txBody>
          </p:sp>
        </p:grpSp>
        <p:sp>
          <p:nvSpPr>
            <p:cNvPr id="11" name="TextBox 10"/>
            <p:cNvSpPr txBox="1"/>
            <p:nvPr/>
          </p:nvSpPr>
          <p:spPr>
            <a:xfrm>
              <a:off x="391993" y="3607415"/>
              <a:ext cx="2638715" cy="1292510"/>
            </a:xfrm>
            <a:prstGeom prst="rect">
              <a:avLst/>
            </a:prstGeom>
            <a:noFill/>
          </p:spPr>
          <p:txBody>
            <a:bodyPr wrap="square" rtlCol="0">
              <a:spAutoFit/>
            </a:bodyPr>
            <a:lstStyle/>
            <a:p>
              <a:pPr algn="ctr"/>
              <a:r>
                <a:rPr lang="en-US" altLang="ko-KR" sz="2000" b="1" dirty="0">
                  <a:solidFill>
                    <a:srgbClr val="FF0000"/>
                  </a:solidFill>
                  <a:latin typeface="Arial Black" panose="020B0A04020102020204" pitchFamily="34" charset="0"/>
                  <a:cs typeface="Arial" panose="020B0604020202020204" pitchFamily="34" charset="0"/>
                </a:rPr>
                <a:t>PHÁT TRIỂN KINH TẾ-XÃ HỘI </a:t>
              </a:r>
              <a:endParaRPr lang="ko-KR" altLang="en-US" sz="1600" b="1" dirty="0">
                <a:solidFill>
                  <a:srgbClr val="FF0000"/>
                </a:solidFill>
                <a:latin typeface="Arial Black" panose="020B0A04020102020204" pitchFamily="34" charset="0"/>
                <a:cs typeface="Arial" panose="020B0604020202020204" pitchFamily="34" charset="0"/>
              </a:endParaRPr>
            </a:p>
          </p:txBody>
        </p:sp>
      </p:grpSp>
      <p:grpSp>
        <p:nvGrpSpPr>
          <p:cNvPr id="54" name="Group 53"/>
          <p:cNvGrpSpPr/>
          <p:nvPr/>
        </p:nvGrpSpPr>
        <p:grpSpPr>
          <a:xfrm>
            <a:off x="3121858" y="970264"/>
            <a:ext cx="8748260" cy="5309988"/>
            <a:chOff x="-15365" y="1679206"/>
            <a:chExt cx="12060100" cy="4826700"/>
          </a:xfrm>
        </p:grpSpPr>
        <p:sp>
          <p:nvSpPr>
            <p:cNvPr id="57" name="Rectangle 2"/>
            <p:cNvSpPr/>
            <p:nvPr/>
          </p:nvSpPr>
          <p:spPr>
            <a:xfrm>
              <a:off x="-15365" y="1679209"/>
              <a:ext cx="12060100" cy="4826697"/>
            </a:xfrm>
            <a:prstGeom prst="roundRect">
              <a:avLst/>
            </a:prstGeom>
            <a:solidFill>
              <a:schemeClr val="bg1"/>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MX" sz="2800" b="1" spc="-150" dirty="0">
                  <a:latin typeface="Times New Roman" panose="02020603050405020304" pitchFamily="18" charset="0"/>
                  <a:cs typeface="Times New Roman" panose="02020603050405020304" pitchFamily="18" charset="0"/>
                </a:rPr>
                <a:t>      </a:t>
              </a:r>
              <a:endParaRPr lang="en-US" sz="2800" b="1" dirty="0"/>
            </a:p>
          </p:txBody>
        </p:sp>
        <p:sp>
          <p:nvSpPr>
            <p:cNvPr id="56" name="Round Same Side Corner Rectangle 1"/>
            <p:cNvSpPr/>
            <p:nvPr/>
          </p:nvSpPr>
          <p:spPr>
            <a:xfrm rot="16200000">
              <a:off x="-1492594" y="3156438"/>
              <a:ext cx="4826698" cy="1872234"/>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5"/>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p>
          </p:txBody>
        </p:sp>
      </p:grpSp>
      <p:sp>
        <p:nvSpPr>
          <p:cNvPr id="5" name="Rectangle 4"/>
          <p:cNvSpPr/>
          <p:nvPr/>
        </p:nvSpPr>
        <p:spPr>
          <a:xfrm>
            <a:off x="4815068" y="1129036"/>
            <a:ext cx="6790481" cy="5112938"/>
          </a:xfrm>
          <a:prstGeom prst="rect">
            <a:avLst/>
          </a:prstGeom>
        </p:spPr>
        <p:txBody>
          <a:bodyPr wrap="square">
            <a:spAutoFit/>
          </a:bodyPr>
          <a:lstStyle/>
          <a:p>
            <a:pPr marL="342900" indent="-342900">
              <a:lnSpc>
                <a:spcPct val="110000"/>
              </a:lnSpc>
              <a:buClr>
                <a:srgbClr val="FF0000"/>
              </a:buClr>
              <a:buFont typeface="Wingdings" charset="2"/>
              <a:buChar char="q"/>
              <a:defRPr/>
            </a:pPr>
            <a:r>
              <a:rPr lang="es-MX" sz="2700" b="1" spc="-150" dirty="0">
                <a:solidFill>
                  <a:srgbClr val="000090"/>
                </a:solidFill>
                <a:latin typeface="Times New Roman" panose="02020603050405020304" pitchFamily="18" charset="0"/>
                <a:cs typeface="Times New Roman" panose="02020603050405020304" pitchFamily="18" charset="0"/>
              </a:rPr>
              <a:t>Tăng trưởng kinh tế khá cao trong điều kiện khó khăn (thiên tai, dịch bệnh, môi trường </a:t>
            </a:r>
            <a:r>
              <a:rPr lang="es-MX" sz="2700" b="1" spc="-150" dirty="0" err="1">
                <a:solidFill>
                  <a:srgbClr val="000090"/>
                </a:solidFill>
                <a:latin typeface="Times New Roman" panose="02020603050405020304" pitchFamily="18" charset="0"/>
                <a:cs typeface="Times New Roman" panose="02020603050405020304" pitchFamily="18" charset="0"/>
              </a:rPr>
              <a:t>quốc</a:t>
            </a:r>
            <a:r>
              <a:rPr lang="es-MX" sz="2700" b="1" spc="-150" dirty="0">
                <a:solidFill>
                  <a:srgbClr val="000090"/>
                </a:solidFill>
                <a:latin typeface="Times New Roman" panose="02020603050405020304" pitchFamily="18" charset="0"/>
                <a:cs typeface="Times New Roman" panose="02020603050405020304" pitchFamily="18" charset="0"/>
              </a:rPr>
              <a:t> </a:t>
            </a:r>
            <a:r>
              <a:rPr lang="es-MX" sz="2700" b="1" spc="-150" dirty="0" err="1">
                <a:solidFill>
                  <a:srgbClr val="000090"/>
                </a:solidFill>
                <a:latin typeface="Times New Roman" panose="02020603050405020304" pitchFamily="18" charset="0"/>
                <a:cs typeface="Times New Roman" panose="02020603050405020304" pitchFamily="18" charset="0"/>
              </a:rPr>
              <a:t>tế</a:t>
            </a:r>
            <a:r>
              <a:rPr lang="es-MX" sz="2700" b="1" spc="-150" dirty="0">
                <a:solidFill>
                  <a:srgbClr val="000090"/>
                </a:solidFill>
                <a:latin typeface="Times New Roman" panose="02020603050405020304" pitchFamily="18" charset="0"/>
                <a:cs typeface="Times New Roman" panose="02020603050405020304" pitchFamily="18" charset="0"/>
              </a:rPr>
              <a:t> không thuận lợi)</a:t>
            </a:r>
          </a:p>
          <a:p>
            <a:pPr marL="342900" indent="-342900">
              <a:lnSpc>
                <a:spcPct val="110000"/>
              </a:lnSpc>
              <a:buClr>
                <a:srgbClr val="FF0000"/>
              </a:buClr>
              <a:buFont typeface="Wingdings" charset="2"/>
              <a:buChar char="q"/>
              <a:defRPr/>
            </a:pPr>
            <a:r>
              <a:rPr lang="es-MX" sz="2700" b="1" spc="-150" dirty="0">
                <a:solidFill>
                  <a:srgbClr val="000090"/>
                </a:solidFill>
                <a:latin typeface="Times New Roman" panose="02020603050405020304" pitchFamily="18" charset="0"/>
                <a:cs typeface="Times New Roman" panose="02020603050405020304" pitchFamily="18" charset="0"/>
              </a:rPr>
              <a:t>Kinh tế vĩ mô </a:t>
            </a:r>
            <a:r>
              <a:rPr lang="es-MX" sz="2700" b="1" spc="-150" dirty="0" err="1">
                <a:solidFill>
                  <a:srgbClr val="000090"/>
                </a:solidFill>
                <a:latin typeface="Times New Roman" panose="02020603050405020304" pitchFamily="18" charset="0"/>
                <a:cs typeface="Times New Roman" panose="02020603050405020304" pitchFamily="18" charset="0"/>
              </a:rPr>
              <a:t>ổn</a:t>
            </a:r>
            <a:r>
              <a:rPr lang="es-MX" sz="2700" b="1" spc="-150" dirty="0">
                <a:solidFill>
                  <a:srgbClr val="000090"/>
                </a:solidFill>
                <a:latin typeface="Times New Roman" panose="02020603050405020304" pitchFamily="18" charset="0"/>
                <a:cs typeface="Times New Roman" panose="02020603050405020304" pitchFamily="18" charset="0"/>
              </a:rPr>
              <a:t> </a:t>
            </a:r>
            <a:r>
              <a:rPr lang="es-MX" sz="2700" b="1" spc="-150" dirty="0" err="1">
                <a:solidFill>
                  <a:srgbClr val="000090"/>
                </a:solidFill>
                <a:latin typeface="Times New Roman" panose="02020603050405020304" pitchFamily="18" charset="0"/>
                <a:cs typeface="Times New Roman" panose="02020603050405020304" pitchFamily="18" charset="0"/>
              </a:rPr>
              <a:t>định</a:t>
            </a:r>
            <a:r>
              <a:rPr lang="es-MX" sz="2700" b="1" spc="-150" dirty="0">
                <a:solidFill>
                  <a:srgbClr val="000090"/>
                </a:solidFill>
                <a:latin typeface="Times New Roman" panose="02020603050405020304" pitchFamily="18" charset="0"/>
                <a:cs typeface="Times New Roman" panose="02020603050405020304" pitchFamily="18" charset="0"/>
              </a:rPr>
              <a:t> </a:t>
            </a:r>
            <a:r>
              <a:rPr lang="es-MX" sz="2700" b="1" spc="-150" dirty="0" err="1">
                <a:solidFill>
                  <a:srgbClr val="000090"/>
                </a:solidFill>
                <a:latin typeface="Times New Roman" panose="02020603050405020304" pitchFamily="18" charset="0"/>
                <a:cs typeface="Times New Roman" panose="02020603050405020304" pitchFamily="18" charset="0"/>
              </a:rPr>
              <a:t>khá</a:t>
            </a:r>
            <a:r>
              <a:rPr lang="es-MX" sz="2700" b="1" spc="-150" dirty="0">
                <a:solidFill>
                  <a:srgbClr val="000090"/>
                </a:solidFill>
                <a:latin typeface="Times New Roman" panose="02020603050405020304" pitchFamily="18" charset="0"/>
                <a:cs typeface="Times New Roman" panose="02020603050405020304" pitchFamily="18" charset="0"/>
              </a:rPr>
              <a:t> </a:t>
            </a:r>
            <a:r>
              <a:rPr lang="es-MX" sz="2700" b="1" spc="-150" dirty="0" err="1">
                <a:solidFill>
                  <a:srgbClr val="000090"/>
                </a:solidFill>
                <a:latin typeface="Times New Roman" panose="02020603050405020304" pitchFamily="18" charset="0"/>
                <a:cs typeface="Times New Roman" panose="02020603050405020304" pitchFamily="18" charset="0"/>
              </a:rPr>
              <a:t>vững</a:t>
            </a:r>
            <a:r>
              <a:rPr lang="es-MX" sz="2700" b="1" spc="-150" dirty="0">
                <a:solidFill>
                  <a:srgbClr val="000090"/>
                </a:solidFill>
                <a:latin typeface="Times New Roman" panose="02020603050405020304" pitchFamily="18" charset="0"/>
                <a:cs typeface="Times New Roman" panose="02020603050405020304" pitchFamily="18" charset="0"/>
              </a:rPr>
              <a:t> </a:t>
            </a:r>
            <a:r>
              <a:rPr lang="es-MX" sz="2700" b="1" spc="-150" dirty="0" err="1">
                <a:solidFill>
                  <a:srgbClr val="000090"/>
                </a:solidFill>
                <a:latin typeface="Times New Roman" panose="02020603050405020304" pitchFamily="18" charset="0"/>
                <a:cs typeface="Times New Roman" panose="02020603050405020304" pitchFamily="18" charset="0"/>
              </a:rPr>
              <a:t>chắc</a:t>
            </a:r>
            <a:endParaRPr lang="es-MX" sz="2700" b="1" spc="-150" dirty="0">
              <a:solidFill>
                <a:srgbClr val="000090"/>
              </a:solidFill>
              <a:latin typeface="Times New Roman" panose="02020603050405020304" pitchFamily="18" charset="0"/>
              <a:cs typeface="Times New Roman" panose="02020603050405020304" pitchFamily="18" charset="0"/>
            </a:endParaRPr>
          </a:p>
          <a:p>
            <a:pPr marL="342900" indent="-342900">
              <a:lnSpc>
                <a:spcPct val="110000"/>
              </a:lnSpc>
              <a:buClr>
                <a:srgbClr val="FF0000"/>
              </a:buClr>
              <a:buFont typeface="Wingdings" charset="2"/>
              <a:buChar char="q"/>
              <a:defRPr/>
            </a:pPr>
            <a:r>
              <a:rPr lang="es-MX" sz="2700" b="1" spc="-150" dirty="0">
                <a:solidFill>
                  <a:srgbClr val="000090"/>
                </a:solidFill>
                <a:latin typeface="Times New Roman" panose="02020603050405020304" pitchFamily="18" charset="0"/>
                <a:cs typeface="Times New Roman" panose="02020603050405020304" pitchFamily="18" charset="0"/>
              </a:rPr>
              <a:t>Cán cân thương </a:t>
            </a:r>
            <a:r>
              <a:rPr lang="es-MX" sz="2700" b="1" spc="-150" dirty="0" err="1">
                <a:solidFill>
                  <a:srgbClr val="000090"/>
                </a:solidFill>
                <a:latin typeface="Times New Roman" panose="02020603050405020304" pitchFamily="18" charset="0"/>
                <a:cs typeface="Times New Roman" panose="02020603050405020304" pitchFamily="18" charset="0"/>
              </a:rPr>
              <a:t>mại</a:t>
            </a:r>
            <a:r>
              <a:rPr lang="es-MX" sz="2700" b="1" spc="-150" dirty="0">
                <a:solidFill>
                  <a:srgbClr val="000090"/>
                </a:solidFill>
                <a:latin typeface="Times New Roman" panose="02020603050405020304" pitchFamily="18" charset="0"/>
                <a:cs typeface="Times New Roman" panose="02020603050405020304" pitchFamily="18" charset="0"/>
              </a:rPr>
              <a:t>  </a:t>
            </a:r>
            <a:r>
              <a:rPr lang="es-MX" sz="2700" b="1" spc="-150" dirty="0" err="1">
                <a:solidFill>
                  <a:srgbClr val="000090"/>
                </a:solidFill>
                <a:latin typeface="Times New Roman" panose="02020603050405020304" pitchFamily="18" charset="0"/>
                <a:cs typeface="Times New Roman" panose="02020603050405020304" pitchFamily="18" charset="0"/>
              </a:rPr>
              <a:t>được</a:t>
            </a:r>
            <a:r>
              <a:rPr lang="es-MX" sz="2700" b="1" spc="-150" dirty="0">
                <a:solidFill>
                  <a:srgbClr val="000090"/>
                </a:solidFill>
                <a:latin typeface="Times New Roman" panose="02020603050405020304" pitchFamily="18" charset="0"/>
                <a:cs typeface="Times New Roman" panose="02020603050405020304" pitchFamily="18" charset="0"/>
              </a:rPr>
              <a:t> </a:t>
            </a:r>
            <a:r>
              <a:rPr lang="es-MX" sz="2700" b="1" spc="-150" dirty="0" err="1">
                <a:solidFill>
                  <a:srgbClr val="000090"/>
                </a:solidFill>
                <a:latin typeface="Times New Roman" panose="02020603050405020304" pitchFamily="18" charset="0"/>
                <a:cs typeface="Times New Roman" panose="02020603050405020304" pitchFamily="18" charset="0"/>
              </a:rPr>
              <a:t>cải</a:t>
            </a:r>
            <a:r>
              <a:rPr lang="es-MX" sz="2700" b="1" spc="-150" dirty="0">
                <a:solidFill>
                  <a:srgbClr val="000090"/>
                </a:solidFill>
                <a:latin typeface="Times New Roman" panose="02020603050405020304" pitchFamily="18" charset="0"/>
                <a:cs typeface="Times New Roman" panose="02020603050405020304" pitchFamily="18" charset="0"/>
              </a:rPr>
              <a:t> thiện</a:t>
            </a:r>
          </a:p>
          <a:p>
            <a:pPr marL="342900" indent="-342900">
              <a:lnSpc>
                <a:spcPct val="110000"/>
              </a:lnSpc>
              <a:buClr>
                <a:srgbClr val="FF0000"/>
              </a:buClr>
              <a:buFont typeface="Wingdings" charset="2"/>
              <a:buChar char="q"/>
              <a:defRPr/>
            </a:pPr>
            <a:r>
              <a:rPr lang="es-MX" sz="2700" b="1" spc="-150" dirty="0">
                <a:solidFill>
                  <a:srgbClr val="000090"/>
                </a:solidFill>
                <a:latin typeface="Times New Roman" panose="02020603050405020304" pitchFamily="18" charset="0"/>
                <a:cs typeface="Times New Roman" panose="02020603050405020304" pitchFamily="18" charset="0"/>
              </a:rPr>
              <a:t>C</a:t>
            </a:r>
            <a:r>
              <a:rPr lang="en-US" sz="2700" b="1" spc="-150" dirty="0" err="1">
                <a:solidFill>
                  <a:srgbClr val="000090"/>
                </a:solidFill>
                <a:latin typeface="Times New Roman" panose="02020603050405020304" pitchFamily="18" charset="0"/>
                <a:cs typeface="Times New Roman" panose="02020603050405020304" pitchFamily="18" charset="0"/>
              </a:rPr>
              <a:t>ả</a:t>
            </a:r>
            <a:r>
              <a:rPr lang="es-MX" sz="2700" b="1" spc="-150" dirty="0">
                <a:solidFill>
                  <a:srgbClr val="000090"/>
                </a:solidFill>
                <a:latin typeface="Times New Roman" panose="02020603050405020304" pitchFamily="18" charset="0"/>
                <a:cs typeface="Times New Roman" panose="02020603050405020304" pitchFamily="18" charset="0"/>
              </a:rPr>
              <a:t>i thiện môi trường đầu tư kinh doanh, sức cạnh tranh của nền kinh tế</a:t>
            </a:r>
          </a:p>
          <a:p>
            <a:pPr marL="342900" indent="-342900">
              <a:lnSpc>
                <a:spcPct val="110000"/>
              </a:lnSpc>
              <a:buClr>
                <a:srgbClr val="FF0000"/>
              </a:buClr>
              <a:buFont typeface="Wingdings" charset="2"/>
              <a:buChar char="q"/>
              <a:defRPr/>
            </a:pPr>
            <a:r>
              <a:rPr lang="es-MX" sz="2700" b="1" spc="-150" dirty="0">
                <a:solidFill>
                  <a:srgbClr val="000090"/>
                </a:solidFill>
                <a:latin typeface="Times New Roman" panose="02020603050405020304" pitchFamily="18" charset="0"/>
                <a:cs typeface="Times New Roman" panose="02020603050405020304" pitchFamily="18" charset="0"/>
              </a:rPr>
              <a:t>Đời sống nhân </a:t>
            </a:r>
            <a:r>
              <a:rPr lang="es-MX" sz="2700" b="1" spc="-150" dirty="0" err="1">
                <a:solidFill>
                  <a:srgbClr val="000090"/>
                </a:solidFill>
                <a:latin typeface="Times New Roman" panose="02020603050405020304" pitchFamily="18" charset="0"/>
                <a:cs typeface="Times New Roman" panose="02020603050405020304" pitchFamily="18" charset="0"/>
              </a:rPr>
              <a:t>dân</a:t>
            </a:r>
            <a:r>
              <a:rPr lang="es-MX" sz="2700" b="1" spc="-150" dirty="0">
                <a:solidFill>
                  <a:srgbClr val="000090"/>
                </a:solidFill>
                <a:latin typeface="Times New Roman" panose="02020603050405020304" pitchFamily="18" charset="0"/>
                <a:cs typeface="Times New Roman" panose="02020603050405020304" pitchFamily="18" charset="0"/>
              </a:rPr>
              <a:t> </a:t>
            </a:r>
            <a:r>
              <a:rPr lang="es-MX" sz="2700" b="1" spc="-150" dirty="0" err="1">
                <a:solidFill>
                  <a:srgbClr val="000090"/>
                </a:solidFill>
                <a:latin typeface="Times New Roman" panose="02020603050405020304" pitchFamily="18" charset="0"/>
                <a:cs typeface="Times New Roman" panose="02020603050405020304" pitchFamily="18" charset="0"/>
              </a:rPr>
              <a:t>được</a:t>
            </a:r>
            <a:r>
              <a:rPr lang="es-MX" sz="2700" b="1" spc="-150" dirty="0">
                <a:solidFill>
                  <a:srgbClr val="000090"/>
                </a:solidFill>
                <a:latin typeface="Times New Roman" panose="02020603050405020304" pitchFamily="18" charset="0"/>
                <a:cs typeface="Times New Roman" panose="02020603050405020304" pitchFamily="18" charset="0"/>
              </a:rPr>
              <a:t> </a:t>
            </a:r>
            <a:r>
              <a:rPr lang="es-MX" sz="2700" b="1" spc="-150" dirty="0" err="1">
                <a:solidFill>
                  <a:srgbClr val="000090"/>
                </a:solidFill>
                <a:latin typeface="Times New Roman" panose="02020603050405020304" pitchFamily="18" charset="0"/>
                <a:cs typeface="Times New Roman" panose="02020603050405020304" pitchFamily="18" charset="0"/>
              </a:rPr>
              <a:t>nâng</a:t>
            </a:r>
            <a:r>
              <a:rPr lang="es-MX" sz="2700" b="1" spc="-150" dirty="0">
                <a:solidFill>
                  <a:srgbClr val="000090"/>
                </a:solidFill>
                <a:latin typeface="Times New Roman" panose="02020603050405020304" pitchFamily="18" charset="0"/>
                <a:cs typeface="Times New Roman" panose="02020603050405020304" pitchFamily="18" charset="0"/>
              </a:rPr>
              <a:t> cao </a:t>
            </a:r>
          </a:p>
          <a:p>
            <a:pPr marL="342900" indent="-342900">
              <a:lnSpc>
                <a:spcPct val="110000"/>
              </a:lnSpc>
              <a:buClr>
                <a:srgbClr val="FF0000"/>
              </a:buClr>
              <a:buFont typeface="Wingdings" charset="2"/>
              <a:buChar char="q"/>
              <a:defRPr/>
            </a:pPr>
            <a:r>
              <a:rPr lang="es-MX" sz="2700" b="1" spc="-150" dirty="0">
                <a:solidFill>
                  <a:srgbClr val="000090"/>
                </a:solidFill>
                <a:latin typeface="Times New Roman" panose="02020603050405020304" pitchFamily="18" charset="0"/>
                <a:cs typeface="Times New Roman" panose="02020603050405020304" pitchFamily="18" charset="0"/>
              </a:rPr>
              <a:t>An sinh xã hội, y tế, giáo dục-đào tạo, khoa học </a:t>
            </a:r>
            <a:r>
              <a:rPr lang="en-US" sz="2700" b="1" spc="-150" dirty="0">
                <a:solidFill>
                  <a:srgbClr val="000090"/>
                </a:solidFill>
                <a:latin typeface="Times New Roman" panose="02020603050405020304" pitchFamily="18" charset="0"/>
                <a:cs typeface="Times New Roman" panose="02020603050405020304" pitchFamily="18" charset="0"/>
              </a:rPr>
              <a:t>–</a:t>
            </a:r>
            <a:r>
              <a:rPr lang="es-MX" sz="2700" b="1" spc="-150" dirty="0">
                <a:solidFill>
                  <a:srgbClr val="000090"/>
                </a:solidFill>
                <a:latin typeface="Times New Roman" panose="02020603050405020304" pitchFamily="18" charset="0"/>
                <a:cs typeface="Times New Roman" panose="02020603050405020304" pitchFamily="18" charset="0"/>
              </a:rPr>
              <a:t>công nghệ, bảo vệ môi trường, phát triển văn hoá, con người Việt Nam</a:t>
            </a:r>
            <a:r>
              <a:rPr lang="en-US" sz="2700" b="1" spc="-150" dirty="0">
                <a:solidFill>
                  <a:srgbClr val="000090"/>
                </a:solidFill>
                <a:latin typeface="Times New Roman" panose="02020603050405020304" pitchFamily="18" charset="0"/>
                <a:cs typeface="Times New Roman" panose="02020603050405020304" pitchFamily="18" charset="0"/>
              </a:rPr>
              <a:t>…</a:t>
            </a:r>
            <a:r>
              <a:rPr lang="es-MX" sz="2700" b="1" spc="-150" dirty="0">
                <a:solidFill>
                  <a:srgbClr val="000090"/>
                </a:solidFill>
                <a:latin typeface="Times New Roman" panose="02020603050405020304" pitchFamily="18" charset="0"/>
                <a:cs typeface="Times New Roman" panose="02020603050405020304" pitchFamily="18" charset="0"/>
              </a:rPr>
              <a:t>chuyển biến t</a:t>
            </a:r>
            <a:r>
              <a:rPr lang="en-US" sz="2700" b="1" spc="-150" dirty="0" err="1">
                <a:solidFill>
                  <a:srgbClr val="000090"/>
                </a:solidFill>
                <a:latin typeface="Times New Roman" panose="02020603050405020304" pitchFamily="18" charset="0"/>
                <a:cs typeface="Times New Roman" panose="02020603050405020304" pitchFamily="18" charset="0"/>
              </a:rPr>
              <a:t>í</a:t>
            </a:r>
            <a:r>
              <a:rPr lang="es-MX" sz="2700" b="1" spc="-150" dirty="0">
                <a:solidFill>
                  <a:srgbClr val="000090"/>
                </a:solidFill>
                <a:latin typeface="Times New Roman" panose="02020603050405020304" pitchFamily="18" charset="0"/>
                <a:cs typeface="Times New Roman" panose="02020603050405020304" pitchFamily="18" charset="0"/>
              </a:rPr>
              <a:t>ch cực</a:t>
            </a:r>
            <a:endParaRPr lang="en-US" sz="2700" b="1" dirty="0">
              <a:solidFill>
                <a:srgbClr val="000090"/>
              </a:solidFill>
            </a:endParaRPr>
          </a:p>
        </p:txBody>
      </p:sp>
    </p:spTree>
    <p:extLst>
      <p:ext uri="{BB962C8B-B14F-4D97-AF65-F5344CB8AC3E}">
        <p14:creationId xmlns:p14="http://schemas.microsoft.com/office/powerpoint/2010/main" val="12953714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55515" y="670364"/>
            <a:ext cx="10595384" cy="967401"/>
          </a:xfrm>
        </p:spPr>
        <p:txBody>
          <a:bodyPr>
            <a:normAutofit/>
          </a:bodyPr>
          <a:lstStyle/>
          <a:p>
            <a:r>
              <a:rPr lang="en-GB" sz="3600" b="1" dirty="0">
                <a:solidFill>
                  <a:srgbClr val="000090"/>
                </a:solidFill>
                <a:effectLst>
                  <a:outerShdw blurRad="38100" dist="38100" dir="2700000" algn="tl">
                    <a:srgbClr val="000000">
                      <a:alpha val="43137"/>
                    </a:srgbClr>
                  </a:outerShdw>
                </a:effectLst>
                <a:latin typeface="Arial"/>
                <a:cs typeface="Arial"/>
              </a:rPr>
              <a:t>XÂY DỰNG ĐẢNG VÀ HỆ THỐNG CHÍNH TRỊ</a:t>
            </a:r>
          </a:p>
        </p:txBody>
      </p:sp>
      <p:sp>
        <p:nvSpPr>
          <p:cNvPr id="9" name="Pie 8"/>
          <p:cNvSpPr/>
          <p:nvPr/>
        </p:nvSpPr>
        <p:spPr>
          <a:xfrm>
            <a:off x="617316" y="1640628"/>
            <a:ext cx="4956170" cy="4551418"/>
          </a:xfrm>
          <a:prstGeom prst="pie">
            <a:avLst>
              <a:gd name="adj1" fmla="val 5400000"/>
              <a:gd name="adj2" fmla="val 16200000"/>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0" name="Freeform 9"/>
          <p:cNvSpPr/>
          <p:nvPr/>
        </p:nvSpPr>
        <p:spPr>
          <a:xfrm>
            <a:off x="3121859" y="1693552"/>
            <a:ext cx="8025112" cy="4533778"/>
          </a:xfrm>
          <a:custGeom>
            <a:avLst/>
            <a:gdLst>
              <a:gd name="connsiteX0" fmla="*/ 0 w 6704012"/>
              <a:gd name="connsiteY0" fmla="*/ 0 h 4403725"/>
              <a:gd name="connsiteX1" fmla="*/ 6704012 w 6704012"/>
              <a:gd name="connsiteY1" fmla="*/ 0 h 4403725"/>
              <a:gd name="connsiteX2" fmla="*/ 6704012 w 6704012"/>
              <a:gd name="connsiteY2" fmla="*/ 4403725 h 4403725"/>
              <a:gd name="connsiteX3" fmla="*/ 0 w 6704012"/>
              <a:gd name="connsiteY3" fmla="*/ 4403725 h 4403725"/>
              <a:gd name="connsiteX4" fmla="*/ 0 w 6704012"/>
              <a:gd name="connsiteY4" fmla="*/ 0 h 440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4012" h="4403725">
                <a:moveTo>
                  <a:pt x="0" y="0"/>
                </a:moveTo>
                <a:lnTo>
                  <a:pt x="6704012" y="0"/>
                </a:lnTo>
                <a:lnTo>
                  <a:pt x="6704012" y="4403725"/>
                </a:lnTo>
                <a:lnTo>
                  <a:pt x="0" y="4403725"/>
                </a:lnTo>
                <a:lnTo>
                  <a:pt x="0" y="0"/>
                </a:lnTo>
                <a:close/>
              </a:path>
            </a:pathLst>
          </a:custGeom>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820" tIns="83820" rIns="83820" bIns="3166425" numCol="1" spcCol="1270" anchor="ctr" anchorCtr="0">
            <a:noAutofit/>
          </a:bodyPr>
          <a:lstStyle/>
          <a:p>
            <a:pPr marL="457200" indent="-457200" algn="just" defTabSz="977900">
              <a:lnSpc>
                <a:spcPct val="90000"/>
              </a:lnSpc>
              <a:spcBef>
                <a:spcPct val="0"/>
              </a:spcBef>
              <a:spcAft>
                <a:spcPct val="35000"/>
              </a:spcAft>
              <a:buFont typeface="Wingdings" charset="2"/>
              <a:buChar char="v"/>
            </a:pPr>
            <a:r>
              <a:rPr lang="es-MX" sz="2600" b="1" dirty="0">
                <a:latin typeface="Times New Roman" panose="02020603050405020304" pitchFamily="18" charset="0"/>
                <a:cs typeface="Times New Roman" panose="02020603050405020304" pitchFamily="18" charset="0"/>
              </a:rPr>
              <a:t>Được đặc biệt chú trọng, tiến hành toàn diện, đồng bộ, có hiệu quả trên tất cả các mặt: chính trị, tư tưởng, đạo đức, tổ chức và cán bộ </a:t>
            </a:r>
            <a:endParaRPr lang="en-GB" sz="2600" b="1" dirty="0"/>
          </a:p>
        </p:txBody>
      </p:sp>
      <p:grpSp>
        <p:nvGrpSpPr>
          <p:cNvPr id="16" name="Group 15"/>
          <p:cNvGrpSpPr/>
          <p:nvPr/>
        </p:nvGrpSpPr>
        <p:grpSpPr>
          <a:xfrm>
            <a:off x="1669588" y="3157767"/>
            <a:ext cx="9495021" cy="3053189"/>
            <a:chOff x="183242" y="3060829"/>
            <a:chExt cx="8855982" cy="3150689"/>
          </a:xfrm>
        </p:grpSpPr>
        <p:sp>
          <p:nvSpPr>
            <p:cNvPr id="11" name="Pie 10"/>
            <p:cNvSpPr/>
            <p:nvPr/>
          </p:nvSpPr>
          <p:spPr>
            <a:xfrm>
              <a:off x="183242" y="3079034"/>
              <a:ext cx="2737883" cy="3132484"/>
            </a:xfrm>
            <a:prstGeom prst="pie">
              <a:avLst>
                <a:gd name="adj1" fmla="val 5400000"/>
                <a:gd name="adj2" fmla="val 16200000"/>
              </a:avLst>
            </a:prstGeom>
          </p:spPr>
          <p:style>
            <a:lnRef idx="0">
              <a:schemeClr val="lt1">
                <a:hueOff val="0"/>
                <a:satOff val="0"/>
                <a:lumOff val="0"/>
                <a:alphaOff val="0"/>
              </a:schemeClr>
            </a:lnRef>
            <a:fillRef idx="3">
              <a:schemeClr val="accent5">
                <a:hueOff val="-3676672"/>
                <a:satOff val="-5114"/>
                <a:lumOff val="-1961"/>
                <a:alphaOff val="0"/>
              </a:schemeClr>
            </a:fillRef>
            <a:effectRef idx="3">
              <a:schemeClr val="accent5">
                <a:hueOff val="-3676672"/>
                <a:satOff val="-5114"/>
                <a:lumOff val="-1961"/>
                <a:alphaOff val="0"/>
              </a:schemeClr>
            </a:effectRef>
            <a:fontRef idx="minor">
              <a:schemeClr val="lt1"/>
            </a:fontRef>
          </p:style>
        </p:sp>
        <p:sp>
          <p:nvSpPr>
            <p:cNvPr id="12" name="Freeform 11"/>
            <p:cNvSpPr/>
            <p:nvPr/>
          </p:nvSpPr>
          <p:spPr>
            <a:xfrm>
              <a:off x="1580169" y="3060829"/>
              <a:ext cx="7459055" cy="3132484"/>
            </a:xfrm>
            <a:custGeom>
              <a:avLst/>
              <a:gdLst>
                <a:gd name="connsiteX0" fmla="*/ 0 w 6704012"/>
                <a:gd name="connsiteY0" fmla="*/ 0 h 2862418"/>
                <a:gd name="connsiteX1" fmla="*/ 6704012 w 6704012"/>
                <a:gd name="connsiteY1" fmla="*/ 0 h 2862418"/>
                <a:gd name="connsiteX2" fmla="*/ 6704012 w 6704012"/>
                <a:gd name="connsiteY2" fmla="*/ 2862418 h 2862418"/>
                <a:gd name="connsiteX3" fmla="*/ 0 w 6704012"/>
                <a:gd name="connsiteY3" fmla="*/ 2862418 h 2862418"/>
                <a:gd name="connsiteX4" fmla="*/ 0 w 6704012"/>
                <a:gd name="connsiteY4" fmla="*/ 0 h 286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4012" h="2862418">
                  <a:moveTo>
                    <a:pt x="0" y="0"/>
                  </a:moveTo>
                  <a:lnTo>
                    <a:pt x="6704012" y="0"/>
                  </a:lnTo>
                  <a:lnTo>
                    <a:pt x="6704012" y="2862418"/>
                  </a:lnTo>
                  <a:lnTo>
                    <a:pt x="0" y="2862418"/>
                  </a:lnTo>
                  <a:lnTo>
                    <a:pt x="0" y="0"/>
                  </a:lnTo>
                  <a:close/>
                </a:path>
              </a:pathLst>
            </a:custGeom>
          </p:spPr>
          <p:style>
            <a:lnRef idx="1">
              <a:schemeClr val="accent5">
                <a:hueOff val="-3676672"/>
                <a:satOff val="-5114"/>
                <a:lumOff val="-196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820" tIns="83820" rIns="83820" bIns="1625123" numCol="1" spcCol="1270" anchor="t" anchorCtr="0">
              <a:noAutofit/>
            </a:bodyPr>
            <a:lstStyle/>
            <a:p>
              <a:pPr marL="457200" indent="-457200" algn="just" defTabSz="977900">
                <a:lnSpc>
                  <a:spcPct val="90000"/>
                </a:lnSpc>
                <a:spcBef>
                  <a:spcPct val="0"/>
                </a:spcBef>
                <a:spcAft>
                  <a:spcPct val="35000"/>
                </a:spcAft>
                <a:buFont typeface="Wingdings" charset="2"/>
                <a:buChar char="v"/>
              </a:pPr>
              <a:r>
                <a:rPr lang="es-MX" sz="2600" b="1" dirty="0">
                  <a:latin typeface="Times New Roman" panose="02020603050405020304" pitchFamily="18" charset="0"/>
                  <a:cs typeface="Times New Roman" panose="02020603050405020304" pitchFamily="18" charset="0"/>
                </a:rPr>
                <a:t>Công tác kiểm tra, giám sát và đấu tranh phòng, chống tham nhũng, lãng phí, tiêu cực được triển khai quyết liệt, bài bản, đi vào chiều sâu, không có “vùng cấm”, không có ngoại lệ, đạt kết quả rõ rệt</a:t>
              </a:r>
              <a:endParaRPr lang="en-GB" sz="2600" b="1"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2422598" y="4924424"/>
            <a:ext cx="8759649" cy="1302904"/>
            <a:chOff x="940942" y="4652010"/>
            <a:chExt cx="8231685" cy="1641350"/>
          </a:xfrm>
        </p:grpSpPr>
        <p:sp>
          <p:nvSpPr>
            <p:cNvPr id="13" name="Pie 12"/>
            <p:cNvSpPr/>
            <p:nvPr/>
          </p:nvSpPr>
          <p:spPr>
            <a:xfrm>
              <a:off x="940942" y="4696458"/>
              <a:ext cx="1311443" cy="1596902"/>
            </a:xfrm>
            <a:prstGeom prst="pie">
              <a:avLst>
                <a:gd name="adj1" fmla="val 5400000"/>
                <a:gd name="adj2" fmla="val 16200000"/>
              </a:avLst>
            </a:prstGeom>
          </p:spPr>
          <p:style>
            <a:lnRef idx="0">
              <a:schemeClr val="lt1">
                <a:hueOff val="0"/>
                <a:satOff val="0"/>
                <a:lumOff val="0"/>
                <a:alphaOff val="0"/>
              </a:schemeClr>
            </a:lnRef>
            <a:fillRef idx="3">
              <a:schemeClr val="accent5">
                <a:hueOff val="-7353344"/>
                <a:satOff val="-10228"/>
                <a:lumOff val="-3922"/>
                <a:alphaOff val="0"/>
              </a:schemeClr>
            </a:fillRef>
            <a:effectRef idx="3">
              <a:schemeClr val="accent5">
                <a:hueOff val="-7353344"/>
                <a:satOff val="-10228"/>
                <a:lumOff val="-3922"/>
                <a:alphaOff val="0"/>
              </a:schemeClr>
            </a:effectRef>
            <a:fontRef idx="minor">
              <a:schemeClr val="lt1"/>
            </a:fontRef>
          </p:style>
        </p:sp>
        <p:sp>
          <p:nvSpPr>
            <p:cNvPr id="14" name="Freeform 13"/>
            <p:cNvSpPr/>
            <p:nvPr/>
          </p:nvSpPr>
          <p:spPr>
            <a:xfrm>
              <a:off x="1635399" y="4652010"/>
              <a:ext cx="7537228" cy="1596902"/>
            </a:xfrm>
            <a:custGeom>
              <a:avLst/>
              <a:gdLst>
                <a:gd name="connsiteX0" fmla="*/ 0 w 6704012"/>
                <a:gd name="connsiteY0" fmla="*/ 0 h 1321116"/>
                <a:gd name="connsiteX1" fmla="*/ 6704012 w 6704012"/>
                <a:gd name="connsiteY1" fmla="*/ 0 h 1321116"/>
                <a:gd name="connsiteX2" fmla="*/ 6704012 w 6704012"/>
                <a:gd name="connsiteY2" fmla="*/ 1321116 h 1321116"/>
                <a:gd name="connsiteX3" fmla="*/ 0 w 6704012"/>
                <a:gd name="connsiteY3" fmla="*/ 1321116 h 1321116"/>
                <a:gd name="connsiteX4" fmla="*/ 0 w 6704012"/>
                <a:gd name="connsiteY4" fmla="*/ 0 h 1321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4012" h="1321116">
                  <a:moveTo>
                    <a:pt x="0" y="0"/>
                  </a:moveTo>
                  <a:lnTo>
                    <a:pt x="6704012" y="0"/>
                  </a:lnTo>
                  <a:lnTo>
                    <a:pt x="6704012" y="1321116"/>
                  </a:lnTo>
                  <a:lnTo>
                    <a:pt x="0" y="1321116"/>
                  </a:lnTo>
                  <a:lnTo>
                    <a:pt x="0" y="0"/>
                  </a:lnTo>
                  <a:close/>
                </a:path>
              </a:pathLst>
            </a:custGeom>
          </p:spPr>
          <p:style>
            <a:lnRef idx="1">
              <a:schemeClr val="accent5">
                <a:hueOff val="-7353344"/>
                <a:satOff val="-10228"/>
                <a:lumOff val="-3922"/>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457200" indent="-457200" algn="just" defTabSz="977900">
                <a:lnSpc>
                  <a:spcPct val="90000"/>
                </a:lnSpc>
                <a:spcBef>
                  <a:spcPct val="0"/>
                </a:spcBef>
                <a:spcAft>
                  <a:spcPct val="35000"/>
                </a:spcAft>
                <a:buFont typeface="Wingdings" charset="2"/>
                <a:buChar char="v"/>
              </a:pPr>
              <a:r>
                <a:rPr lang="es-MX" sz="2600" b="1" dirty="0">
                  <a:latin typeface="Times New Roman" panose="02020603050405020304" pitchFamily="18" charset="0"/>
                  <a:cs typeface="Times New Roman" panose="02020603050405020304" pitchFamily="18" charset="0"/>
                </a:rPr>
                <a:t>Tình trạng tham nhũng, tiêu cực, suy thoái, “tự diễn biến”, “tự chuyển hoá” từng bước được kiềm chế, ngăn chặn  </a:t>
              </a:r>
              <a:endParaRPr lang="en-GB" sz="2600" b="1" dirty="0"/>
            </a:p>
          </p:txBody>
        </p:sp>
      </p:grpSp>
      <p:sp>
        <p:nvSpPr>
          <p:cNvPr id="2" name="TextBox 1"/>
          <p:cNvSpPr txBox="1"/>
          <p:nvPr/>
        </p:nvSpPr>
        <p:spPr>
          <a:xfrm>
            <a:off x="2463943" y="2119005"/>
            <a:ext cx="485775" cy="707886"/>
          </a:xfrm>
          <a:prstGeom prst="rect">
            <a:avLst/>
          </a:prstGeom>
          <a:noFill/>
        </p:spPr>
        <p:txBody>
          <a:bodyPr wrap="square" rtlCol="0">
            <a:spAutoFit/>
          </a:bodyPr>
          <a:lstStyle/>
          <a:p>
            <a:r>
              <a:rPr lang="en-GB" sz="4000" b="1" dirty="0">
                <a:solidFill>
                  <a:schemeClr val="bg1"/>
                </a:solidFill>
              </a:rPr>
              <a:t>1</a:t>
            </a:r>
          </a:p>
        </p:txBody>
      </p:sp>
      <p:sp>
        <p:nvSpPr>
          <p:cNvPr id="17" name="TextBox 16"/>
          <p:cNvSpPr txBox="1"/>
          <p:nvPr/>
        </p:nvSpPr>
        <p:spPr>
          <a:xfrm>
            <a:off x="2446305" y="3528704"/>
            <a:ext cx="485775" cy="707886"/>
          </a:xfrm>
          <a:prstGeom prst="rect">
            <a:avLst/>
          </a:prstGeom>
          <a:noFill/>
        </p:spPr>
        <p:txBody>
          <a:bodyPr wrap="square" rtlCol="0">
            <a:spAutoFit/>
          </a:bodyPr>
          <a:lstStyle/>
          <a:p>
            <a:r>
              <a:rPr lang="en-GB" sz="4000" b="1" dirty="0">
                <a:solidFill>
                  <a:schemeClr val="bg1"/>
                </a:solidFill>
              </a:rPr>
              <a:t>2</a:t>
            </a:r>
          </a:p>
        </p:txBody>
      </p:sp>
      <p:sp>
        <p:nvSpPr>
          <p:cNvPr id="18" name="TextBox 17"/>
          <p:cNvSpPr txBox="1"/>
          <p:nvPr/>
        </p:nvSpPr>
        <p:spPr>
          <a:xfrm>
            <a:off x="2667933" y="5253604"/>
            <a:ext cx="485775" cy="707886"/>
          </a:xfrm>
          <a:prstGeom prst="rect">
            <a:avLst/>
          </a:prstGeom>
          <a:noFill/>
        </p:spPr>
        <p:txBody>
          <a:bodyPr wrap="square" rtlCol="0">
            <a:spAutoFit/>
          </a:bodyPr>
          <a:lstStyle/>
          <a:p>
            <a:r>
              <a:rPr lang="en-GB" sz="4000" b="1" dirty="0">
                <a:solidFill>
                  <a:schemeClr val="bg1"/>
                </a:solidFill>
              </a:rPr>
              <a:t>3</a:t>
            </a:r>
          </a:p>
        </p:txBody>
      </p:sp>
    </p:spTree>
    <p:extLst>
      <p:ext uri="{BB962C8B-B14F-4D97-AF65-F5344CB8AC3E}">
        <p14:creationId xmlns:p14="http://schemas.microsoft.com/office/powerpoint/2010/main" val="13335493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1648" y="67296"/>
            <a:ext cx="9523188" cy="808383"/>
          </a:xfrm>
        </p:spPr>
        <p:txBody>
          <a:bodyPr>
            <a:normAutofit/>
          </a:bodyPr>
          <a:lstStyle/>
          <a:p>
            <a:r>
              <a:rPr lang="en-GB" altLang="en-US" sz="3200" b="1" dirty="0">
                <a:solidFill>
                  <a:srgbClr val="000090"/>
                </a:solidFill>
                <a:latin typeface="Times New Roman" pitchFamily="18" charset="0"/>
                <a:cs typeface="Times New Roman" pitchFamily="18" charset="0"/>
              </a:rPr>
              <a:t>QUỐC PHÒNG, AN NINH, ĐỐI NGOẠI  </a:t>
            </a:r>
          </a:p>
        </p:txBody>
      </p:sp>
      <p:sp>
        <p:nvSpPr>
          <p:cNvPr id="8" name="Block Arc 7"/>
          <p:cNvSpPr/>
          <p:nvPr/>
        </p:nvSpPr>
        <p:spPr bwMode="auto">
          <a:xfrm>
            <a:off x="725774" y="311731"/>
            <a:ext cx="5990675" cy="6364867"/>
          </a:xfrm>
          <a:prstGeom prst="blockArc">
            <a:avLst>
              <a:gd name="adj1" fmla="val 18686485"/>
              <a:gd name="adj2" fmla="val 3384054"/>
              <a:gd name="adj3" fmla="val 1518"/>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1" name="Freeform 10"/>
          <p:cNvSpPr/>
          <p:nvPr/>
        </p:nvSpPr>
        <p:spPr bwMode="auto">
          <a:xfrm>
            <a:off x="6894856" y="3224922"/>
            <a:ext cx="5040099" cy="1330281"/>
          </a:xfrm>
          <a:custGeom>
            <a:avLst/>
            <a:gdLst>
              <a:gd name="connsiteX0" fmla="*/ 0 w 6606139"/>
              <a:gd name="connsiteY0" fmla="*/ 0 h 837693"/>
              <a:gd name="connsiteX1" fmla="*/ 6606139 w 6606139"/>
              <a:gd name="connsiteY1" fmla="*/ 0 h 837693"/>
              <a:gd name="connsiteX2" fmla="*/ 6606139 w 6606139"/>
              <a:gd name="connsiteY2" fmla="*/ 837693 h 837693"/>
              <a:gd name="connsiteX3" fmla="*/ 0 w 6606139"/>
              <a:gd name="connsiteY3" fmla="*/ 837693 h 837693"/>
              <a:gd name="connsiteX4" fmla="*/ 0 w 6606139"/>
              <a:gd name="connsiteY4" fmla="*/ 0 h 83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6139" h="837693">
                <a:moveTo>
                  <a:pt x="0" y="0"/>
                </a:moveTo>
                <a:lnTo>
                  <a:pt x="6606139" y="0"/>
                </a:lnTo>
                <a:lnTo>
                  <a:pt x="6606139" y="837693"/>
                </a:lnTo>
                <a:lnTo>
                  <a:pt x="0" y="837693"/>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664919" tIns="71120" rIns="71120" bIns="71120" spcCol="1270" anchor="ctr"/>
          <a:lstStyle/>
          <a:p>
            <a:r>
              <a:rPr lang="en-US" sz="2400" b="1" dirty="0" err="1">
                <a:solidFill>
                  <a:srgbClr val="000099"/>
                </a:solidFill>
              </a:rPr>
              <a:t>Xây</a:t>
            </a:r>
            <a:r>
              <a:rPr lang="en-US" sz="2400" b="1" dirty="0">
                <a:solidFill>
                  <a:srgbClr val="000099"/>
                </a:solidFill>
              </a:rPr>
              <a:t> </a:t>
            </a:r>
            <a:r>
              <a:rPr lang="en-US" sz="2400" b="1" dirty="0" err="1">
                <a:solidFill>
                  <a:srgbClr val="000099"/>
                </a:solidFill>
              </a:rPr>
              <a:t>dựng</a:t>
            </a:r>
            <a:r>
              <a:rPr lang="en-US" sz="2400" b="1" dirty="0">
                <a:solidFill>
                  <a:srgbClr val="000099"/>
                </a:solidFill>
              </a:rPr>
              <a:t> </a:t>
            </a:r>
            <a:r>
              <a:rPr lang="en-US" sz="2400" b="1" dirty="0" err="1">
                <a:solidFill>
                  <a:srgbClr val="000099"/>
                </a:solidFill>
              </a:rPr>
              <a:t>các</a:t>
            </a:r>
            <a:r>
              <a:rPr lang="en-US" sz="2400" b="1" dirty="0">
                <a:solidFill>
                  <a:srgbClr val="000099"/>
                </a:solidFill>
              </a:rPr>
              <a:t> </a:t>
            </a:r>
            <a:r>
              <a:rPr lang="en-US" sz="2400" b="1" dirty="0" err="1">
                <a:solidFill>
                  <a:srgbClr val="000099"/>
                </a:solidFill>
              </a:rPr>
              <a:t>lực</a:t>
            </a:r>
            <a:r>
              <a:rPr lang="en-US" sz="2400" b="1" dirty="0">
                <a:solidFill>
                  <a:srgbClr val="000099"/>
                </a:solidFill>
              </a:rPr>
              <a:t> </a:t>
            </a:r>
            <a:r>
              <a:rPr lang="en-US" sz="2400" b="1" dirty="0" err="1">
                <a:solidFill>
                  <a:srgbClr val="000099"/>
                </a:solidFill>
              </a:rPr>
              <a:t>lượng</a:t>
            </a:r>
            <a:r>
              <a:rPr lang="en-US" sz="2400" b="1" dirty="0">
                <a:solidFill>
                  <a:srgbClr val="000099"/>
                </a:solidFill>
              </a:rPr>
              <a:t> </a:t>
            </a:r>
            <a:r>
              <a:rPr lang="en-US" sz="2400" b="1" dirty="0" err="1">
                <a:solidFill>
                  <a:srgbClr val="000099"/>
                </a:solidFill>
              </a:rPr>
              <a:t>vũ</a:t>
            </a:r>
            <a:r>
              <a:rPr lang="en-US" sz="2400" b="1" dirty="0">
                <a:solidFill>
                  <a:srgbClr val="000099"/>
                </a:solidFill>
              </a:rPr>
              <a:t> </a:t>
            </a:r>
            <a:r>
              <a:rPr lang="en-US" sz="2400" b="1" dirty="0" err="1">
                <a:solidFill>
                  <a:srgbClr val="000099"/>
                </a:solidFill>
              </a:rPr>
              <a:t>trang</a:t>
            </a:r>
            <a:r>
              <a:rPr lang="en-US" sz="2400" b="1" dirty="0">
                <a:solidFill>
                  <a:srgbClr val="000099"/>
                </a:solidFill>
              </a:rPr>
              <a:t> </a:t>
            </a:r>
            <a:r>
              <a:rPr lang="en-US" sz="2400" b="1" dirty="0" err="1">
                <a:solidFill>
                  <a:srgbClr val="000099"/>
                </a:solidFill>
              </a:rPr>
              <a:t>chính</a:t>
            </a:r>
            <a:r>
              <a:rPr lang="en-US" sz="2400" b="1" dirty="0">
                <a:solidFill>
                  <a:srgbClr val="000099"/>
                </a:solidFill>
              </a:rPr>
              <a:t> </a:t>
            </a:r>
            <a:r>
              <a:rPr lang="en-US" sz="2400" b="1" dirty="0" err="1">
                <a:solidFill>
                  <a:srgbClr val="000099"/>
                </a:solidFill>
              </a:rPr>
              <a:t>quy</a:t>
            </a:r>
            <a:r>
              <a:rPr lang="en-US" sz="2400" b="1" dirty="0">
                <a:solidFill>
                  <a:srgbClr val="000099"/>
                </a:solidFill>
              </a:rPr>
              <a:t>, </a:t>
            </a:r>
            <a:r>
              <a:rPr lang="en-US" sz="2400" b="1" dirty="0" err="1">
                <a:solidFill>
                  <a:srgbClr val="000099"/>
                </a:solidFill>
              </a:rPr>
              <a:t>tinh</a:t>
            </a:r>
            <a:r>
              <a:rPr lang="en-US" sz="2400" b="1" dirty="0">
                <a:solidFill>
                  <a:srgbClr val="000099"/>
                </a:solidFill>
              </a:rPr>
              <a:t> </a:t>
            </a:r>
            <a:r>
              <a:rPr lang="en-US" sz="2400" b="1" dirty="0" err="1">
                <a:solidFill>
                  <a:srgbClr val="000099"/>
                </a:solidFill>
              </a:rPr>
              <a:t>nhuệ</a:t>
            </a:r>
            <a:r>
              <a:rPr lang="en-US" sz="2400" b="1" dirty="0">
                <a:solidFill>
                  <a:srgbClr val="000099"/>
                </a:solidFill>
              </a:rPr>
              <a:t>, </a:t>
            </a:r>
            <a:r>
              <a:rPr lang="en-US" sz="2400" b="1" dirty="0" err="1">
                <a:solidFill>
                  <a:srgbClr val="000099"/>
                </a:solidFill>
              </a:rPr>
              <a:t>từng</a:t>
            </a:r>
            <a:r>
              <a:rPr lang="en-US" sz="2400" b="1" dirty="0">
                <a:solidFill>
                  <a:srgbClr val="000099"/>
                </a:solidFill>
              </a:rPr>
              <a:t> </a:t>
            </a:r>
            <a:r>
              <a:rPr lang="en-US" sz="2400" b="1" dirty="0" err="1">
                <a:solidFill>
                  <a:srgbClr val="000099"/>
                </a:solidFill>
              </a:rPr>
              <a:t>bước</a:t>
            </a:r>
            <a:r>
              <a:rPr lang="en-US" sz="2400" b="1" dirty="0">
                <a:solidFill>
                  <a:srgbClr val="000099"/>
                </a:solidFill>
              </a:rPr>
              <a:t> </a:t>
            </a:r>
            <a:r>
              <a:rPr lang="en-US" sz="2400" b="1" dirty="0" err="1">
                <a:solidFill>
                  <a:srgbClr val="000099"/>
                </a:solidFill>
              </a:rPr>
              <a:t>hiện</a:t>
            </a:r>
            <a:r>
              <a:rPr lang="en-US" sz="2400" b="1" dirty="0">
                <a:solidFill>
                  <a:srgbClr val="000099"/>
                </a:solidFill>
              </a:rPr>
              <a:t> </a:t>
            </a:r>
            <a:r>
              <a:rPr lang="en-US" sz="2400" b="1" dirty="0" err="1">
                <a:solidFill>
                  <a:srgbClr val="000099"/>
                </a:solidFill>
              </a:rPr>
              <a:t>đại</a:t>
            </a:r>
            <a:r>
              <a:rPr lang="en-US" sz="2400" b="1" dirty="0">
                <a:solidFill>
                  <a:srgbClr val="000099"/>
                </a:solidFill>
              </a:rPr>
              <a:t> </a:t>
            </a:r>
            <a:r>
              <a:rPr lang="en-US" sz="2400" b="1" dirty="0" err="1">
                <a:solidFill>
                  <a:srgbClr val="000099"/>
                </a:solidFill>
              </a:rPr>
              <a:t>theo</a:t>
            </a:r>
            <a:r>
              <a:rPr lang="en-US" sz="2400" b="1" dirty="0">
                <a:solidFill>
                  <a:srgbClr val="000099"/>
                </a:solidFill>
              </a:rPr>
              <a:t> </a:t>
            </a:r>
            <a:r>
              <a:rPr lang="en-US" sz="2400" b="1" dirty="0" err="1">
                <a:solidFill>
                  <a:srgbClr val="000099"/>
                </a:solidFill>
              </a:rPr>
              <a:t>lộ</a:t>
            </a:r>
            <a:r>
              <a:rPr lang="en-US" sz="2400" b="1" dirty="0">
                <a:solidFill>
                  <a:srgbClr val="000099"/>
                </a:solidFill>
              </a:rPr>
              <a:t> </a:t>
            </a:r>
            <a:r>
              <a:rPr lang="en-US" sz="2400" b="1" dirty="0" err="1">
                <a:solidFill>
                  <a:srgbClr val="000099"/>
                </a:solidFill>
              </a:rPr>
              <a:t>trình</a:t>
            </a:r>
            <a:endParaRPr lang="en-US" sz="2400" dirty="0"/>
          </a:p>
        </p:txBody>
      </p:sp>
      <p:sp>
        <p:nvSpPr>
          <p:cNvPr id="12" name="Oval 11"/>
          <p:cNvSpPr/>
          <p:nvPr/>
        </p:nvSpPr>
        <p:spPr bwMode="auto">
          <a:xfrm>
            <a:off x="5866675" y="3130326"/>
            <a:ext cx="1598453" cy="1545813"/>
          </a:xfrm>
          <a:prstGeom prst="ellipse">
            <a:avLst/>
          </a:prstGeom>
          <a:solidFill>
            <a:srgbClr val="FFFF99"/>
          </a:solidFill>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anchor="ctr"/>
          <a:lstStyle/>
          <a:p>
            <a:pPr algn="ctr">
              <a:defRPr/>
            </a:pPr>
            <a:r>
              <a:rPr lang="en-GB" sz="5400" b="1">
                <a:solidFill>
                  <a:srgbClr val="FF0000"/>
                </a:solidFill>
                <a:effectLst>
                  <a:outerShdw blurRad="50800" dist="38100" dir="10800000" algn="r" rotWithShape="0">
                    <a:prstClr val="black">
                      <a:alpha val="40000"/>
                    </a:prstClr>
                  </a:outerShdw>
                </a:effectLst>
                <a:cs typeface="Times New Roman" panose="02020603050405020304" pitchFamily="18" charset="0"/>
              </a:rPr>
              <a:t>2</a:t>
            </a:r>
          </a:p>
        </p:txBody>
      </p:sp>
      <p:sp>
        <p:nvSpPr>
          <p:cNvPr id="13" name="Freeform 12"/>
          <p:cNvSpPr/>
          <p:nvPr/>
        </p:nvSpPr>
        <p:spPr bwMode="auto">
          <a:xfrm>
            <a:off x="6975496" y="1068255"/>
            <a:ext cx="4893937" cy="1652773"/>
          </a:xfrm>
          <a:custGeom>
            <a:avLst/>
            <a:gdLst>
              <a:gd name="connsiteX0" fmla="*/ 0 w 6606139"/>
              <a:gd name="connsiteY0" fmla="*/ 0 h 837693"/>
              <a:gd name="connsiteX1" fmla="*/ 6606139 w 6606139"/>
              <a:gd name="connsiteY1" fmla="*/ 0 h 837693"/>
              <a:gd name="connsiteX2" fmla="*/ 6606139 w 6606139"/>
              <a:gd name="connsiteY2" fmla="*/ 837693 h 837693"/>
              <a:gd name="connsiteX3" fmla="*/ 0 w 6606139"/>
              <a:gd name="connsiteY3" fmla="*/ 837693 h 837693"/>
              <a:gd name="connsiteX4" fmla="*/ 0 w 6606139"/>
              <a:gd name="connsiteY4" fmla="*/ 0 h 83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6139" h="837693">
                <a:moveTo>
                  <a:pt x="0" y="0"/>
                </a:moveTo>
                <a:lnTo>
                  <a:pt x="6606139" y="0"/>
                </a:lnTo>
                <a:lnTo>
                  <a:pt x="6606139" y="837693"/>
                </a:lnTo>
                <a:lnTo>
                  <a:pt x="0" y="837693"/>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664919" tIns="71120" rIns="71120" bIns="71120" spcCol="1270" anchor="ctr"/>
          <a:lstStyle/>
          <a:p>
            <a:r>
              <a:rPr lang="en-US" sz="2400" b="1" dirty="0">
                <a:solidFill>
                  <a:srgbClr val="000090"/>
                </a:solidFill>
              </a:rPr>
              <a:t>Tư </a:t>
            </a:r>
            <a:r>
              <a:rPr lang="en-US" sz="2400" b="1" dirty="0" err="1">
                <a:solidFill>
                  <a:srgbClr val="000090"/>
                </a:solidFill>
              </a:rPr>
              <a:t>duy</a:t>
            </a:r>
            <a:r>
              <a:rPr lang="en-US" sz="2400" b="1" dirty="0">
                <a:solidFill>
                  <a:srgbClr val="000090"/>
                </a:solidFill>
              </a:rPr>
              <a:t> </a:t>
            </a:r>
            <a:r>
              <a:rPr lang="en-US" sz="2400" b="1" dirty="0" err="1">
                <a:solidFill>
                  <a:srgbClr val="000090"/>
                </a:solidFill>
              </a:rPr>
              <a:t>về</a:t>
            </a:r>
            <a:r>
              <a:rPr lang="en-US" sz="2400" b="1" dirty="0">
                <a:solidFill>
                  <a:srgbClr val="000090"/>
                </a:solidFill>
              </a:rPr>
              <a:t> </a:t>
            </a:r>
            <a:r>
              <a:rPr lang="en-US" sz="2400" b="1" dirty="0" err="1">
                <a:solidFill>
                  <a:srgbClr val="000090"/>
                </a:solidFill>
              </a:rPr>
              <a:t>quốc</a:t>
            </a:r>
            <a:r>
              <a:rPr lang="en-US" sz="2400" b="1" dirty="0">
                <a:solidFill>
                  <a:srgbClr val="000090"/>
                </a:solidFill>
              </a:rPr>
              <a:t> </a:t>
            </a:r>
            <a:r>
              <a:rPr lang="en-US" sz="2400" b="1" dirty="0" err="1">
                <a:solidFill>
                  <a:srgbClr val="000090"/>
                </a:solidFill>
              </a:rPr>
              <a:t>phòng</a:t>
            </a:r>
            <a:r>
              <a:rPr lang="en-US" sz="2400" b="1" dirty="0">
                <a:solidFill>
                  <a:srgbClr val="000090"/>
                </a:solidFill>
              </a:rPr>
              <a:t>, an </a:t>
            </a:r>
            <a:r>
              <a:rPr lang="en-US" sz="2400" b="1" dirty="0" err="1">
                <a:solidFill>
                  <a:srgbClr val="000090"/>
                </a:solidFill>
              </a:rPr>
              <a:t>ninh</a:t>
            </a:r>
            <a:r>
              <a:rPr lang="en-US" sz="2400" b="1" dirty="0">
                <a:solidFill>
                  <a:srgbClr val="000090"/>
                </a:solidFill>
              </a:rPr>
              <a:t>, </a:t>
            </a:r>
            <a:r>
              <a:rPr lang="en-US" sz="2400" b="1" dirty="0" err="1">
                <a:solidFill>
                  <a:srgbClr val="000090"/>
                </a:solidFill>
              </a:rPr>
              <a:t>bảo</a:t>
            </a:r>
            <a:r>
              <a:rPr lang="en-US" sz="2400" b="1" dirty="0">
                <a:solidFill>
                  <a:srgbClr val="000090"/>
                </a:solidFill>
              </a:rPr>
              <a:t> </a:t>
            </a:r>
            <a:r>
              <a:rPr lang="en-US" sz="2400" b="1" dirty="0" err="1">
                <a:solidFill>
                  <a:srgbClr val="000090"/>
                </a:solidFill>
              </a:rPr>
              <a:t>vệ</a:t>
            </a:r>
            <a:r>
              <a:rPr lang="en-US" sz="2400" b="1" dirty="0">
                <a:solidFill>
                  <a:srgbClr val="000090"/>
                </a:solidFill>
              </a:rPr>
              <a:t> </a:t>
            </a:r>
            <a:r>
              <a:rPr lang="en-US" sz="2400" b="1" dirty="0" err="1">
                <a:solidFill>
                  <a:srgbClr val="000090"/>
                </a:solidFill>
              </a:rPr>
              <a:t>Tổ</a:t>
            </a:r>
            <a:r>
              <a:rPr lang="en-US" sz="2400" b="1" dirty="0">
                <a:solidFill>
                  <a:srgbClr val="000090"/>
                </a:solidFill>
              </a:rPr>
              <a:t> </a:t>
            </a:r>
            <a:r>
              <a:rPr lang="en-US" sz="2400" b="1" dirty="0" err="1">
                <a:solidFill>
                  <a:srgbClr val="000090"/>
                </a:solidFill>
              </a:rPr>
              <a:t>quốc</a:t>
            </a:r>
            <a:r>
              <a:rPr lang="en-US" sz="2400" b="1" dirty="0">
                <a:solidFill>
                  <a:srgbClr val="000090"/>
                </a:solidFill>
              </a:rPr>
              <a:t> </a:t>
            </a:r>
            <a:r>
              <a:rPr lang="en-US" sz="2400" b="1" dirty="0" err="1">
                <a:solidFill>
                  <a:srgbClr val="000090"/>
                </a:solidFill>
              </a:rPr>
              <a:t>đổi</a:t>
            </a:r>
            <a:r>
              <a:rPr lang="en-US" sz="2400" b="1" dirty="0">
                <a:solidFill>
                  <a:srgbClr val="000090"/>
                </a:solidFill>
              </a:rPr>
              <a:t> </a:t>
            </a:r>
            <a:r>
              <a:rPr lang="en-US" sz="2400" b="1" dirty="0" err="1">
                <a:solidFill>
                  <a:srgbClr val="000090"/>
                </a:solidFill>
              </a:rPr>
              <a:t>mới</a:t>
            </a:r>
            <a:r>
              <a:rPr lang="en-US" sz="2400" b="1" dirty="0">
                <a:solidFill>
                  <a:srgbClr val="000090"/>
                </a:solidFill>
              </a:rPr>
              <a:t> </a:t>
            </a:r>
            <a:r>
              <a:rPr lang="en-US" sz="2400" b="1" dirty="0" err="1">
                <a:solidFill>
                  <a:srgbClr val="000090"/>
                </a:solidFill>
              </a:rPr>
              <a:t>sâu</a:t>
            </a:r>
            <a:r>
              <a:rPr lang="en-US" sz="2400" b="1" dirty="0">
                <a:solidFill>
                  <a:srgbClr val="000090"/>
                </a:solidFill>
              </a:rPr>
              <a:t> </a:t>
            </a:r>
            <a:r>
              <a:rPr lang="en-US" sz="2400" b="1" dirty="0" err="1">
                <a:solidFill>
                  <a:srgbClr val="000090"/>
                </a:solidFill>
              </a:rPr>
              <a:t>sắc</a:t>
            </a:r>
            <a:r>
              <a:rPr lang="en-US" sz="2400" b="1" dirty="0">
                <a:solidFill>
                  <a:srgbClr val="000090"/>
                </a:solidFill>
              </a:rPr>
              <a:t>. Ban </a:t>
            </a:r>
            <a:r>
              <a:rPr lang="en-US" sz="2400" b="1" dirty="0" err="1">
                <a:solidFill>
                  <a:srgbClr val="000090"/>
                </a:solidFill>
              </a:rPr>
              <a:t>hành</a:t>
            </a:r>
            <a:r>
              <a:rPr lang="en-US" sz="2400" b="1" dirty="0">
                <a:solidFill>
                  <a:srgbClr val="000090"/>
                </a:solidFill>
              </a:rPr>
              <a:t> </a:t>
            </a:r>
            <a:r>
              <a:rPr lang="en-US" sz="2400" b="1" dirty="0" err="1">
                <a:solidFill>
                  <a:srgbClr val="000090"/>
                </a:solidFill>
              </a:rPr>
              <a:t>đồng</a:t>
            </a:r>
            <a:r>
              <a:rPr lang="en-US" sz="2400" b="1" dirty="0">
                <a:solidFill>
                  <a:srgbClr val="000090"/>
                </a:solidFill>
              </a:rPr>
              <a:t> </a:t>
            </a:r>
            <a:r>
              <a:rPr lang="en-US" sz="2400" b="1" dirty="0" err="1">
                <a:solidFill>
                  <a:srgbClr val="000090"/>
                </a:solidFill>
              </a:rPr>
              <a:t>bộ</a:t>
            </a:r>
            <a:r>
              <a:rPr lang="en-US" sz="2400" b="1" dirty="0">
                <a:solidFill>
                  <a:srgbClr val="000090"/>
                </a:solidFill>
              </a:rPr>
              <a:t> </a:t>
            </a:r>
            <a:r>
              <a:rPr lang="en-US" sz="2400" b="1" dirty="0" err="1">
                <a:solidFill>
                  <a:srgbClr val="000090"/>
                </a:solidFill>
              </a:rPr>
              <a:t>các</a:t>
            </a:r>
            <a:r>
              <a:rPr lang="en-US" sz="2400" b="1" dirty="0">
                <a:solidFill>
                  <a:srgbClr val="000090"/>
                </a:solidFill>
              </a:rPr>
              <a:t> </a:t>
            </a:r>
            <a:r>
              <a:rPr lang="en-US" sz="2400" b="1" dirty="0" err="1">
                <a:solidFill>
                  <a:srgbClr val="000090"/>
                </a:solidFill>
              </a:rPr>
              <a:t>chiến</a:t>
            </a:r>
            <a:r>
              <a:rPr lang="en-US" sz="2400" b="1" dirty="0">
                <a:solidFill>
                  <a:srgbClr val="000090"/>
                </a:solidFill>
              </a:rPr>
              <a:t> </a:t>
            </a:r>
            <a:r>
              <a:rPr lang="en-US" sz="2400" b="1" dirty="0" err="1">
                <a:solidFill>
                  <a:srgbClr val="000090"/>
                </a:solidFill>
              </a:rPr>
              <a:t>lược</a:t>
            </a:r>
            <a:r>
              <a:rPr lang="en-US" sz="2400" b="1" dirty="0">
                <a:solidFill>
                  <a:srgbClr val="000090"/>
                </a:solidFill>
              </a:rPr>
              <a:t> </a:t>
            </a:r>
            <a:r>
              <a:rPr lang="en-US" sz="2400" b="1" dirty="0" err="1">
                <a:solidFill>
                  <a:srgbClr val="000090"/>
                </a:solidFill>
              </a:rPr>
              <a:t>quan</a:t>
            </a:r>
            <a:r>
              <a:rPr lang="en-US" sz="2400" b="1" dirty="0">
                <a:solidFill>
                  <a:srgbClr val="000090"/>
                </a:solidFill>
              </a:rPr>
              <a:t> </a:t>
            </a:r>
            <a:r>
              <a:rPr lang="en-US" sz="2400" b="1" dirty="0" err="1">
                <a:solidFill>
                  <a:srgbClr val="000090"/>
                </a:solidFill>
              </a:rPr>
              <a:t>trọng</a:t>
            </a:r>
            <a:r>
              <a:rPr lang="en-US" sz="2400" b="1" dirty="0">
                <a:solidFill>
                  <a:srgbClr val="000090"/>
                </a:solidFill>
              </a:rPr>
              <a:t> </a:t>
            </a:r>
          </a:p>
        </p:txBody>
      </p:sp>
      <p:sp>
        <p:nvSpPr>
          <p:cNvPr id="14" name="Oval 13"/>
          <p:cNvSpPr/>
          <p:nvPr/>
        </p:nvSpPr>
        <p:spPr bwMode="auto">
          <a:xfrm>
            <a:off x="5927157" y="1108567"/>
            <a:ext cx="1612831" cy="1612462"/>
          </a:xfrm>
          <a:prstGeom prst="ellipse">
            <a:avLst/>
          </a:prstGeom>
          <a:solidFill>
            <a:srgbClr val="FFFF99"/>
          </a:solidFill>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anchor="ctr"/>
          <a:lstStyle/>
          <a:p>
            <a:pPr algn="ctr">
              <a:defRPr/>
            </a:pPr>
            <a:r>
              <a:rPr lang="en-GB" sz="5400" b="1" dirty="0">
                <a:solidFill>
                  <a:srgbClr val="FF0000"/>
                </a:solidFill>
                <a:effectLst>
                  <a:outerShdw blurRad="50800" dist="38100" dir="10800000" algn="r" rotWithShape="0">
                    <a:prstClr val="black">
                      <a:alpha val="40000"/>
                    </a:prstClr>
                  </a:outerShdw>
                </a:effectLst>
                <a:cs typeface="Times New Roman" panose="02020603050405020304" pitchFamily="18" charset="0"/>
              </a:rPr>
              <a:t>1</a:t>
            </a:r>
          </a:p>
        </p:txBody>
      </p:sp>
      <p:sp>
        <p:nvSpPr>
          <p:cNvPr id="15" name="Freeform 14"/>
          <p:cNvSpPr/>
          <p:nvPr/>
        </p:nvSpPr>
        <p:spPr bwMode="auto">
          <a:xfrm>
            <a:off x="6592449" y="4776918"/>
            <a:ext cx="5342505" cy="1612460"/>
          </a:xfrm>
          <a:custGeom>
            <a:avLst/>
            <a:gdLst>
              <a:gd name="connsiteX0" fmla="*/ 0 w 7086408"/>
              <a:gd name="connsiteY0" fmla="*/ 0 h 837693"/>
              <a:gd name="connsiteX1" fmla="*/ 7086408 w 7086408"/>
              <a:gd name="connsiteY1" fmla="*/ 0 h 837693"/>
              <a:gd name="connsiteX2" fmla="*/ 7086408 w 7086408"/>
              <a:gd name="connsiteY2" fmla="*/ 837693 h 837693"/>
              <a:gd name="connsiteX3" fmla="*/ 0 w 7086408"/>
              <a:gd name="connsiteY3" fmla="*/ 837693 h 837693"/>
              <a:gd name="connsiteX4" fmla="*/ 0 w 7086408"/>
              <a:gd name="connsiteY4" fmla="*/ 0 h 83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408" h="837693">
                <a:moveTo>
                  <a:pt x="0" y="0"/>
                </a:moveTo>
                <a:lnTo>
                  <a:pt x="7086408" y="0"/>
                </a:lnTo>
                <a:lnTo>
                  <a:pt x="7086408" y="837693"/>
                </a:lnTo>
                <a:lnTo>
                  <a:pt x="0" y="837693"/>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664919" tIns="66040" rIns="66040" bIns="66040" spcCol="1270" anchor="ctr"/>
          <a:lstStyle/>
          <a:p>
            <a:r>
              <a:rPr lang="en-US" sz="2400" b="1" dirty="0" err="1">
                <a:solidFill>
                  <a:srgbClr val="000099"/>
                </a:solidFill>
              </a:rPr>
              <a:t>Hoạt</a:t>
            </a:r>
            <a:r>
              <a:rPr lang="en-US" sz="2400" b="1" dirty="0">
                <a:solidFill>
                  <a:srgbClr val="000099"/>
                </a:solidFill>
              </a:rPr>
              <a:t> </a:t>
            </a:r>
            <a:r>
              <a:rPr lang="en-US" sz="2400" b="1" dirty="0" err="1">
                <a:solidFill>
                  <a:srgbClr val="000099"/>
                </a:solidFill>
              </a:rPr>
              <a:t>động</a:t>
            </a:r>
            <a:r>
              <a:rPr lang="en-US" sz="2400" b="1" dirty="0">
                <a:solidFill>
                  <a:srgbClr val="000099"/>
                </a:solidFill>
              </a:rPr>
              <a:t> </a:t>
            </a:r>
            <a:r>
              <a:rPr lang="en-US" sz="2400" b="1" dirty="0" err="1">
                <a:solidFill>
                  <a:srgbClr val="000099"/>
                </a:solidFill>
              </a:rPr>
              <a:t>đối</a:t>
            </a:r>
            <a:r>
              <a:rPr lang="en-US" sz="2400" b="1" dirty="0">
                <a:solidFill>
                  <a:srgbClr val="000099"/>
                </a:solidFill>
              </a:rPr>
              <a:t> </a:t>
            </a:r>
            <a:r>
              <a:rPr lang="en-US" sz="2400" b="1" dirty="0" err="1">
                <a:solidFill>
                  <a:srgbClr val="000099"/>
                </a:solidFill>
              </a:rPr>
              <a:t>ngoại</a:t>
            </a:r>
            <a:r>
              <a:rPr lang="en-US" sz="2400" b="1" dirty="0">
                <a:solidFill>
                  <a:srgbClr val="000099"/>
                </a:solidFill>
              </a:rPr>
              <a:t> </a:t>
            </a:r>
            <a:r>
              <a:rPr lang="en-US" sz="2400" b="1" dirty="0" err="1">
                <a:solidFill>
                  <a:srgbClr val="000099"/>
                </a:solidFill>
              </a:rPr>
              <a:t>và</a:t>
            </a:r>
            <a:r>
              <a:rPr lang="en-US" sz="2400" b="1" dirty="0">
                <a:solidFill>
                  <a:srgbClr val="000099"/>
                </a:solidFill>
              </a:rPr>
              <a:t> </a:t>
            </a:r>
            <a:r>
              <a:rPr lang="en-US" sz="2400" b="1" dirty="0" err="1">
                <a:solidFill>
                  <a:srgbClr val="000099"/>
                </a:solidFill>
              </a:rPr>
              <a:t>hội</a:t>
            </a:r>
            <a:r>
              <a:rPr lang="en-US" sz="2400" b="1" dirty="0">
                <a:solidFill>
                  <a:srgbClr val="000099"/>
                </a:solidFill>
              </a:rPr>
              <a:t> </a:t>
            </a:r>
            <a:r>
              <a:rPr lang="en-US" sz="2400" b="1" dirty="0" err="1">
                <a:solidFill>
                  <a:srgbClr val="000099"/>
                </a:solidFill>
              </a:rPr>
              <a:t>nhập</a:t>
            </a:r>
            <a:r>
              <a:rPr lang="en-US" sz="2400" b="1" dirty="0">
                <a:solidFill>
                  <a:srgbClr val="000099"/>
                </a:solidFill>
              </a:rPr>
              <a:t> </a:t>
            </a:r>
            <a:r>
              <a:rPr lang="en-US" sz="2400" b="1" dirty="0" err="1">
                <a:solidFill>
                  <a:srgbClr val="000099"/>
                </a:solidFill>
              </a:rPr>
              <a:t>quốc</a:t>
            </a:r>
            <a:r>
              <a:rPr lang="en-US" sz="2400" b="1" dirty="0">
                <a:solidFill>
                  <a:srgbClr val="000099"/>
                </a:solidFill>
              </a:rPr>
              <a:t> </a:t>
            </a:r>
            <a:r>
              <a:rPr lang="en-US" sz="2400" b="1" dirty="0" err="1">
                <a:solidFill>
                  <a:srgbClr val="000099"/>
                </a:solidFill>
              </a:rPr>
              <a:t>tế</a:t>
            </a:r>
            <a:r>
              <a:rPr lang="en-US" sz="2400" b="1" dirty="0">
                <a:solidFill>
                  <a:srgbClr val="000099"/>
                </a:solidFill>
              </a:rPr>
              <a:t> </a:t>
            </a:r>
            <a:r>
              <a:rPr lang="en-US" sz="2400" b="1" dirty="0" err="1">
                <a:solidFill>
                  <a:srgbClr val="000099"/>
                </a:solidFill>
              </a:rPr>
              <a:t>được</a:t>
            </a:r>
            <a:r>
              <a:rPr lang="en-US" sz="2400" b="1" dirty="0">
                <a:solidFill>
                  <a:srgbClr val="000099"/>
                </a:solidFill>
              </a:rPr>
              <a:t> </a:t>
            </a:r>
            <a:r>
              <a:rPr lang="en-US" sz="2400" b="1" dirty="0" err="1">
                <a:solidFill>
                  <a:srgbClr val="000099"/>
                </a:solidFill>
              </a:rPr>
              <a:t>mở</a:t>
            </a:r>
            <a:r>
              <a:rPr lang="en-US" sz="2400" b="1" dirty="0">
                <a:solidFill>
                  <a:srgbClr val="000099"/>
                </a:solidFill>
              </a:rPr>
              <a:t> </a:t>
            </a:r>
            <a:r>
              <a:rPr lang="en-US" sz="2400" b="1" dirty="0" err="1">
                <a:solidFill>
                  <a:srgbClr val="000099"/>
                </a:solidFill>
              </a:rPr>
              <a:t>rộng</a:t>
            </a:r>
            <a:r>
              <a:rPr lang="en-US" sz="2400" b="1" dirty="0">
                <a:solidFill>
                  <a:srgbClr val="000099"/>
                </a:solidFill>
              </a:rPr>
              <a:t>, </a:t>
            </a:r>
            <a:r>
              <a:rPr lang="en-US" sz="2400" b="1" dirty="0" err="1">
                <a:solidFill>
                  <a:srgbClr val="000099"/>
                </a:solidFill>
              </a:rPr>
              <a:t>đi</a:t>
            </a:r>
            <a:r>
              <a:rPr lang="en-US" sz="2400" b="1" dirty="0">
                <a:solidFill>
                  <a:srgbClr val="000099"/>
                </a:solidFill>
              </a:rPr>
              <a:t> </a:t>
            </a:r>
            <a:r>
              <a:rPr lang="en-US" sz="2400" b="1" dirty="0" err="1">
                <a:solidFill>
                  <a:srgbClr val="000099"/>
                </a:solidFill>
              </a:rPr>
              <a:t>vào</a:t>
            </a:r>
            <a:r>
              <a:rPr lang="en-US" sz="2400" b="1" dirty="0">
                <a:solidFill>
                  <a:srgbClr val="000099"/>
                </a:solidFill>
              </a:rPr>
              <a:t> </a:t>
            </a:r>
            <a:r>
              <a:rPr lang="en-US" sz="2400" b="1" dirty="0" err="1">
                <a:solidFill>
                  <a:srgbClr val="000099"/>
                </a:solidFill>
              </a:rPr>
              <a:t>chiều</a:t>
            </a:r>
            <a:r>
              <a:rPr lang="en-US" sz="2400" b="1" dirty="0">
                <a:solidFill>
                  <a:srgbClr val="000099"/>
                </a:solidFill>
              </a:rPr>
              <a:t> </a:t>
            </a:r>
            <a:r>
              <a:rPr lang="en-US" sz="2400" b="1" dirty="0" err="1">
                <a:solidFill>
                  <a:srgbClr val="000099"/>
                </a:solidFill>
              </a:rPr>
              <a:t>sâu</a:t>
            </a:r>
            <a:r>
              <a:rPr lang="en-US" sz="2400" b="1" dirty="0">
                <a:solidFill>
                  <a:srgbClr val="000099"/>
                </a:solidFill>
              </a:rPr>
              <a:t>. </a:t>
            </a:r>
            <a:r>
              <a:rPr lang="en-US" sz="2400" b="1" dirty="0" err="1">
                <a:solidFill>
                  <a:srgbClr val="000099"/>
                </a:solidFill>
              </a:rPr>
              <a:t>Đóng</a:t>
            </a:r>
            <a:r>
              <a:rPr lang="en-US" sz="2400" b="1" dirty="0">
                <a:solidFill>
                  <a:srgbClr val="000099"/>
                </a:solidFill>
              </a:rPr>
              <a:t> </a:t>
            </a:r>
            <a:r>
              <a:rPr lang="en-US" sz="2400" b="1" dirty="0" err="1">
                <a:solidFill>
                  <a:srgbClr val="000099"/>
                </a:solidFill>
              </a:rPr>
              <a:t>góp</a:t>
            </a:r>
            <a:r>
              <a:rPr lang="en-US" sz="2400" b="1" dirty="0">
                <a:solidFill>
                  <a:srgbClr val="000099"/>
                </a:solidFill>
              </a:rPr>
              <a:t> </a:t>
            </a:r>
            <a:r>
              <a:rPr lang="en-US" sz="2400" b="1" dirty="0" err="1">
                <a:solidFill>
                  <a:srgbClr val="000099"/>
                </a:solidFill>
              </a:rPr>
              <a:t>cho</a:t>
            </a:r>
            <a:r>
              <a:rPr lang="en-US" sz="2400" b="1" dirty="0">
                <a:solidFill>
                  <a:srgbClr val="000099"/>
                </a:solidFill>
              </a:rPr>
              <a:t> </a:t>
            </a:r>
            <a:r>
              <a:rPr lang="en-US" sz="2400" b="1" dirty="0" err="1">
                <a:solidFill>
                  <a:srgbClr val="000099"/>
                </a:solidFill>
              </a:rPr>
              <a:t>hoà</a:t>
            </a:r>
            <a:r>
              <a:rPr lang="en-US" sz="2400" b="1" dirty="0">
                <a:solidFill>
                  <a:srgbClr val="000099"/>
                </a:solidFill>
              </a:rPr>
              <a:t> </a:t>
            </a:r>
            <a:r>
              <a:rPr lang="en-US" sz="2400" b="1" dirty="0" err="1">
                <a:solidFill>
                  <a:srgbClr val="000099"/>
                </a:solidFill>
              </a:rPr>
              <a:t>bình</a:t>
            </a:r>
            <a:r>
              <a:rPr lang="en-US" sz="2400" b="1" dirty="0">
                <a:solidFill>
                  <a:srgbClr val="000099"/>
                </a:solidFill>
              </a:rPr>
              <a:t>, </a:t>
            </a:r>
            <a:r>
              <a:rPr lang="en-US" sz="2400" b="1" dirty="0" err="1">
                <a:solidFill>
                  <a:srgbClr val="000099"/>
                </a:solidFill>
              </a:rPr>
              <a:t>hợp</a:t>
            </a:r>
            <a:r>
              <a:rPr lang="en-US" sz="2400" b="1" dirty="0">
                <a:solidFill>
                  <a:srgbClr val="000099"/>
                </a:solidFill>
              </a:rPr>
              <a:t> </a:t>
            </a:r>
            <a:r>
              <a:rPr lang="en-US" sz="2400" b="1" dirty="0" err="1">
                <a:solidFill>
                  <a:srgbClr val="000099"/>
                </a:solidFill>
              </a:rPr>
              <a:t>tác</a:t>
            </a:r>
            <a:r>
              <a:rPr lang="en-US" sz="2400" b="1" dirty="0">
                <a:solidFill>
                  <a:srgbClr val="000099"/>
                </a:solidFill>
              </a:rPr>
              <a:t>, </a:t>
            </a:r>
            <a:r>
              <a:rPr lang="en-US" sz="2400" b="1" dirty="0" err="1">
                <a:solidFill>
                  <a:srgbClr val="000099"/>
                </a:solidFill>
              </a:rPr>
              <a:t>phát</a:t>
            </a:r>
            <a:r>
              <a:rPr lang="en-US" sz="2400" b="1" dirty="0">
                <a:solidFill>
                  <a:srgbClr val="000099"/>
                </a:solidFill>
              </a:rPr>
              <a:t> </a:t>
            </a:r>
            <a:r>
              <a:rPr lang="en-US" sz="2400" b="1" dirty="0" err="1">
                <a:solidFill>
                  <a:srgbClr val="000099"/>
                </a:solidFill>
              </a:rPr>
              <a:t>triển</a:t>
            </a:r>
            <a:r>
              <a:rPr lang="en-US" sz="2400" b="1" dirty="0">
                <a:solidFill>
                  <a:srgbClr val="000099"/>
                </a:solidFill>
              </a:rPr>
              <a:t> </a:t>
            </a:r>
            <a:r>
              <a:rPr lang="en-US" sz="2400" b="1" dirty="0" err="1">
                <a:solidFill>
                  <a:srgbClr val="000099"/>
                </a:solidFill>
              </a:rPr>
              <a:t>của</a:t>
            </a:r>
            <a:r>
              <a:rPr lang="en-US" sz="2400" b="1" dirty="0">
                <a:solidFill>
                  <a:srgbClr val="000099"/>
                </a:solidFill>
              </a:rPr>
              <a:t> </a:t>
            </a:r>
            <a:r>
              <a:rPr lang="en-US" sz="2400" b="1" dirty="0" err="1">
                <a:solidFill>
                  <a:srgbClr val="000099"/>
                </a:solidFill>
              </a:rPr>
              <a:t>thế</a:t>
            </a:r>
            <a:r>
              <a:rPr lang="en-US" sz="2400" b="1" dirty="0">
                <a:solidFill>
                  <a:srgbClr val="000099"/>
                </a:solidFill>
              </a:rPr>
              <a:t> </a:t>
            </a:r>
            <a:r>
              <a:rPr lang="en-US" sz="2400" b="1" dirty="0" err="1">
                <a:solidFill>
                  <a:srgbClr val="000099"/>
                </a:solidFill>
              </a:rPr>
              <a:t>giới</a:t>
            </a:r>
            <a:endParaRPr lang="en-US" sz="2400" b="1" dirty="0">
              <a:solidFill>
                <a:srgbClr val="FF0000"/>
              </a:solidFill>
            </a:endParaRPr>
          </a:p>
        </p:txBody>
      </p:sp>
      <p:sp>
        <p:nvSpPr>
          <p:cNvPr id="16" name="Oval 15"/>
          <p:cNvSpPr/>
          <p:nvPr/>
        </p:nvSpPr>
        <p:spPr bwMode="auto">
          <a:xfrm>
            <a:off x="5665071" y="4918008"/>
            <a:ext cx="1451549" cy="1390748"/>
          </a:xfrm>
          <a:prstGeom prst="ellipse">
            <a:avLst/>
          </a:prstGeom>
          <a:solidFill>
            <a:srgbClr val="FFFF99"/>
          </a:solidFill>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txBody>
          <a:bodyPr anchor="ctr"/>
          <a:lstStyle/>
          <a:p>
            <a:pPr algn="ctr">
              <a:defRPr/>
            </a:pPr>
            <a:r>
              <a:rPr lang="en-GB" sz="5400" b="1" dirty="0">
                <a:solidFill>
                  <a:srgbClr val="FF0000"/>
                </a:solidFill>
                <a:effectLst>
                  <a:outerShdw blurRad="50800" dist="38100" dir="10800000" algn="r" rotWithShape="0">
                    <a:prstClr val="black">
                      <a:alpha val="40000"/>
                    </a:prstClr>
                  </a:outerShdw>
                </a:effectLst>
                <a:cs typeface="Times New Roman" panose="02020603050405020304" pitchFamily="18" charset="0"/>
              </a:rPr>
              <a:t>3</a:t>
            </a:r>
          </a:p>
        </p:txBody>
      </p:sp>
      <p:sp>
        <p:nvSpPr>
          <p:cNvPr id="2" name="Rounded Rectangle 1"/>
          <p:cNvSpPr/>
          <p:nvPr/>
        </p:nvSpPr>
        <p:spPr>
          <a:xfrm>
            <a:off x="241924" y="1128724"/>
            <a:ext cx="4979619" cy="51397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buClr>
                <a:srgbClr val="FF0000"/>
              </a:buClr>
              <a:buFont typeface="Wingdings" charset="2"/>
              <a:buChar char="²"/>
            </a:pPr>
            <a:r>
              <a:rPr lang="en-US" sz="2600" b="1" dirty="0">
                <a:solidFill>
                  <a:srgbClr val="000099"/>
                </a:solidFill>
              </a:rPr>
              <a:t>Kiên </a:t>
            </a:r>
            <a:r>
              <a:rPr lang="en-US" sz="2600" b="1" dirty="0" err="1">
                <a:solidFill>
                  <a:srgbClr val="000099"/>
                </a:solidFill>
              </a:rPr>
              <a:t>quyết</a:t>
            </a:r>
            <a:r>
              <a:rPr lang="en-US" sz="2600" b="1" dirty="0">
                <a:solidFill>
                  <a:srgbClr val="000099"/>
                </a:solidFill>
              </a:rPr>
              <a:t>, </a:t>
            </a:r>
            <a:r>
              <a:rPr lang="en-US" sz="2600" b="1" dirty="0" err="1">
                <a:solidFill>
                  <a:srgbClr val="000099"/>
                </a:solidFill>
              </a:rPr>
              <a:t>kiên</a:t>
            </a:r>
            <a:r>
              <a:rPr lang="en-US" sz="2600" b="1" dirty="0">
                <a:solidFill>
                  <a:srgbClr val="000099"/>
                </a:solidFill>
              </a:rPr>
              <a:t> </a:t>
            </a:r>
            <a:r>
              <a:rPr lang="en-US" sz="2600" b="1" dirty="0" err="1">
                <a:solidFill>
                  <a:srgbClr val="000099"/>
                </a:solidFill>
              </a:rPr>
              <a:t>trì</a:t>
            </a:r>
            <a:r>
              <a:rPr lang="en-US" sz="2600" b="1" dirty="0">
                <a:solidFill>
                  <a:srgbClr val="000099"/>
                </a:solidFill>
              </a:rPr>
              <a:t> </a:t>
            </a:r>
            <a:r>
              <a:rPr lang="en-US" sz="2600" b="1" dirty="0" err="1">
                <a:solidFill>
                  <a:srgbClr val="000099"/>
                </a:solidFill>
              </a:rPr>
              <a:t>bảo</a:t>
            </a:r>
            <a:r>
              <a:rPr lang="en-US" sz="2600" b="1" dirty="0">
                <a:solidFill>
                  <a:srgbClr val="000099"/>
                </a:solidFill>
              </a:rPr>
              <a:t> </a:t>
            </a:r>
            <a:r>
              <a:rPr lang="en-US" sz="2600" b="1" dirty="0" err="1">
                <a:solidFill>
                  <a:srgbClr val="000099"/>
                </a:solidFill>
              </a:rPr>
              <a:t>vệ</a:t>
            </a:r>
            <a:r>
              <a:rPr lang="en-US" sz="2600" b="1" dirty="0">
                <a:solidFill>
                  <a:srgbClr val="000099"/>
                </a:solidFill>
              </a:rPr>
              <a:t> </a:t>
            </a:r>
            <a:r>
              <a:rPr lang="en-US" sz="2600" b="1" dirty="0" err="1">
                <a:solidFill>
                  <a:srgbClr val="000099"/>
                </a:solidFill>
              </a:rPr>
              <a:t>thành</a:t>
            </a:r>
            <a:r>
              <a:rPr lang="en-US" sz="2600" b="1" dirty="0">
                <a:solidFill>
                  <a:srgbClr val="000099"/>
                </a:solidFill>
              </a:rPr>
              <a:t> </a:t>
            </a:r>
            <a:r>
              <a:rPr lang="en-US" sz="2600" b="1" dirty="0" err="1">
                <a:solidFill>
                  <a:srgbClr val="000099"/>
                </a:solidFill>
              </a:rPr>
              <a:t>công</a:t>
            </a:r>
            <a:r>
              <a:rPr lang="en-US" sz="2600" b="1" dirty="0">
                <a:solidFill>
                  <a:srgbClr val="000099"/>
                </a:solidFill>
              </a:rPr>
              <a:t> </a:t>
            </a:r>
            <a:r>
              <a:rPr lang="en-US" sz="2600" b="1" dirty="0" err="1">
                <a:solidFill>
                  <a:srgbClr val="000099"/>
                </a:solidFill>
              </a:rPr>
              <a:t>độc</a:t>
            </a:r>
            <a:r>
              <a:rPr lang="en-US" sz="2600" b="1" dirty="0">
                <a:solidFill>
                  <a:srgbClr val="000099"/>
                </a:solidFill>
              </a:rPr>
              <a:t> </a:t>
            </a:r>
            <a:r>
              <a:rPr lang="en-US" sz="2600" b="1" dirty="0" err="1">
                <a:solidFill>
                  <a:srgbClr val="000099"/>
                </a:solidFill>
              </a:rPr>
              <a:t>lập</a:t>
            </a:r>
            <a:r>
              <a:rPr lang="en-US" sz="2600" b="1" dirty="0">
                <a:solidFill>
                  <a:srgbClr val="000099"/>
                </a:solidFill>
              </a:rPr>
              <a:t>, </a:t>
            </a:r>
            <a:r>
              <a:rPr lang="en-US" sz="2600" b="1" dirty="0" err="1">
                <a:solidFill>
                  <a:srgbClr val="000099"/>
                </a:solidFill>
              </a:rPr>
              <a:t>chủ</a:t>
            </a:r>
            <a:r>
              <a:rPr lang="en-US" sz="2600" b="1" dirty="0">
                <a:solidFill>
                  <a:srgbClr val="000099"/>
                </a:solidFill>
              </a:rPr>
              <a:t> </a:t>
            </a:r>
            <a:r>
              <a:rPr lang="en-US" sz="2600" b="1" dirty="0" err="1">
                <a:solidFill>
                  <a:srgbClr val="000099"/>
                </a:solidFill>
              </a:rPr>
              <a:t>quyền</a:t>
            </a:r>
            <a:r>
              <a:rPr lang="en-US" sz="2600" b="1" dirty="0">
                <a:solidFill>
                  <a:srgbClr val="000099"/>
                </a:solidFill>
              </a:rPr>
              <a:t>, </a:t>
            </a:r>
            <a:r>
              <a:rPr lang="en-US" sz="2600" b="1" dirty="0" err="1">
                <a:solidFill>
                  <a:srgbClr val="000099"/>
                </a:solidFill>
              </a:rPr>
              <a:t>thống</a:t>
            </a:r>
            <a:r>
              <a:rPr lang="en-US" sz="2600" b="1" dirty="0">
                <a:solidFill>
                  <a:srgbClr val="000099"/>
                </a:solidFill>
              </a:rPr>
              <a:t> </a:t>
            </a:r>
            <a:r>
              <a:rPr lang="en-US" sz="2600" b="1" dirty="0" err="1">
                <a:solidFill>
                  <a:srgbClr val="000099"/>
                </a:solidFill>
              </a:rPr>
              <a:t>nhất</a:t>
            </a:r>
            <a:r>
              <a:rPr lang="en-US" sz="2600" b="1" dirty="0">
                <a:solidFill>
                  <a:srgbClr val="000099"/>
                </a:solidFill>
              </a:rPr>
              <a:t>, </a:t>
            </a:r>
            <a:r>
              <a:rPr lang="en-US" sz="2600" b="1" dirty="0" err="1">
                <a:solidFill>
                  <a:srgbClr val="000099"/>
                </a:solidFill>
              </a:rPr>
              <a:t>toàn</a:t>
            </a:r>
            <a:r>
              <a:rPr lang="en-US" sz="2600" b="1" dirty="0">
                <a:solidFill>
                  <a:srgbClr val="000099"/>
                </a:solidFill>
              </a:rPr>
              <a:t> </a:t>
            </a:r>
            <a:r>
              <a:rPr lang="en-US" sz="2600" b="1" dirty="0" err="1">
                <a:solidFill>
                  <a:srgbClr val="000099"/>
                </a:solidFill>
              </a:rPr>
              <a:t>vẹn</a:t>
            </a:r>
            <a:r>
              <a:rPr lang="en-US" sz="2600" b="1" dirty="0">
                <a:solidFill>
                  <a:srgbClr val="000099"/>
                </a:solidFill>
              </a:rPr>
              <a:t> </a:t>
            </a:r>
            <a:r>
              <a:rPr lang="en-US" sz="2600" b="1" dirty="0" err="1">
                <a:solidFill>
                  <a:srgbClr val="000099"/>
                </a:solidFill>
              </a:rPr>
              <a:t>lãnh</a:t>
            </a:r>
            <a:r>
              <a:rPr lang="en-US" sz="2600" b="1" dirty="0">
                <a:solidFill>
                  <a:srgbClr val="000099"/>
                </a:solidFill>
              </a:rPr>
              <a:t> </a:t>
            </a:r>
            <a:r>
              <a:rPr lang="en-US" sz="2600" b="1" dirty="0" err="1">
                <a:solidFill>
                  <a:srgbClr val="000099"/>
                </a:solidFill>
              </a:rPr>
              <a:t>thổ</a:t>
            </a:r>
            <a:r>
              <a:rPr lang="en-US" sz="2600" b="1" dirty="0">
                <a:solidFill>
                  <a:srgbClr val="000099"/>
                </a:solidFill>
              </a:rPr>
              <a:t> </a:t>
            </a:r>
            <a:r>
              <a:rPr lang="en-US" sz="2600" b="1" dirty="0" err="1">
                <a:solidFill>
                  <a:srgbClr val="000099"/>
                </a:solidFill>
              </a:rPr>
              <a:t>và</a:t>
            </a:r>
            <a:r>
              <a:rPr lang="en-US" sz="2600" b="1" dirty="0">
                <a:solidFill>
                  <a:srgbClr val="000099"/>
                </a:solidFill>
              </a:rPr>
              <a:t> </a:t>
            </a:r>
            <a:r>
              <a:rPr lang="en-US" sz="2600" b="1" dirty="0" err="1">
                <a:solidFill>
                  <a:srgbClr val="000099"/>
                </a:solidFill>
              </a:rPr>
              <a:t>lợi</a:t>
            </a:r>
            <a:r>
              <a:rPr lang="en-US" sz="2600" b="1" dirty="0">
                <a:solidFill>
                  <a:srgbClr val="000099"/>
                </a:solidFill>
              </a:rPr>
              <a:t> </a:t>
            </a:r>
            <a:r>
              <a:rPr lang="en-US" sz="2600" b="1" dirty="0" err="1">
                <a:solidFill>
                  <a:srgbClr val="000099"/>
                </a:solidFill>
              </a:rPr>
              <a:t>ích</a:t>
            </a:r>
            <a:r>
              <a:rPr lang="en-US" sz="2600" b="1" dirty="0">
                <a:solidFill>
                  <a:srgbClr val="000099"/>
                </a:solidFill>
              </a:rPr>
              <a:t> </a:t>
            </a:r>
            <a:r>
              <a:rPr lang="en-US" sz="2600" b="1" dirty="0" err="1">
                <a:solidFill>
                  <a:srgbClr val="000099"/>
                </a:solidFill>
              </a:rPr>
              <a:t>quốc</a:t>
            </a:r>
            <a:r>
              <a:rPr lang="en-US" sz="2600" b="1" dirty="0">
                <a:solidFill>
                  <a:srgbClr val="000099"/>
                </a:solidFill>
              </a:rPr>
              <a:t> </a:t>
            </a:r>
            <a:r>
              <a:rPr lang="en-US" sz="2600" b="1" dirty="0" err="1">
                <a:solidFill>
                  <a:srgbClr val="000099"/>
                </a:solidFill>
              </a:rPr>
              <a:t>gia-dân</a:t>
            </a:r>
            <a:r>
              <a:rPr lang="en-US" sz="2600" b="1" dirty="0">
                <a:solidFill>
                  <a:srgbClr val="000099"/>
                </a:solidFill>
              </a:rPr>
              <a:t> </a:t>
            </a:r>
            <a:r>
              <a:rPr lang="en-US" sz="2600" b="1" dirty="0" err="1">
                <a:solidFill>
                  <a:srgbClr val="000099"/>
                </a:solidFill>
              </a:rPr>
              <a:t>tộc</a:t>
            </a:r>
            <a:endParaRPr lang="en-US" sz="2600" b="1" dirty="0">
              <a:solidFill>
                <a:srgbClr val="000099"/>
              </a:solidFill>
            </a:endParaRPr>
          </a:p>
          <a:p>
            <a:pPr marL="342900" indent="-342900">
              <a:buClr>
                <a:srgbClr val="FF0000"/>
              </a:buClr>
              <a:buFont typeface="Wingdings" charset="2"/>
              <a:buChar char="²"/>
            </a:pPr>
            <a:r>
              <a:rPr lang="en-US" sz="2600" b="1" dirty="0">
                <a:solidFill>
                  <a:srgbClr val="000099"/>
                </a:solidFill>
              </a:rPr>
              <a:t>An </a:t>
            </a:r>
            <a:r>
              <a:rPr lang="en-US" sz="2600" b="1" dirty="0" err="1">
                <a:solidFill>
                  <a:srgbClr val="000099"/>
                </a:solidFill>
              </a:rPr>
              <a:t>ninh</a:t>
            </a:r>
            <a:r>
              <a:rPr lang="en-US" sz="2600" b="1" dirty="0">
                <a:solidFill>
                  <a:srgbClr val="000099"/>
                </a:solidFill>
              </a:rPr>
              <a:t> </a:t>
            </a:r>
            <a:r>
              <a:rPr lang="en-US" sz="2600" b="1" dirty="0" err="1">
                <a:solidFill>
                  <a:srgbClr val="000099"/>
                </a:solidFill>
              </a:rPr>
              <a:t>chính</a:t>
            </a:r>
            <a:r>
              <a:rPr lang="en-US" sz="2600" b="1" dirty="0">
                <a:solidFill>
                  <a:srgbClr val="000099"/>
                </a:solidFill>
              </a:rPr>
              <a:t> </a:t>
            </a:r>
            <a:r>
              <a:rPr lang="en-US" sz="2600" b="1" dirty="0" err="1">
                <a:solidFill>
                  <a:srgbClr val="000099"/>
                </a:solidFill>
              </a:rPr>
              <a:t>trị</a:t>
            </a:r>
            <a:r>
              <a:rPr lang="en-US" sz="2600" b="1" dirty="0">
                <a:solidFill>
                  <a:srgbClr val="000099"/>
                </a:solidFill>
              </a:rPr>
              <a:t>, </a:t>
            </a:r>
            <a:r>
              <a:rPr lang="en-US" sz="2600" b="1" dirty="0" err="1">
                <a:solidFill>
                  <a:srgbClr val="000099"/>
                </a:solidFill>
              </a:rPr>
              <a:t>kinh</a:t>
            </a:r>
            <a:r>
              <a:rPr lang="en-US" sz="2600" b="1" dirty="0">
                <a:solidFill>
                  <a:srgbClr val="000099"/>
                </a:solidFill>
              </a:rPr>
              <a:t> tế, </a:t>
            </a:r>
            <a:r>
              <a:rPr lang="en-US" sz="2600" b="1" dirty="0" err="1">
                <a:solidFill>
                  <a:srgbClr val="000099"/>
                </a:solidFill>
              </a:rPr>
              <a:t>văn</a:t>
            </a:r>
            <a:r>
              <a:rPr lang="en-US" sz="2600" b="1" dirty="0">
                <a:solidFill>
                  <a:srgbClr val="000099"/>
                </a:solidFill>
              </a:rPr>
              <a:t> </a:t>
            </a:r>
            <a:r>
              <a:rPr lang="en-US" sz="2600" b="1" dirty="0" err="1">
                <a:solidFill>
                  <a:srgbClr val="000099"/>
                </a:solidFill>
              </a:rPr>
              <a:t>hoá</a:t>
            </a:r>
            <a:r>
              <a:rPr lang="en-US" sz="2600" b="1" dirty="0">
                <a:solidFill>
                  <a:srgbClr val="000099"/>
                </a:solidFill>
              </a:rPr>
              <a:t>, </a:t>
            </a:r>
            <a:r>
              <a:rPr lang="en-US" sz="2600" b="1" dirty="0" err="1">
                <a:solidFill>
                  <a:srgbClr val="000099"/>
                </a:solidFill>
              </a:rPr>
              <a:t>xã</a:t>
            </a:r>
            <a:r>
              <a:rPr lang="en-US" sz="2600" b="1" dirty="0">
                <a:solidFill>
                  <a:srgbClr val="000099"/>
                </a:solidFill>
              </a:rPr>
              <a:t> </a:t>
            </a:r>
            <a:r>
              <a:rPr lang="en-US" sz="2600" b="1" dirty="0" err="1">
                <a:solidFill>
                  <a:srgbClr val="000099"/>
                </a:solidFill>
              </a:rPr>
              <a:t>hội</a:t>
            </a:r>
            <a:r>
              <a:rPr lang="en-US" sz="2600" b="1" dirty="0">
                <a:solidFill>
                  <a:srgbClr val="000099"/>
                </a:solidFill>
              </a:rPr>
              <a:t>, </a:t>
            </a:r>
            <a:r>
              <a:rPr lang="en-US" sz="2600" b="1" dirty="0" err="1">
                <a:solidFill>
                  <a:srgbClr val="000099"/>
                </a:solidFill>
              </a:rPr>
              <a:t>trật</a:t>
            </a:r>
            <a:r>
              <a:rPr lang="en-US" sz="2600" b="1" dirty="0">
                <a:solidFill>
                  <a:srgbClr val="000099"/>
                </a:solidFill>
              </a:rPr>
              <a:t> </a:t>
            </a:r>
            <a:r>
              <a:rPr lang="en-US" sz="2600" b="1" dirty="0" err="1">
                <a:solidFill>
                  <a:srgbClr val="000099"/>
                </a:solidFill>
              </a:rPr>
              <a:t>tự</a:t>
            </a:r>
            <a:r>
              <a:rPr lang="en-US" sz="2600" b="1" dirty="0">
                <a:solidFill>
                  <a:srgbClr val="000099"/>
                </a:solidFill>
              </a:rPr>
              <a:t> </a:t>
            </a:r>
            <a:r>
              <a:rPr lang="en-US" sz="2600" b="1" dirty="0" err="1">
                <a:solidFill>
                  <a:srgbClr val="000099"/>
                </a:solidFill>
              </a:rPr>
              <a:t>và</a:t>
            </a:r>
            <a:r>
              <a:rPr lang="en-US" sz="2600" b="1" dirty="0">
                <a:solidFill>
                  <a:srgbClr val="000099"/>
                </a:solidFill>
              </a:rPr>
              <a:t> an </a:t>
            </a:r>
            <a:r>
              <a:rPr lang="en-US" sz="2600" b="1" dirty="0" err="1">
                <a:solidFill>
                  <a:srgbClr val="000099"/>
                </a:solidFill>
              </a:rPr>
              <a:t>toàn</a:t>
            </a:r>
            <a:r>
              <a:rPr lang="en-US" sz="2600" b="1" dirty="0">
                <a:solidFill>
                  <a:srgbClr val="000099"/>
                </a:solidFill>
              </a:rPr>
              <a:t> </a:t>
            </a:r>
            <a:r>
              <a:rPr lang="en-US" sz="2600" b="1" dirty="0" err="1">
                <a:solidFill>
                  <a:srgbClr val="000099"/>
                </a:solidFill>
              </a:rPr>
              <a:t>xã</a:t>
            </a:r>
            <a:r>
              <a:rPr lang="en-US" sz="2600" b="1" dirty="0">
                <a:solidFill>
                  <a:srgbClr val="000099"/>
                </a:solidFill>
              </a:rPr>
              <a:t> </a:t>
            </a:r>
            <a:r>
              <a:rPr lang="en-US" sz="2600" b="1" dirty="0" err="1">
                <a:solidFill>
                  <a:srgbClr val="000099"/>
                </a:solidFill>
              </a:rPr>
              <a:t>hội</a:t>
            </a:r>
            <a:r>
              <a:rPr lang="en-US" sz="2600" b="1" dirty="0">
                <a:solidFill>
                  <a:srgbClr val="000099"/>
                </a:solidFill>
              </a:rPr>
              <a:t> </a:t>
            </a:r>
            <a:r>
              <a:rPr lang="en-US" sz="2600" b="1" dirty="0" err="1">
                <a:solidFill>
                  <a:srgbClr val="000099"/>
                </a:solidFill>
              </a:rPr>
              <a:t>được</a:t>
            </a:r>
            <a:r>
              <a:rPr lang="en-US" sz="2600" b="1" dirty="0">
                <a:solidFill>
                  <a:srgbClr val="000099"/>
                </a:solidFill>
              </a:rPr>
              <a:t> </a:t>
            </a:r>
            <a:r>
              <a:rPr lang="en-US" sz="2600" b="1" dirty="0" err="1">
                <a:solidFill>
                  <a:srgbClr val="000099"/>
                </a:solidFill>
              </a:rPr>
              <a:t>giữ</a:t>
            </a:r>
            <a:r>
              <a:rPr lang="en-US" sz="2600" b="1" dirty="0">
                <a:solidFill>
                  <a:srgbClr val="000099"/>
                </a:solidFill>
              </a:rPr>
              <a:t> </a:t>
            </a:r>
            <a:r>
              <a:rPr lang="en-US" sz="2600" b="1" dirty="0" err="1">
                <a:solidFill>
                  <a:srgbClr val="000099"/>
                </a:solidFill>
              </a:rPr>
              <a:t>vững</a:t>
            </a:r>
            <a:endParaRPr lang="en-US" sz="2600" b="1" dirty="0">
              <a:solidFill>
                <a:srgbClr val="000099"/>
              </a:solidFill>
            </a:endParaRPr>
          </a:p>
          <a:p>
            <a:pPr marL="342900" indent="-342900">
              <a:buClr>
                <a:srgbClr val="FF0000"/>
              </a:buClr>
              <a:buFont typeface="Wingdings" charset="2"/>
              <a:buChar char="²"/>
            </a:pPr>
            <a:r>
              <a:rPr lang="en-US" sz="2600" b="1" dirty="0" err="1">
                <a:solidFill>
                  <a:srgbClr val="000099"/>
                </a:solidFill>
              </a:rPr>
              <a:t>Thế</a:t>
            </a:r>
            <a:r>
              <a:rPr lang="en-US" sz="2600" b="1" dirty="0">
                <a:solidFill>
                  <a:srgbClr val="000099"/>
                </a:solidFill>
              </a:rPr>
              <a:t> </a:t>
            </a:r>
            <a:r>
              <a:rPr lang="en-US" sz="2600" b="1" dirty="0" err="1">
                <a:solidFill>
                  <a:srgbClr val="000099"/>
                </a:solidFill>
              </a:rPr>
              <a:t>và</a:t>
            </a:r>
            <a:r>
              <a:rPr lang="en-US" sz="2600" b="1" dirty="0">
                <a:solidFill>
                  <a:srgbClr val="000099"/>
                </a:solidFill>
              </a:rPr>
              <a:t> </a:t>
            </a:r>
            <a:r>
              <a:rPr lang="en-US" sz="2600" b="1" dirty="0" err="1">
                <a:solidFill>
                  <a:srgbClr val="000099"/>
                </a:solidFill>
              </a:rPr>
              <a:t>lực</a:t>
            </a:r>
            <a:r>
              <a:rPr lang="en-US" sz="2600" b="1" dirty="0">
                <a:solidFill>
                  <a:srgbClr val="000099"/>
                </a:solidFill>
              </a:rPr>
              <a:t> </a:t>
            </a:r>
            <a:r>
              <a:rPr lang="en-US" sz="2600" b="1" dirty="0" err="1">
                <a:solidFill>
                  <a:srgbClr val="000099"/>
                </a:solidFill>
              </a:rPr>
              <a:t>của</a:t>
            </a:r>
            <a:r>
              <a:rPr lang="en-US" sz="2600" b="1" dirty="0">
                <a:solidFill>
                  <a:srgbClr val="000099"/>
                </a:solidFill>
              </a:rPr>
              <a:t> </a:t>
            </a:r>
            <a:r>
              <a:rPr lang="en-US" sz="2600" b="1" dirty="0" err="1">
                <a:solidFill>
                  <a:srgbClr val="000099"/>
                </a:solidFill>
              </a:rPr>
              <a:t>đất</a:t>
            </a:r>
            <a:r>
              <a:rPr lang="en-US" sz="2600" b="1" dirty="0">
                <a:solidFill>
                  <a:srgbClr val="000099"/>
                </a:solidFill>
              </a:rPr>
              <a:t> </a:t>
            </a:r>
            <a:r>
              <a:rPr lang="en-US" sz="2600" b="1" dirty="0" err="1">
                <a:solidFill>
                  <a:srgbClr val="000099"/>
                </a:solidFill>
              </a:rPr>
              <a:t>nước</a:t>
            </a:r>
            <a:r>
              <a:rPr lang="en-US" sz="2600" b="1" dirty="0">
                <a:solidFill>
                  <a:srgbClr val="000099"/>
                </a:solidFill>
              </a:rPr>
              <a:t>, </a:t>
            </a:r>
            <a:r>
              <a:rPr lang="en-US" sz="2600" b="1" dirty="0" err="1">
                <a:solidFill>
                  <a:srgbClr val="000099"/>
                </a:solidFill>
              </a:rPr>
              <a:t>uy</a:t>
            </a:r>
            <a:r>
              <a:rPr lang="en-US" sz="2600" b="1" dirty="0">
                <a:solidFill>
                  <a:srgbClr val="000099"/>
                </a:solidFill>
              </a:rPr>
              <a:t> </a:t>
            </a:r>
            <a:r>
              <a:rPr lang="en-US" sz="2600" b="1" dirty="0" err="1">
                <a:solidFill>
                  <a:srgbClr val="000099"/>
                </a:solidFill>
              </a:rPr>
              <a:t>tín</a:t>
            </a:r>
            <a:r>
              <a:rPr lang="en-US" sz="2600" b="1" dirty="0">
                <a:solidFill>
                  <a:srgbClr val="000099"/>
                </a:solidFill>
              </a:rPr>
              <a:t>, </a:t>
            </a:r>
            <a:r>
              <a:rPr lang="en-US" sz="2600" b="1" dirty="0" err="1">
                <a:solidFill>
                  <a:srgbClr val="000099"/>
                </a:solidFill>
              </a:rPr>
              <a:t>vị</a:t>
            </a:r>
            <a:r>
              <a:rPr lang="en-US" sz="2600" b="1" dirty="0">
                <a:solidFill>
                  <a:srgbClr val="000099"/>
                </a:solidFill>
              </a:rPr>
              <a:t> </a:t>
            </a:r>
            <a:r>
              <a:rPr lang="en-US" sz="2600" b="1" dirty="0" err="1">
                <a:solidFill>
                  <a:srgbClr val="000099"/>
                </a:solidFill>
              </a:rPr>
              <a:t>thế</a:t>
            </a:r>
            <a:r>
              <a:rPr lang="en-US" sz="2600" b="1" dirty="0">
                <a:solidFill>
                  <a:srgbClr val="000099"/>
                </a:solidFill>
              </a:rPr>
              <a:t> </a:t>
            </a:r>
            <a:r>
              <a:rPr lang="en-US" sz="2600" b="1" dirty="0" err="1">
                <a:solidFill>
                  <a:srgbClr val="000099"/>
                </a:solidFill>
              </a:rPr>
              <a:t>của</a:t>
            </a:r>
            <a:r>
              <a:rPr lang="en-US" sz="2600" b="1" dirty="0">
                <a:solidFill>
                  <a:srgbClr val="000099"/>
                </a:solidFill>
              </a:rPr>
              <a:t> </a:t>
            </a:r>
            <a:r>
              <a:rPr lang="en-US" sz="2600" b="1" dirty="0" err="1">
                <a:solidFill>
                  <a:srgbClr val="000099"/>
                </a:solidFill>
              </a:rPr>
              <a:t>Đảng</a:t>
            </a:r>
            <a:r>
              <a:rPr lang="en-US" sz="2600" b="1" dirty="0">
                <a:solidFill>
                  <a:srgbClr val="000099"/>
                </a:solidFill>
              </a:rPr>
              <a:t>, </a:t>
            </a:r>
            <a:r>
              <a:rPr lang="en-US" sz="2600" b="1" dirty="0" err="1">
                <a:solidFill>
                  <a:srgbClr val="000099"/>
                </a:solidFill>
              </a:rPr>
              <a:t>Nhà</a:t>
            </a:r>
            <a:r>
              <a:rPr lang="en-US" sz="2600" b="1" dirty="0">
                <a:solidFill>
                  <a:srgbClr val="000099"/>
                </a:solidFill>
              </a:rPr>
              <a:t> </a:t>
            </a:r>
            <a:r>
              <a:rPr lang="en-US" sz="2600" b="1" dirty="0" err="1">
                <a:solidFill>
                  <a:srgbClr val="000099"/>
                </a:solidFill>
              </a:rPr>
              <a:t>nước</a:t>
            </a:r>
            <a:r>
              <a:rPr lang="en-US" sz="2600" b="1" dirty="0">
                <a:solidFill>
                  <a:srgbClr val="000099"/>
                </a:solidFill>
              </a:rPr>
              <a:t> </a:t>
            </a:r>
            <a:r>
              <a:rPr lang="en-US" sz="2600" b="1" dirty="0" err="1">
                <a:solidFill>
                  <a:srgbClr val="000099"/>
                </a:solidFill>
              </a:rPr>
              <a:t>trên</a:t>
            </a:r>
            <a:r>
              <a:rPr lang="en-US" sz="2600" b="1" dirty="0">
                <a:solidFill>
                  <a:srgbClr val="000099"/>
                </a:solidFill>
              </a:rPr>
              <a:t> </a:t>
            </a:r>
            <a:r>
              <a:rPr lang="en-US" sz="2600" b="1" dirty="0" err="1">
                <a:solidFill>
                  <a:srgbClr val="000099"/>
                </a:solidFill>
              </a:rPr>
              <a:t>trường</a:t>
            </a:r>
            <a:r>
              <a:rPr lang="en-US" sz="2600" b="1" dirty="0">
                <a:solidFill>
                  <a:srgbClr val="000099"/>
                </a:solidFill>
              </a:rPr>
              <a:t> </a:t>
            </a:r>
            <a:r>
              <a:rPr lang="en-US" sz="2600" b="1" dirty="0" err="1">
                <a:solidFill>
                  <a:srgbClr val="000099"/>
                </a:solidFill>
              </a:rPr>
              <a:t>quốc</a:t>
            </a:r>
            <a:r>
              <a:rPr lang="en-US" sz="2600" b="1" dirty="0">
                <a:solidFill>
                  <a:srgbClr val="000099"/>
                </a:solidFill>
              </a:rPr>
              <a:t> </a:t>
            </a:r>
            <a:r>
              <a:rPr lang="en-US" sz="2600" b="1" dirty="0" err="1">
                <a:solidFill>
                  <a:srgbClr val="000099"/>
                </a:solidFill>
              </a:rPr>
              <a:t>tế</a:t>
            </a:r>
            <a:r>
              <a:rPr lang="en-US" sz="2600" b="1" dirty="0">
                <a:solidFill>
                  <a:srgbClr val="000099"/>
                </a:solidFill>
              </a:rPr>
              <a:t> </a:t>
            </a:r>
            <a:r>
              <a:rPr lang="en-US" sz="2600" b="1" dirty="0" err="1">
                <a:solidFill>
                  <a:srgbClr val="000099"/>
                </a:solidFill>
              </a:rPr>
              <a:t>được</a:t>
            </a:r>
            <a:r>
              <a:rPr lang="en-US" sz="2600" b="1" dirty="0">
                <a:solidFill>
                  <a:srgbClr val="000099"/>
                </a:solidFill>
              </a:rPr>
              <a:t> </a:t>
            </a:r>
            <a:r>
              <a:rPr lang="en-US" sz="2600" b="1" dirty="0" err="1">
                <a:solidFill>
                  <a:srgbClr val="000099"/>
                </a:solidFill>
              </a:rPr>
              <a:t>nâng</a:t>
            </a:r>
            <a:r>
              <a:rPr lang="en-US" sz="2600" b="1" dirty="0">
                <a:solidFill>
                  <a:srgbClr val="000099"/>
                </a:solidFill>
              </a:rPr>
              <a:t> </a:t>
            </a:r>
            <a:r>
              <a:rPr lang="en-US" sz="2600" b="1" dirty="0" err="1">
                <a:solidFill>
                  <a:srgbClr val="000099"/>
                </a:solidFill>
              </a:rPr>
              <a:t>cao</a:t>
            </a:r>
            <a:r>
              <a:rPr lang="en-US" sz="2600" b="1" dirty="0">
                <a:solidFill>
                  <a:srgbClr val="000099"/>
                </a:solidFill>
              </a:rPr>
              <a:t>  </a:t>
            </a:r>
          </a:p>
        </p:txBody>
      </p:sp>
    </p:spTree>
    <p:extLst>
      <p:ext uri="{BB962C8B-B14F-4D97-AF65-F5344CB8AC3E}">
        <p14:creationId xmlns:p14="http://schemas.microsoft.com/office/powerpoint/2010/main" val="3327241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943136" y="1229502"/>
            <a:ext cx="4249632" cy="4998630"/>
          </a:xfrm>
          <a:prstGeom prst="ellipse">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Oval 4"/>
          <p:cNvSpPr/>
          <p:nvPr/>
        </p:nvSpPr>
        <p:spPr>
          <a:xfrm>
            <a:off x="2055864" y="1412776"/>
            <a:ext cx="3961600" cy="4916135"/>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55864" y="0"/>
            <a:ext cx="9650000" cy="712910"/>
          </a:xfrm>
        </p:spPr>
        <p:txBody>
          <a:bodyPr>
            <a:noAutofit/>
          </a:bodyPr>
          <a:lstStyle/>
          <a:p>
            <a:pPr>
              <a:lnSpc>
                <a:spcPct val="100000"/>
              </a:lnSpc>
            </a:pPr>
            <a:r>
              <a:rPr lang="en-US" sz="2600" b="1" dirty="0">
                <a:solidFill>
                  <a:srgbClr val="000099"/>
                </a:solidFill>
                <a:latin typeface="Arial" charset="0"/>
                <a:ea typeface="ＭＳ Ｐゴシック" charset="0"/>
                <a:cs typeface="Arial" charset="0"/>
              </a:rPr>
              <a:t>KHỐNG CHẾ, KIỂM SOÁT, NGĂN CHẶN ĐẠI DỊCH COVID</a:t>
            </a:r>
            <a:r>
              <a:rPr lang="vi-VN" sz="2600" b="1" dirty="0">
                <a:solidFill>
                  <a:srgbClr val="000099"/>
                </a:solidFill>
                <a:latin typeface="Arial" charset="0"/>
                <a:ea typeface="ＭＳ Ｐゴシック" charset="0"/>
                <a:cs typeface="Arial" charset="0"/>
              </a:rPr>
              <a:t>-19 </a:t>
            </a:r>
            <a:endParaRPr lang="en-US" sz="2600" b="1" dirty="0">
              <a:solidFill>
                <a:srgbClr val="000099"/>
              </a:solidFill>
              <a:latin typeface="Arial" charset="0"/>
              <a:ea typeface="ＭＳ Ｐゴシック" charset="0"/>
              <a:cs typeface="Arial" charset="0"/>
            </a:endParaRPr>
          </a:p>
        </p:txBody>
      </p:sp>
      <p:sp>
        <p:nvSpPr>
          <p:cNvPr id="12" name="Rounded Rectangle 11"/>
          <p:cNvSpPr/>
          <p:nvPr/>
        </p:nvSpPr>
        <p:spPr>
          <a:xfrm>
            <a:off x="399680" y="987905"/>
            <a:ext cx="4318160" cy="5280539"/>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571500" indent="-571500">
              <a:buFont typeface="Wingdings" charset="2"/>
              <a:buChar char="ü"/>
            </a:pPr>
            <a:r>
              <a:rPr lang="en-US" sz="3600" b="1" dirty="0" err="1">
                <a:solidFill>
                  <a:srgbClr val="000090"/>
                </a:solidFill>
                <a:latin typeface="Times New Roman" panose="02020603050405020304" pitchFamily="18" charset="0"/>
                <a:cs typeface="Times New Roman" panose="02020603050405020304" pitchFamily="18" charset="0"/>
              </a:rPr>
              <a:t>Khống</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chế</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kiểm</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soát</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ngăn</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chặn</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được</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sự</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lây</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lan</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trong</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cộng</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đồng</a:t>
            </a:r>
            <a:r>
              <a:rPr lang="en-US" sz="3600" b="1" dirty="0">
                <a:solidFill>
                  <a:srgbClr val="000090"/>
                </a:solidFill>
                <a:latin typeface="Times New Roman" panose="02020603050405020304" pitchFamily="18" charset="0"/>
                <a:cs typeface="Times New Roman" panose="02020603050405020304" pitchFamily="18" charset="0"/>
              </a:rPr>
              <a:t> </a:t>
            </a:r>
          </a:p>
          <a:p>
            <a:pPr marL="571500" indent="-571500">
              <a:buFont typeface="Wingdings" charset="2"/>
              <a:buChar char="ü"/>
            </a:pPr>
            <a:r>
              <a:rPr lang="en-US" sz="3600" b="1" dirty="0" err="1">
                <a:solidFill>
                  <a:srgbClr val="000090"/>
                </a:solidFill>
                <a:latin typeface="Times New Roman" panose="02020603050405020304" pitchFamily="18" charset="0"/>
                <a:cs typeface="Times New Roman" panose="02020603050405020304" pitchFamily="18" charset="0"/>
              </a:rPr>
              <a:t>Hạn</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chế</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tối</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đa</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thiệt</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hại</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tổn</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thất</a:t>
            </a:r>
            <a:r>
              <a:rPr lang="en-US" sz="3600" b="1" dirty="0">
                <a:solidFill>
                  <a:srgbClr val="000090"/>
                </a:solidFill>
                <a:latin typeface="Times New Roman" panose="02020603050405020304" pitchFamily="18" charset="0"/>
                <a:cs typeface="Times New Roman" panose="02020603050405020304" pitchFamily="18" charset="0"/>
              </a:rPr>
              <a:t> do </a:t>
            </a:r>
            <a:r>
              <a:rPr lang="en-US" sz="3600" b="1" dirty="0" err="1">
                <a:solidFill>
                  <a:srgbClr val="000090"/>
                </a:solidFill>
                <a:latin typeface="Times New Roman" panose="02020603050405020304" pitchFamily="18" charset="0"/>
                <a:cs typeface="Times New Roman" panose="02020603050405020304" pitchFamily="18" charset="0"/>
              </a:rPr>
              <a:t>dịch</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bệnh</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gây</a:t>
            </a:r>
            <a:r>
              <a:rPr lang="en-US" sz="3600" b="1" dirty="0">
                <a:solidFill>
                  <a:srgbClr val="000090"/>
                </a:solidFill>
                <a:latin typeface="Times New Roman" panose="02020603050405020304" pitchFamily="18" charset="0"/>
                <a:cs typeface="Times New Roman" panose="02020603050405020304" pitchFamily="18" charset="0"/>
              </a:rPr>
              <a:t> </a:t>
            </a:r>
            <a:r>
              <a:rPr lang="en-US" sz="3600" b="1" dirty="0" err="1">
                <a:solidFill>
                  <a:srgbClr val="000090"/>
                </a:solidFill>
                <a:latin typeface="Times New Roman" panose="02020603050405020304" pitchFamily="18" charset="0"/>
                <a:cs typeface="Times New Roman" panose="02020603050405020304" pitchFamily="18" charset="0"/>
              </a:rPr>
              <a:t>ra</a:t>
            </a:r>
            <a:endParaRPr lang="vi-VN" sz="3600" b="1" dirty="0">
              <a:solidFill>
                <a:srgbClr val="000090"/>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7317088" y="1249658"/>
            <a:ext cx="4416263" cy="4978473"/>
          </a:xfrm>
          <a:prstGeom prst="roundRect">
            <a:avLst/>
          </a:prstGeom>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marL="571500" indent="-571500">
              <a:lnSpc>
                <a:spcPct val="90000"/>
              </a:lnSpc>
              <a:buFont typeface="Wingdings" charset="2"/>
              <a:buChar char="²"/>
            </a:pPr>
            <a:r>
              <a:rPr lang="en-US" sz="3600" b="1" spc="-100" dirty="0" err="1">
                <a:solidFill>
                  <a:schemeClr val="tx1"/>
                </a:solidFill>
                <a:latin typeface="Times New Roman" panose="02020603050405020304" pitchFamily="18" charset="0"/>
                <a:cs typeface="Times New Roman" panose="02020603050405020304" pitchFamily="18" charset="0"/>
              </a:rPr>
              <a:t>Bảo</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đảm</a:t>
            </a:r>
            <a:r>
              <a:rPr lang="en-US" sz="3600" b="1" spc="-100" dirty="0">
                <a:solidFill>
                  <a:schemeClr val="tx1"/>
                </a:solidFill>
                <a:latin typeface="Times New Roman" panose="02020603050405020304" pitchFamily="18" charset="0"/>
                <a:cs typeface="Times New Roman" panose="02020603050405020304" pitchFamily="18" charset="0"/>
              </a:rPr>
              <a:t> an </a:t>
            </a:r>
            <a:r>
              <a:rPr lang="en-US" sz="3600" b="1" spc="-100" dirty="0" err="1">
                <a:solidFill>
                  <a:schemeClr val="tx1"/>
                </a:solidFill>
                <a:latin typeface="Times New Roman" panose="02020603050405020304" pitchFamily="18" charset="0"/>
                <a:cs typeface="Times New Roman" panose="02020603050405020304" pitchFamily="18" charset="0"/>
              </a:rPr>
              <a:t>sinh</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phúc</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lợi</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xã</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hội</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cho</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nhân</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dân</a:t>
            </a:r>
            <a:endParaRPr lang="en-US" sz="3600" b="1" spc="-100" dirty="0">
              <a:solidFill>
                <a:schemeClr val="tx1"/>
              </a:solidFill>
              <a:latin typeface="Times New Roman" panose="02020603050405020304" pitchFamily="18" charset="0"/>
              <a:cs typeface="Times New Roman" panose="02020603050405020304" pitchFamily="18" charset="0"/>
            </a:endParaRPr>
          </a:p>
          <a:p>
            <a:pPr marL="571500" indent="-571500">
              <a:lnSpc>
                <a:spcPct val="90000"/>
              </a:lnSpc>
              <a:buFont typeface="Wingdings" charset="2"/>
              <a:buChar char="²"/>
            </a:pPr>
            <a:r>
              <a:rPr lang="en-US" sz="3600" b="1" spc="-100" dirty="0" err="1">
                <a:solidFill>
                  <a:schemeClr val="tx1"/>
                </a:solidFill>
                <a:latin typeface="Times New Roman" panose="02020603050405020304" pitchFamily="18" charset="0"/>
                <a:cs typeface="Times New Roman" panose="02020603050405020304" pitchFamily="18" charset="0"/>
              </a:rPr>
              <a:t>Từng</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bước</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khôi</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phục</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sản</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xuất</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kinh</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doanh</a:t>
            </a:r>
            <a:r>
              <a:rPr lang="en-US" sz="3600" b="1" spc="-100" dirty="0">
                <a:solidFill>
                  <a:schemeClr val="tx1"/>
                </a:solidFill>
                <a:latin typeface="Times New Roman" panose="02020603050405020304" pitchFamily="18" charset="0"/>
                <a:cs typeface="Times New Roman" panose="02020603050405020304" pitchFamily="18" charset="0"/>
              </a:rPr>
              <a:t> </a:t>
            </a:r>
          </a:p>
          <a:p>
            <a:pPr marL="571500" indent="-571500">
              <a:lnSpc>
                <a:spcPct val="90000"/>
              </a:lnSpc>
              <a:buFont typeface="Wingdings" charset="2"/>
              <a:buChar char="²"/>
            </a:pPr>
            <a:r>
              <a:rPr lang="en-US" sz="3600" b="1" spc="-100" dirty="0" err="1">
                <a:solidFill>
                  <a:schemeClr val="tx1"/>
                </a:solidFill>
                <a:latin typeface="Times New Roman" panose="02020603050405020304" pitchFamily="18" charset="0"/>
                <a:cs typeface="Times New Roman" panose="02020603050405020304" pitchFamily="18" charset="0"/>
              </a:rPr>
              <a:t>Thích</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nghi</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với</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trạng</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spc="-100" dirty="0" err="1">
                <a:solidFill>
                  <a:schemeClr val="tx1"/>
                </a:solidFill>
                <a:latin typeface="Times New Roman" panose="02020603050405020304" pitchFamily="18" charset="0"/>
                <a:cs typeface="Times New Roman" panose="02020603050405020304" pitchFamily="18" charset="0"/>
              </a:rPr>
              <a:t>thái</a:t>
            </a:r>
            <a:r>
              <a:rPr lang="en-US" sz="3600" b="1" spc="-100" dirty="0">
                <a:solidFill>
                  <a:schemeClr val="tx1"/>
                </a:solidFill>
                <a:latin typeface="Times New Roman" panose="02020603050405020304" pitchFamily="18" charset="0"/>
                <a:cs typeface="Times New Roman" panose="02020603050405020304" pitchFamily="18" charset="0"/>
              </a:rPr>
              <a:t> “</a:t>
            </a:r>
            <a:r>
              <a:rPr lang="en-US" sz="3600" b="1" i="1" spc="-100" dirty="0" err="1">
                <a:solidFill>
                  <a:schemeClr val="tx1"/>
                </a:solidFill>
                <a:latin typeface="Times New Roman" panose="02020603050405020304" pitchFamily="18" charset="0"/>
                <a:cs typeface="Times New Roman" panose="02020603050405020304" pitchFamily="18" charset="0"/>
              </a:rPr>
              <a:t>bình</a:t>
            </a:r>
            <a:r>
              <a:rPr lang="en-US" sz="3600" b="1" i="1" spc="-100" dirty="0">
                <a:solidFill>
                  <a:schemeClr val="tx1"/>
                </a:solidFill>
                <a:latin typeface="Times New Roman" panose="02020603050405020304" pitchFamily="18" charset="0"/>
                <a:cs typeface="Times New Roman" panose="02020603050405020304" pitchFamily="18" charset="0"/>
              </a:rPr>
              <a:t> </a:t>
            </a:r>
            <a:r>
              <a:rPr lang="en-US" sz="3600" b="1" i="1" spc="-100" dirty="0" err="1">
                <a:solidFill>
                  <a:schemeClr val="tx1"/>
                </a:solidFill>
                <a:latin typeface="Times New Roman" panose="02020603050405020304" pitchFamily="18" charset="0"/>
                <a:cs typeface="Times New Roman" panose="02020603050405020304" pitchFamily="18" charset="0"/>
              </a:rPr>
              <a:t>thường</a:t>
            </a:r>
            <a:r>
              <a:rPr lang="en-US" sz="3600" b="1" i="1" spc="-100" dirty="0">
                <a:solidFill>
                  <a:schemeClr val="tx1"/>
                </a:solidFill>
                <a:latin typeface="Times New Roman" panose="02020603050405020304" pitchFamily="18" charset="0"/>
                <a:cs typeface="Times New Roman" panose="02020603050405020304" pitchFamily="18" charset="0"/>
              </a:rPr>
              <a:t> </a:t>
            </a:r>
            <a:r>
              <a:rPr lang="en-US" sz="3600" b="1" i="1" spc="-100" dirty="0" err="1">
                <a:solidFill>
                  <a:schemeClr val="tx1"/>
                </a:solidFill>
                <a:latin typeface="Times New Roman" panose="02020603050405020304" pitchFamily="18" charset="0"/>
                <a:cs typeface="Times New Roman" panose="02020603050405020304" pitchFamily="18" charset="0"/>
              </a:rPr>
              <a:t>mới</a:t>
            </a:r>
            <a:r>
              <a:rPr lang="en-US" sz="3600" b="1" spc="-100" dirty="0">
                <a:solidFill>
                  <a:schemeClr val="tx1"/>
                </a:solidFill>
                <a:latin typeface="Times New Roman" panose="02020603050405020304" pitchFamily="18" charset="0"/>
                <a:cs typeface="Times New Roman" panose="02020603050405020304" pitchFamily="18" charset="0"/>
              </a:rPr>
              <a:t>”</a:t>
            </a:r>
          </a:p>
        </p:txBody>
      </p:sp>
      <p:sp>
        <p:nvSpPr>
          <p:cNvPr id="4" name="Oval 3"/>
          <p:cNvSpPr/>
          <p:nvPr/>
        </p:nvSpPr>
        <p:spPr>
          <a:xfrm>
            <a:off x="4656352" y="2484928"/>
            <a:ext cx="2927844" cy="2769661"/>
          </a:xfrm>
          <a:prstGeom prst="ellips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mục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kép</a:t>
            </a:r>
            <a:r>
              <a:rPr lang="en-US" sz="32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8331422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063601" y="158769"/>
            <a:ext cx="9766414" cy="511595"/>
          </a:xfrm>
        </p:spPr>
        <p:txBody>
          <a:bodyPr>
            <a:normAutofit fontScale="90000"/>
          </a:bodyPr>
          <a:lstStyle/>
          <a:p>
            <a:pPr eaLnBrk="1" hangingPunct="1"/>
            <a:r>
              <a:rPr lang="en-GB" altLang="en-US" b="1" dirty="0">
                <a:solidFill>
                  <a:srgbClr val="FFFF99"/>
                </a:solidFill>
              </a:rPr>
              <a:t>NGUYÊN NHÂN  </a:t>
            </a:r>
            <a:endParaRPr lang="et-EE" altLang="en-US" b="1" dirty="0">
              <a:solidFill>
                <a:srgbClr val="FFFF99"/>
              </a:solidFill>
            </a:endParaRPr>
          </a:p>
        </p:txBody>
      </p:sp>
      <p:sp>
        <p:nvSpPr>
          <p:cNvPr id="5" name="Rounded Rectangle 4"/>
          <p:cNvSpPr/>
          <p:nvPr/>
        </p:nvSpPr>
        <p:spPr>
          <a:xfrm>
            <a:off x="1657936" y="1199599"/>
            <a:ext cx="10183982" cy="44279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buClr>
                <a:srgbClr val="C00000"/>
              </a:buClr>
              <a:buFont typeface="Wingdings" panose="05000000000000000000" pitchFamily="2" charset="2"/>
              <a:buChar char="Ø"/>
            </a:pPr>
            <a:r>
              <a:rPr lang="en-US" sz="3600" b="1" dirty="0" err="1">
                <a:solidFill>
                  <a:schemeClr val="tx1"/>
                </a:solidFill>
                <a:latin typeface="Times New Roman" pitchFamily="18" charset="0"/>
              </a:rPr>
              <a:t>Là</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kết</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quả</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của</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quá</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trình</a:t>
            </a:r>
            <a:r>
              <a:rPr lang="en-US" sz="3600" b="1" dirty="0">
                <a:solidFill>
                  <a:schemeClr val="tx1"/>
                </a:solidFill>
                <a:latin typeface="Times New Roman" pitchFamily="18" charset="0"/>
              </a:rPr>
              <a:t> </a:t>
            </a:r>
            <a:r>
              <a:rPr lang="en-US" sz="3600" b="1" i="1" dirty="0" err="1">
                <a:solidFill>
                  <a:schemeClr val="tx1"/>
                </a:solidFill>
                <a:latin typeface="Times New Roman" pitchFamily="18" charset="0"/>
              </a:rPr>
              <a:t>phấn</a:t>
            </a:r>
            <a:r>
              <a:rPr lang="en-US" sz="3600" b="1" i="1" dirty="0">
                <a:solidFill>
                  <a:schemeClr val="tx1"/>
                </a:solidFill>
                <a:latin typeface="Times New Roman" pitchFamily="18" charset="0"/>
              </a:rPr>
              <a:t> </a:t>
            </a:r>
            <a:r>
              <a:rPr lang="en-US" sz="3600" b="1" i="1" dirty="0" err="1">
                <a:solidFill>
                  <a:schemeClr val="tx1"/>
                </a:solidFill>
                <a:latin typeface="Times New Roman" pitchFamily="18" charset="0"/>
              </a:rPr>
              <a:t>đấu</a:t>
            </a:r>
            <a:r>
              <a:rPr lang="en-US" sz="3600" b="1" i="1" dirty="0">
                <a:solidFill>
                  <a:schemeClr val="tx1"/>
                </a:solidFill>
                <a:latin typeface="Times New Roman" pitchFamily="18" charset="0"/>
              </a:rPr>
              <a:t> </a:t>
            </a:r>
            <a:r>
              <a:rPr lang="en-US" sz="3600" b="1" i="1" dirty="0" err="1">
                <a:solidFill>
                  <a:schemeClr val="tx1"/>
                </a:solidFill>
                <a:latin typeface="Times New Roman" pitchFamily="18" charset="0"/>
              </a:rPr>
              <a:t>liên</a:t>
            </a:r>
            <a:r>
              <a:rPr lang="en-US" sz="3600" b="1" i="1" dirty="0">
                <a:solidFill>
                  <a:schemeClr val="tx1"/>
                </a:solidFill>
                <a:latin typeface="Times New Roman" pitchFamily="18" charset="0"/>
              </a:rPr>
              <a:t> </a:t>
            </a:r>
            <a:r>
              <a:rPr lang="en-US" sz="3600" b="1" i="1" dirty="0" err="1">
                <a:solidFill>
                  <a:schemeClr val="tx1"/>
                </a:solidFill>
                <a:latin typeface="Times New Roman" pitchFamily="18" charset="0"/>
              </a:rPr>
              <a:t>tục</a:t>
            </a:r>
            <a:r>
              <a:rPr lang="en-US" sz="3600" b="1" i="1" dirty="0">
                <a:solidFill>
                  <a:schemeClr val="tx1"/>
                </a:solidFill>
                <a:latin typeface="Times New Roman" pitchFamily="18" charset="0"/>
              </a:rPr>
              <a:t>, </a:t>
            </a:r>
            <a:r>
              <a:rPr lang="en-US" sz="3600" b="1" i="1" dirty="0" err="1">
                <a:solidFill>
                  <a:schemeClr val="tx1"/>
                </a:solidFill>
                <a:latin typeface="Times New Roman" pitchFamily="18" charset="0"/>
              </a:rPr>
              <a:t>bền</a:t>
            </a:r>
            <a:r>
              <a:rPr lang="en-US" sz="3600" b="1" i="1" dirty="0">
                <a:solidFill>
                  <a:schemeClr val="tx1"/>
                </a:solidFill>
                <a:latin typeface="Times New Roman" pitchFamily="18" charset="0"/>
              </a:rPr>
              <a:t> </a:t>
            </a:r>
            <a:r>
              <a:rPr lang="en-US" sz="3600" b="1" i="1" dirty="0" err="1">
                <a:solidFill>
                  <a:schemeClr val="tx1"/>
                </a:solidFill>
                <a:latin typeface="Times New Roman" pitchFamily="18" charset="0"/>
              </a:rPr>
              <a:t>bỉ</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của</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toàn</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Đảng</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toàn</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dân</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và</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toàn</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quân</a:t>
            </a:r>
            <a:r>
              <a:rPr lang="en-US" sz="3600" b="1" dirty="0">
                <a:solidFill>
                  <a:schemeClr val="tx1"/>
                </a:solidFill>
                <a:latin typeface="Times New Roman" pitchFamily="18" charset="0"/>
              </a:rPr>
              <a:t> ta qua </a:t>
            </a:r>
            <a:r>
              <a:rPr lang="en-US" sz="3600" b="1" dirty="0" err="1">
                <a:solidFill>
                  <a:schemeClr val="tx1"/>
                </a:solidFill>
                <a:latin typeface="Times New Roman" pitchFamily="18" charset="0"/>
              </a:rPr>
              <a:t>nhiều</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nhiệm</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kỳ</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đại</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hội</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nhất</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là</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nhiệm</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kỳ</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Đại</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hội</a:t>
            </a:r>
            <a:r>
              <a:rPr lang="en-US" sz="3600" b="1" dirty="0">
                <a:solidFill>
                  <a:schemeClr val="tx1"/>
                </a:solidFill>
                <a:latin typeface="Times New Roman" pitchFamily="18" charset="0"/>
              </a:rPr>
              <a:t> XII  </a:t>
            </a:r>
            <a:endParaRPr lang="vi-VN" sz="3600" b="1" dirty="0">
              <a:solidFill>
                <a:schemeClr val="tx1"/>
              </a:solidFill>
              <a:latin typeface="Times New Roman" pitchFamily="18" charset="0"/>
            </a:endParaRPr>
          </a:p>
        </p:txBody>
      </p:sp>
      <p:sp>
        <p:nvSpPr>
          <p:cNvPr id="6" name="Arc 5"/>
          <p:cNvSpPr/>
          <p:nvPr/>
        </p:nvSpPr>
        <p:spPr>
          <a:xfrm>
            <a:off x="-1509372" y="1442797"/>
            <a:ext cx="3018743" cy="4425494"/>
          </a:xfrm>
          <a:prstGeom prst="arc">
            <a:avLst>
              <a:gd name="adj1" fmla="val 16200000"/>
              <a:gd name="adj2" fmla="val 5386689"/>
            </a:avLst>
          </a:prstGeom>
          <a:ln w="603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Oval 7"/>
          <p:cNvSpPr/>
          <p:nvPr/>
        </p:nvSpPr>
        <p:spPr>
          <a:xfrm>
            <a:off x="193993" y="2804944"/>
            <a:ext cx="1187669" cy="1136798"/>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5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63379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233" y="152401"/>
            <a:ext cx="10028767" cy="549275"/>
          </a:xfrm>
        </p:spPr>
        <p:txBody>
          <a:bodyPr>
            <a:normAutofit fontScale="90000"/>
          </a:bodyPr>
          <a:lstStyle/>
          <a:p>
            <a:pPr>
              <a:defRPr/>
            </a:pPr>
            <a:r>
              <a:rPr lang="en-US" b="1" dirty="0">
                <a:solidFill>
                  <a:srgbClr val="002060"/>
                </a:solidFill>
                <a:latin typeface="Arial" pitchFamily="34" charset="0"/>
                <a:cs typeface="Arial" pitchFamily="34" charset="0"/>
              </a:rPr>
              <a:t>ĐẠI HỘI LẦN THỨ XIII CỦA ĐẢNG</a:t>
            </a:r>
          </a:p>
        </p:txBody>
      </p:sp>
      <p:sp>
        <p:nvSpPr>
          <p:cNvPr id="44034" name="Content Placeholder 2"/>
          <p:cNvSpPr>
            <a:spLocks noGrp="1"/>
          </p:cNvSpPr>
          <p:nvPr>
            <p:ph idx="1"/>
          </p:nvPr>
        </p:nvSpPr>
        <p:spPr>
          <a:xfrm>
            <a:off x="405665" y="990599"/>
            <a:ext cx="6473003" cy="5395499"/>
          </a:xfrm>
          <a:ln w="28575">
            <a:solidFill>
              <a:srgbClr val="FF0000"/>
            </a:solidFill>
            <a:miter lim="800000"/>
            <a:headEnd/>
            <a:tailEnd/>
          </a:ln>
        </p:spPr>
        <p:txBody>
          <a:bodyPr>
            <a:noAutofit/>
          </a:bodyPr>
          <a:lstStyle/>
          <a:p>
            <a:pPr marL="457200" indent="-457200">
              <a:lnSpc>
                <a:spcPct val="100000"/>
              </a:lnSpc>
              <a:buClr>
                <a:srgbClr val="FF0000"/>
              </a:buClr>
              <a:buFont typeface="Wingdings" charset="0"/>
              <a:buChar char="q"/>
            </a:pPr>
            <a:r>
              <a:rPr lang="en-US" sz="2500" b="1" dirty="0" err="1">
                <a:solidFill>
                  <a:srgbClr val="002060"/>
                </a:solidFill>
                <a:latin typeface="Arial" charset="0"/>
                <a:ea typeface="ＭＳ Ｐゴシック" charset="0"/>
                <a:cs typeface="Arial" charset="0"/>
              </a:rPr>
              <a:t>Tổng</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kết</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việc</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thực</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hiện</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Nghị</a:t>
            </a:r>
            <a:r>
              <a:rPr lang="en-US" sz="2500" b="1" dirty="0">
                <a:solidFill>
                  <a:srgbClr val="002060"/>
                </a:solidFill>
                <a:latin typeface="Arial" charset="0"/>
                <a:ea typeface="ＭＳ Ｐゴシック" charset="0"/>
                <a:cs typeface="Arial" charset="0"/>
              </a:rPr>
              <a:t> quyết </a:t>
            </a:r>
            <a:r>
              <a:rPr lang="en-US" sz="2500" b="1" dirty="0" err="1">
                <a:solidFill>
                  <a:srgbClr val="002060"/>
                </a:solidFill>
                <a:latin typeface="Arial" charset="0"/>
                <a:ea typeface="ＭＳ Ｐゴシック" charset="0"/>
                <a:cs typeface="Arial" charset="0"/>
              </a:rPr>
              <a:t>Đại</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hội</a:t>
            </a:r>
            <a:r>
              <a:rPr lang="en-US" sz="2500" b="1" dirty="0">
                <a:solidFill>
                  <a:srgbClr val="002060"/>
                </a:solidFill>
                <a:latin typeface="Arial" charset="0"/>
                <a:ea typeface="ＭＳ Ｐゴシック" charset="0"/>
                <a:cs typeface="Arial" charset="0"/>
              </a:rPr>
              <a:t> XII </a:t>
            </a:r>
            <a:r>
              <a:rPr lang="en-US" sz="2500" b="1" dirty="0" err="1">
                <a:solidFill>
                  <a:srgbClr val="002060"/>
                </a:solidFill>
                <a:latin typeface="Arial" charset="0"/>
                <a:ea typeface="ＭＳ Ｐゴシック" charset="0"/>
                <a:cs typeface="Arial" charset="0"/>
              </a:rPr>
              <a:t>gắn</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với</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việc</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đánh</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giá</a:t>
            </a:r>
            <a:r>
              <a:rPr lang="en-US" sz="2500" b="1" dirty="0">
                <a:solidFill>
                  <a:srgbClr val="002060"/>
                </a:solidFill>
                <a:latin typeface="Arial" charset="0"/>
                <a:ea typeface="ＭＳ Ｐゴシック" charset="0"/>
                <a:cs typeface="Arial" charset="0"/>
              </a:rPr>
              <a:t> 35 </a:t>
            </a:r>
            <a:r>
              <a:rPr lang="en-US" sz="2500" b="1" dirty="0" err="1">
                <a:solidFill>
                  <a:srgbClr val="002060"/>
                </a:solidFill>
                <a:latin typeface="Arial" charset="0"/>
                <a:ea typeface="ＭＳ Ｐゴシック" charset="0"/>
                <a:cs typeface="Arial" charset="0"/>
              </a:rPr>
              <a:t>năm</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tiến</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hành</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công</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cuộc</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đổi</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mới</a:t>
            </a:r>
            <a:r>
              <a:rPr lang="en-US" sz="2500" b="1" dirty="0">
                <a:solidFill>
                  <a:srgbClr val="002060"/>
                </a:solidFill>
                <a:latin typeface="Arial" charset="0"/>
                <a:ea typeface="ＭＳ Ｐゴシック" charset="0"/>
                <a:cs typeface="Arial" charset="0"/>
              </a:rPr>
              <a:t>, 30 </a:t>
            </a:r>
            <a:r>
              <a:rPr lang="en-US" sz="2500" b="1" dirty="0" err="1">
                <a:solidFill>
                  <a:srgbClr val="002060"/>
                </a:solidFill>
                <a:latin typeface="Arial" charset="0"/>
                <a:ea typeface="ＭＳ Ｐゴシック" charset="0"/>
                <a:cs typeface="Arial" charset="0"/>
              </a:rPr>
              <a:t>năm</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thực</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hiện</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Cương</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lĩnh</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năm</a:t>
            </a:r>
            <a:r>
              <a:rPr lang="en-US" sz="2500" b="1" dirty="0">
                <a:solidFill>
                  <a:srgbClr val="002060"/>
                </a:solidFill>
                <a:latin typeface="Arial" charset="0"/>
                <a:ea typeface="ＭＳ Ｐゴシック" charset="0"/>
                <a:cs typeface="Arial" charset="0"/>
              </a:rPr>
              <a:t> 1991, 10 </a:t>
            </a:r>
            <a:r>
              <a:rPr lang="en-US" sz="2500" b="1" dirty="0" err="1">
                <a:solidFill>
                  <a:srgbClr val="002060"/>
                </a:solidFill>
                <a:latin typeface="Arial" charset="0"/>
                <a:ea typeface="ＭＳ Ｐゴシック" charset="0"/>
                <a:cs typeface="Arial" charset="0"/>
              </a:rPr>
              <a:t>năm</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thực</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hiện</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Cương</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lĩnh</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bổ</a:t>
            </a:r>
            <a:r>
              <a:rPr lang="en-US" sz="2500" b="1" dirty="0">
                <a:solidFill>
                  <a:srgbClr val="002060"/>
                </a:solidFill>
                <a:latin typeface="Arial" charset="0"/>
                <a:ea typeface="ＭＳ Ｐゴシック" charset="0"/>
                <a:cs typeface="Arial" charset="0"/>
              </a:rPr>
              <a:t> sung, </a:t>
            </a:r>
            <a:r>
              <a:rPr lang="en-US" sz="2500" b="1" dirty="0" err="1">
                <a:solidFill>
                  <a:srgbClr val="002060"/>
                </a:solidFill>
                <a:latin typeface="Arial" charset="0"/>
                <a:ea typeface="ＭＳ Ｐゴシック" charset="0"/>
                <a:cs typeface="Arial" charset="0"/>
              </a:rPr>
              <a:t>phát</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triển</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năm</a:t>
            </a:r>
            <a:r>
              <a:rPr lang="en-US" sz="2500" b="1" dirty="0">
                <a:solidFill>
                  <a:srgbClr val="002060"/>
                </a:solidFill>
                <a:latin typeface="Arial" charset="0"/>
                <a:ea typeface="ＭＳ Ｐゴシック" charset="0"/>
                <a:cs typeface="Arial" charset="0"/>
              </a:rPr>
              <a:t> 2011, </a:t>
            </a:r>
            <a:r>
              <a:rPr lang="en-US" sz="2500" b="1" dirty="0" err="1">
                <a:solidFill>
                  <a:srgbClr val="002060"/>
                </a:solidFill>
                <a:latin typeface="Arial" charset="0"/>
                <a:ea typeface="ＭＳ Ｐゴシック" charset="0"/>
                <a:cs typeface="Arial" charset="0"/>
              </a:rPr>
              <a:t>Chiến</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lược</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phát</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triển</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kinh</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tế-xã</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hội</a:t>
            </a:r>
            <a:r>
              <a:rPr lang="en-US" sz="2500" b="1" dirty="0">
                <a:solidFill>
                  <a:srgbClr val="002060"/>
                </a:solidFill>
                <a:latin typeface="Arial" charset="0"/>
                <a:ea typeface="ＭＳ Ｐゴシック" charset="0"/>
                <a:cs typeface="Arial" charset="0"/>
              </a:rPr>
              <a:t> 2011-2020</a:t>
            </a:r>
          </a:p>
          <a:p>
            <a:pPr marL="457200" indent="-457200">
              <a:lnSpc>
                <a:spcPct val="100000"/>
              </a:lnSpc>
              <a:buClr>
                <a:srgbClr val="FF0000"/>
              </a:buClr>
              <a:buFont typeface="Wingdings" charset="0"/>
              <a:buChar char="q"/>
            </a:pPr>
            <a:r>
              <a:rPr lang="en-US" sz="2500" b="1" dirty="0" err="1">
                <a:solidFill>
                  <a:srgbClr val="002060"/>
                </a:solidFill>
                <a:latin typeface="Arial" charset="0"/>
                <a:ea typeface="ＭＳ Ｐゴシック" charset="0"/>
                <a:cs typeface="Arial" charset="0"/>
              </a:rPr>
              <a:t>Đề</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ra</a:t>
            </a:r>
            <a:r>
              <a:rPr lang="en-US" sz="2500" b="1" dirty="0">
                <a:solidFill>
                  <a:srgbClr val="002060"/>
                </a:solidFill>
                <a:latin typeface="Arial" charset="0"/>
                <a:ea typeface="ＭＳ Ｐゴシック" charset="0"/>
                <a:cs typeface="Arial" charset="0"/>
              </a:rPr>
              <a:t> phương </a:t>
            </a:r>
            <a:r>
              <a:rPr lang="en-US" sz="2500" b="1" dirty="0" err="1">
                <a:solidFill>
                  <a:srgbClr val="002060"/>
                </a:solidFill>
                <a:latin typeface="Arial" charset="0"/>
                <a:ea typeface="ＭＳ Ｐゴシック" charset="0"/>
                <a:cs typeface="Arial" charset="0"/>
              </a:rPr>
              <a:t>hướng</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nhiệm</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vụ</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phát</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triển</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kinh</a:t>
            </a:r>
            <a:r>
              <a:rPr lang="en-US" sz="2500" b="1" dirty="0">
                <a:solidFill>
                  <a:srgbClr val="002060"/>
                </a:solidFill>
                <a:latin typeface="Arial" charset="0"/>
                <a:ea typeface="ＭＳ Ｐゴシック" charset="0"/>
                <a:cs typeface="Arial" charset="0"/>
              </a:rPr>
              <a:t> tế-</a:t>
            </a:r>
            <a:r>
              <a:rPr lang="en-US" sz="2500" b="1" dirty="0" err="1">
                <a:solidFill>
                  <a:srgbClr val="002060"/>
                </a:solidFill>
                <a:latin typeface="Arial" charset="0"/>
                <a:ea typeface="ＭＳ Ｐゴシック" charset="0"/>
                <a:cs typeface="Arial" charset="0"/>
              </a:rPr>
              <a:t>xã</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hội</a:t>
            </a:r>
            <a:r>
              <a:rPr lang="en-US" sz="2500" b="1" dirty="0">
                <a:solidFill>
                  <a:srgbClr val="002060"/>
                </a:solidFill>
                <a:latin typeface="Arial" charset="0"/>
                <a:ea typeface="ＭＳ Ｐゴシック" charset="0"/>
                <a:cs typeface="Arial" charset="0"/>
              </a:rPr>
              <a:t> 5 </a:t>
            </a:r>
            <a:r>
              <a:rPr lang="en-US" sz="2500" b="1" dirty="0" err="1">
                <a:solidFill>
                  <a:srgbClr val="002060"/>
                </a:solidFill>
                <a:latin typeface="Arial" charset="0"/>
                <a:ea typeface="ＭＳ Ｐゴシック" charset="0"/>
                <a:cs typeface="Arial" charset="0"/>
              </a:rPr>
              <a:t>năm</a:t>
            </a:r>
            <a:r>
              <a:rPr lang="en-US" sz="2500" b="1" dirty="0">
                <a:solidFill>
                  <a:srgbClr val="002060"/>
                </a:solidFill>
                <a:latin typeface="Arial" charset="0"/>
                <a:ea typeface="ＭＳ Ｐゴシック" charset="0"/>
                <a:cs typeface="Arial" charset="0"/>
              </a:rPr>
              <a:t> 2021-2025, </a:t>
            </a:r>
            <a:r>
              <a:rPr lang="en-US" sz="2500" b="1" dirty="0" err="1">
                <a:solidFill>
                  <a:srgbClr val="002060"/>
                </a:solidFill>
                <a:latin typeface="Arial" charset="0"/>
                <a:ea typeface="ＭＳ Ｐゴシック" charset="0"/>
                <a:cs typeface="Arial" charset="0"/>
              </a:rPr>
              <a:t>xác</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định</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mục</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tiêu</a:t>
            </a:r>
            <a:r>
              <a:rPr lang="en-US" sz="2500" b="1" dirty="0">
                <a:solidFill>
                  <a:srgbClr val="002060"/>
                </a:solidFill>
                <a:latin typeface="Arial" charset="0"/>
                <a:ea typeface="ＭＳ Ｐゴシック" charset="0"/>
                <a:cs typeface="Arial" charset="0"/>
              </a:rPr>
              <a:t>, phương </a:t>
            </a:r>
            <a:r>
              <a:rPr lang="en-US" sz="2500" b="1" dirty="0" err="1">
                <a:solidFill>
                  <a:srgbClr val="002060"/>
                </a:solidFill>
                <a:latin typeface="Arial" charset="0"/>
                <a:ea typeface="ＭＳ Ｐゴシック" charset="0"/>
                <a:cs typeface="Arial" charset="0"/>
              </a:rPr>
              <a:t>hướng</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đến</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năm</a:t>
            </a:r>
            <a:r>
              <a:rPr lang="en-US" sz="2500" b="1" dirty="0">
                <a:solidFill>
                  <a:srgbClr val="002060"/>
                </a:solidFill>
                <a:latin typeface="Arial" charset="0"/>
                <a:ea typeface="ＭＳ Ｐゴシック" charset="0"/>
                <a:cs typeface="Arial" charset="0"/>
              </a:rPr>
              <a:t> 2030 </a:t>
            </a:r>
            <a:r>
              <a:rPr lang="en-US" sz="2500" b="1" dirty="0" err="1">
                <a:solidFill>
                  <a:srgbClr val="002060"/>
                </a:solidFill>
                <a:latin typeface="Arial" charset="0"/>
                <a:ea typeface="ＭＳ Ｐゴシック" charset="0"/>
                <a:cs typeface="Arial" charset="0"/>
              </a:rPr>
              <a:t>và</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tầm</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nhìn</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phát</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triển</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đất</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nước</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đến</a:t>
            </a:r>
            <a:r>
              <a:rPr lang="en-US" sz="2500" b="1" dirty="0">
                <a:solidFill>
                  <a:srgbClr val="002060"/>
                </a:solidFill>
                <a:latin typeface="Arial" charset="0"/>
                <a:ea typeface="ＭＳ Ｐゴシック" charset="0"/>
                <a:cs typeface="Arial" charset="0"/>
              </a:rPr>
              <a:t> </a:t>
            </a:r>
            <a:r>
              <a:rPr lang="en-US" sz="2500" b="1" dirty="0" err="1">
                <a:solidFill>
                  <a:srgbClr val="002060"/>
                </a:solidFill>
                <a:latin typeface="Arial" charset="0"/>
                <a:ea typeface="ＭＳ Ｐゴシック" charset="0"/>
                <a:cs typeface="Arial" charset="0"/>
              </a:rPr>
              <a:t>năm</a:t>
            </a:r>
            <a:r>
              <a:rPr lang="en-US" sz="2500" b="1" dirty="0">
                <a:solidFill>
                  <a:srgbClr val="002060"/>
                </a:solidFill>
                <a:latin typeface="Arial" charset="0"/>
                <a:ea typeface="ＭＳ Ｐゴシック" charset="0"/>
                <a:cs typeface="Arial" charset="0"/>
              </a:rPr>
              <a:t> 2045. </a:t>
            </a:r>
          </a:p>
        </p:txBody>
      </p:sp>
      <p:graphicFrame>
        <p:nvGraphicFramePr>
          <p:cNvPr id="4" name="Content Placeholder 3"/>
          <p:cNvGraphicFramePr>
            <a:graphicFrameLocks/>
          </p:cNvGraphicFramePr>
          <p:nvPr>
            <p:extLst>
              <p:ext uri="{D42A27DB-BD31-4B8C-83A1-F6EECF244321}">
                <p14:modId xmlns:p14="http://schemas.microsoft.com/office/powerpoint/2010/main" val="2878912401"/>
              </p:ext>
            </p:extLst>
          </p:nvPr>
        </p:nvGraphicFramePr>
        <p:xfrm>
          <a:off x="7213783" y="1677134"/>
          <a:ext cx="4462317" cy="3773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8113302" y="4779114"/>
            <a:ext cx="3527521" cy="477054"/>
          </a:xfrm>
          <a:prstGeom prst="rect">
            <a:avLst/>
          </a:prstGeom>
        </p:spPr>
        <p:txBody>
          <a:bodyPr wrap="square">
            <a:spAutoFit/>
          </a:bodyPr>
          <a:lstStyle/>
          <a:p>
            <a:r>
              <a:rPr lang="en-US" sz="2500" b="1" i="1" dirty="0">
                <a:solidFill>
                  <a:srgbClr val="000090"/>
                </a:solidFill>
                <a:latin typeface="Calibri" charset="0"/>
                <a:ea typeface="ＭＳ Ｐゴシック" charset="0"/>
                <a:cs typeface="Calibri" charset="0"/>
              </a:rPr>
              <a:t>Ba dấu </a:t>
            </a:r>
            <a:r>
              <a:rPr lang="en-US" sz="2500" b="1" i="1" dirty="0" err="1">
                <a:solidFill>
                  <a:srgbClr val="000090"/>
                </a:solidFill>
                <a:latin typeface="Calibri" charset="0"/>
                <a:ea typeface="ＭＳ Ｐゴシック" charset="0"/>
                <a:cs typeface="Calibri" charset="0"/>
              </a:rPr>
              <a:t>mốc</a:t>
            </a:r>
            <a:r>
              <a:rPr lang="en-US" sz="2500" b="1" i="1" dirty="0">
                <a:solidFill>
                  <a:srgbClr val="000090"/>
                </a:solidFill>
                <a:latin typeface="Calibri" charset="0"/>
                <a:ea typeface="ＭＳ Ｐゴシック" charset="0"/>
                <a:cs typeface="Calibri" charset="0"/>
              </a:rPr>
              <a:t> </a:t>
            </a:r>
            <a:r>
              <a:rPr lang="en-US" sz="2500" b="1" i="1" dirty="0" err="1">
                <a:solidFill>
                  <a:srgbClr val="000090"/>
                </a:solidFill>
                <a:latin typeface="Calibri" charset="0"/>
                <a:ea typeface="ＭＳ Ｐゴシック" charset="0"/>
                <a:cs typeface="Calibri" charset="0"/>
              </a:rPr>
              <a:t>quan</a:t>
            </a:r>
            <a:r>
              <a:rPr lang="en-US" sz="2500" b="1" i="1" dirty="0">
                <a:solidFill>
                  <a:srgbClr val="000090"/>
                </a:solidFill>
                <a:latin typeface="Calibri" charset="0"/>
                <a:ea typeface="ＭＳ Ｐゴシック" charset="0"/>
                <a:cs typeface="Calibri" charset="0"/>
              </a:rPr>
              <a:t> </a:t>
            </a:r>
            <a:r>
              <a:rPr lang="en-US" sz="2500" b="1" i="1" dirty="0" err="1">
                <a:solidFill>
                  <a:srgbClr val="000090"/>
                </a:solidFill>
                <a:latin typeface="Calibri" charset="0"/>
                <a:ea typeface="ＭＳ Ｐゴシック" charset="0"/>
                <a:cs typeface="Calibri" charset="0"/>
              </a:rPr>
              <a:t>trọng</a:t>
            </a:r>
            <a:endParaRPr lang="en-US" sz="2500" b="1" dirty="0">
              <a:solidFill>
                <a:srgbClr val="000090"/>
              </a:solidFill>
            </a:endParaRPr>
          </a:p>
        </p:txBody>
      </p:sp>
    </p:spTree>
    <p:extLst>
      <p:ext uri="{BB962C8B-B14F-4D97-AF65-F5344CB8AC3E}">
        <p14:creationId xmlns:p14="http://schemas.microsoft.com/office/powerpoint/2010/main" val="3049423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c 5"/>
          <p:cNvSpPr/>
          <p:nvPr/>
        </p:nvSpPr>
        <p:spPr>
          <a:xfrm>
            <a:off x="-1509372" y="1883826"/>
            <a:ext cx="3018743" cy="4425494"/>
          </a:xfrm>
          <a:prstGeom prst="arc">
            <a:avLst>
              <a:gd name="adj1" fmla="val 16200000"/>
              <a:gd name="adj2" fmla="val 5386689"/>
            </a:avLst>
          </a:prstGeom>
          <a:ln w="603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Oval 7"/>
          <p:cNvSpPr/>
          <p:nvPr/>
        </p:nvSpPr>
        <p:spPr>
          <a:xfrm>
            <a:off x="299819" y="3476617"/>
            <a:ext cx="1187669" cy="1082566"/>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5400" b="1" dirty="0">
              <a:solidFill>
                <a:srgbClr val="FFFF00"/>
              </a:solidFill>
              <a:effectLst>
                <a:outerShdw blurRad="38100" dist="38100" dir="2700000" algn="tl">
                  <a:srgbClr val="000000">
                    <a:alpha val="43137"/>
                  </a:srgbClr>
                </a:outerShdw>
              </a:effectLst>
            </a:endParaRPr>
          </a:p>
        </p:txBody>
      </p:sp>
      <p:sp>
        <p:nvSpPr>
          <p:cNvPr id="9" name="Rounded Rectangle 8"/>
          <p:cNvSpPr/>
          <p:nvPr/>
        </p:nvSpPr>
        <p:spPr>
          <a:xfrm>
            <a:off x="3749834" y="1027944"/>
            <a:ext cx="7902875" cy="53009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lgn="just">
              <a:lnSpc>
                <a:spcPct val="90000"/>
              </a:lnSpc>
              <a:spcBef>
                <a:spcPts val="600"/>
              </a:spcBef>
              <a:spcAft>
                <a:spcPts val="600"/>
              </a:spcAft>
              <a:buClr>
                <a:srgbClr val="C00000"/>
              </a:buClr>
              <a:buFont typeface="Wingdings" charset="2"/>
              <a:buChar char="²"/>
            </a:pPr>
            <a:r>
              <a:rPr lang="vi-VN" sz="2300" b="1" dirty="0">
                <a:solidFill>
                  <a:schemeClr val="tx1"/>
                </a:solidFill>
                <a:latin typeface="Times New Roman" pitchFamily="18" charset="0"/>
              </a:rPr>
              <a:t> Lãnh đạo, chỉ đạo đúng đắn, có hiệu quả, kịp thời của Ban chấp hành Trung ương, Bộ Chính trị, Ban Bí thư</a:t>
            </a:r>
          </a:p>
          <a:p>
            <a:pPr marL="342900" indent="-342900" algn="just">
              <a:lnSpc>
                <a:spcPct val="90000"/>
              </a:lnSpc>
              <a:spcBef>
                <a:spcPts val="600"/>
              </a:spcBef>
              <a:spcAft>
                <a:spcPts val="600"/>
              </a:spcAft>
              <a:buClr>
                <a:srgbClr val="C00000"/>
              </a:buClr>
              <a:buFont typeface="Wingdings" charset="2"/>
              <a:buChar char="²"/>
            </a:pPr>
            <a:r>
              <a:rPr lang="vi-VN" sz="2300" b="1" dirty="0">
                <a:solidFill>
                  <a:schemeClr val="tx1"/>
                </a:solidFill>
                <a:latin typeface="Times New Roman" pitchFamily="18" charset="0"/>
              </a:rPr>
              <a:t> Quản lý, điều hành quyết liệt của Chính phủ và chính quyền các cấp</a:t>
            </a:r>
          </a:p>
          <a:p>
            <a:pPr marL="342900" indent="-342900" algn="just">
              <a:lnSpc>
                <a:spcPct val="90000"/>
              </a:lnSpc>
              <a:spcBef>
                <a:spcPts val="600"/>
              </a:spcBef>
              <a:spcAft>
                <a:spcPts val="600"/>
              </a:spcAft>
              <a:buClr>
                <a:srgbClr val="C00000"/>
              </a:buClr>
              <a:buFont typeface="Wingdings" charset="2"/>
              <a:buChar char="²"/>
            </a:pPr>
            <a:r>
              <a:rPr lang="vi-VN" sz="2300" b="1" dirty="0">
                <a:solidFill>
                  <a:schemeClr val="tx1"/>
                </a:solidFill>
                <a:latin typeface="Times New Roman" pitchFamily="18" charset="0"/>
              </a:rPr>
              <a:t> Nỗ lực đổi mới nội dung và phương thức hoạt động của Quốc hội và Hội đồng nhân dân các cấp</a:t>
            </a:r>
          </a:p>
          <a:p>
            <a:pPr marL="342900" indent="-342900" algn="just">
              <a:lnSpc>
                <a:spcPct val="90000"/>
              </a:lnSpc>
              <a:spcBef>
                <a:spcPts val="600"/>
              </a:spcBef>
              <a:spcAft>
                <a:spcPts val="600"/>
              </a:spcAft>
              <a:buClr>
                <a:srgbClr val="C00000"/>
              </a:buClr>
              <a:buFont typeface="Wingdings" charset="2"/>
              <a:buChar char="²"/>
            </a:pPr>
            <a:r>
              <a:rPr lang="vi-VN" sz="2300" b="1" dirty="0">
                <a:solidFill>
                  <a:schemeClr val="tx1"/>
                </a:solidFill>
                <a:latin typeface="Times New Roman" pitchFamily="18" charset="0"/>
              </a:rPr>
              <a:t> Tham gia tích cực, có hiệu quả của Mặt trận Tổ quốc và các tổ chức chính trị-xã hội</a:t>
            </a:r>
          </a:p>
          <a:p>
            <a:pPr marL="342900" indent="-342900" algn="just">
              <a:lnSpc>
                <a:spcPct val="90000"/>
              </a:lnSpc>
              <a:spcBef>
                <a:spcPts val="600"/>
              </a:spcBef>
              <a:spcAft>
                <a:spcPts val="600"/>
              </a:spcAft>
              <a:buClr>
                <a:srgbClr val="C00000"/>
              </a:buClr>
              <a:buFont typeface="Wingdings" charset="2"/>
              <a:buChar char="²"/>
            </a:pPr>
            <a:r>
              <a:rPr lang="vi-VN" sz="2300" b="1" dirty="0">
                <a:solidFill>
                  <a:schemeClr val="tx1"/>
                </a:solidFill>
                <a:latin typeface="Times New Roman" pitchFamily="18" charset="0"/>
              </a:rPr>
              <a:t>Nỗ lực của đội ngũ cán bộ, đảng viên</a:t>
            </a:r>
          </a:p>
          <a:p>
            <a:pPr marL="342900" indent="-342900" algn="just">
              <a:lnSpc>
                <a:spcPct val="90000"/>
              </a:lnSpc>
              <a:spcBef>
                <a:spcPts val="600"/>
              </a:spcBef>
              <a:spcAft>
                <a:spcPts val="600"/>
              </a:spcAft>
              <a:buClr>
                <a:srgbClr val="C00000"/>
              </a:buClr>
              <a:buFont typeface="Wingdings" charset="2"/>
              <a:buChar char="²"/>
            </a:pPr>
            <a:r>
              <a:rPr lang="vi-VN" sz="2300" b="1" dirty="0">
                <a:solidFill>
                  <a:schemeClr val="tx1"/>
                </a:solidFill>
                <a:latin typeface="Times New Roman" pitchFamily="18" charset="0"/>
              </a:rPr>
              <a:t> Tinh thần lao động tích cực, sáng tạo, trách nhiệm của nhân dân</a:t>
            </a:r>
          </a:p>
          <a:p>
            <a:pPr marL="342900" indent="-342900" algn="just">
              <a:lnSpc>
                <a:spcPct val="90000"/>
              </a:lnSpc>
              <a:spcBef>
                <a:spcPts val="600"/>
              </a:spcBef>
              <a:spcAft>
                <a:spcPts val="600"/>
              </a:spcAft>
              <a:buClr>
                <a:srgbClr val="C00000"/>
              </a:buClr>
              <a:buFont typeface="Wingdings" charset="2"/>
              <a:buChar char="²"/>
            </a:pPr>
            <a:r>
              <a:rPr lang="vi-VN" sz="2300" b="1" dirty="0">
                <a:solidFill>
                  <a:schemeClr val="tx1"/>
                </a:solidFill>
                <a:latin typeface="Times New Roman" pitchFamily="18" charset="0"/>
              </a:rPr>
              <a:t>Sự đồng tình, ủng hộ của bạn bè quốc tế</a:t>
            </a:r>
          </a:p>
        </p:txBody>
      </p:sp>
      <p:sp>
        <p:nvSpPr>
          <p:cNvPr id="2" name="Oval 1"/>
          <p:cNvSpPr/>
          <p:nvPr/>
        </p:nvSpPr>
        <p:spPr>
          <a:xfrm>
            <a:off x="181443" y="2076044"/>
            <a:ext cx="3346625" cy="3285389"/>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a:spcBef>
                <a:spcPts val="600"/>
              </a:spcBef>
              <a:spcAft>
                <a:spcPts val="600"/>
              </a:spcAft>
              <a:buClr>
                <a:srgbClr val="C00000"/>
              </a:buClr>
              <a:buFont typeface="Wingdings" panose="05000000000000000000" pitchFamily="2" charset="2"/>
              <a:buChar char="Ø"/>
            </a:pPr>
            <a:r>
              <a:rPr lang="vi-VN" sz="2400" b="1" dirty="0">
                <a:solidFill>
                  <a:schemeClr val="tx1"/>
                </a:solidFill>
                <a:latin typeface="Times New Roman" pitchFamily="18" charset="0"/>
              </a:rPr>
              <a:t>Phối hợp đồng bộ của cả hệ thống chính trị</a:t>
            </a:r>
          </a:p>
          <a:p>
            <a:pPr algn="just">
              <a:spcBef>
                <a:spcPts val="600"/>
              </a:spcBef>
              <a:spcAft>
                <a:spcPts val="600"/>
              </a:spcAft>
              <a:buClr>
                <a:srgbClr val="C00000"/>
              </a:buClr>
              <a:buFont typeface="Wingdings" panose="05000000000000000000" pitchFamily="2" charset="2"/>
              <a:buChar char="Ø"/>
            </a:pPr>
            <a:r>
              <a:rPr lang="vi-VN" sz="2400" b="1" dirty="0">
                <a:solidFill>
                  <a:schemeClr val="tx1"/>
                </a:solidFill>
                <a:latin typeface="Times New Roman" pitchFamily="18" charset="0"/>
              </a:rPr>
              <a:t> Phát huy sức mạnh đại đoàn kết </a:t>
            </a:r>
            <a:r>
              <a:rPr lang="en-US" sz="2400" b="1" dirty="0" err="1">
                <a:solidFill>
                  <a:schemeClr val="tx1"/>
                </a:solidFill>
                <a:latin typeface="Times New Roman" pitchFamily="18" charset="0"/>
              </a:rPr>
              <a:t>toàn</a:t>
            </a:r>
            <a:r>
              <a:rPr lang="en-US" sz="2400" b="1" dirty="0">
                <a:solidFill>
                  <a:schemeClr val="tx1"/>
                </a:solidFill>
                <a:latin typeface="Times New Roman" pitchFamily="18" charset="0"/>
              </a:rPr>
              <a:t> </a:t>
            </a:r>
            <a:r>
              <a:rPr lang="vi-VN" sz="2400" b="1" dirty="0">
                <a:solidFill>
                  <a:schemeClr val="tx1"/>
                </a:solidFill>
                <a:latin typeface="Times New Roman" pitchFamily="18" charset="0"/>
              </a:rPr>
              <a:t>dân tộc</a:t>
            </a:r>
          </a:p>
        </p:txBody>
      </p:sp>
      <p:cxnSp>
        <p:nvCxnSpPr>
          <p:cNvPr id="5" name="Straight Connector 4"/>
          <p:cNvCxnSpPr>
            <a:stCxn id="2" idx="7"/>
          </p:cNvCxnSpPr>
          <p:nvPr/>
        </p:nvCxnSpPr>
        <p:spPr>
          <a:xfrm flipV="1">
            <a:off x="3037966" y="2076044"/>
            <a:ext cx="732028" cy="481134"/>
          </a:xfrm>
          <a:prstGeom prst="line">
            <a:avLst/>
          </a:prstGeom>
          <a:ln w="57150" cmpd="sng">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2" idx="5"/>
          </p:cNvCxnSpPr>
          <p:nvPr/>
        </p:nvCxnSpPr>
        <p:spPr>
          <a:xfrm>
            <a:off x="3037966" y="4880299"/>
            <a:ext cx="691707" cy="682693"/>
          </a:xfrm>
          <a:prstGeom prst="line">
            <a:avLst/>
          </a:prstGeom>
          <a:ln w="57150" cmpd="sng">
            <a:solidFill>
              <a:srgbClr val="3857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85343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26933" y="1894535"/>
            <a:ext cx="7778349" cy="3567678"/>
          </a:xfrm>
          <a:ln w="38100" cmpd="sng">
            <a:solidFill>
              <a:srgbClr val="FF0000"/>
            </a:solidFill>
          </a:ln>
        </p:spPr>
        <p:txBody>
          <a:bodyPr>
            <a:noAutofit/>
          </a:bodyPr>
          <a:lstStyle/>
          <a:p>
            <a:pPr eaLnBrk="1" hangingPunct="1">
              <a:lnSpc>
                <a:spcPct val="120000"/>
              </a:lnSpc>
            </a:pPr>
            <a:r>
              <a:rPr lang="ja-JP" altLang="en-US" sz="4000" b="1" dirty="0">
                <a:solidFill>
                  <a:srgbClr val="000099"/>
                </a:solidFill>
                <a:latin typeface="Calibri" charset="0"/>
                <a:ea typeface="ＭＳ Ｐゴシック" charset="0"/>
              </a:rPr>
              <a:t>“</a:t>
            </a:r>
            <a:r>
              <a:rPr lang="en-US" altLang="ja-JP" sz="4000" b="1" dirty="0" err="1">
                <a:solidFill>
                  <a:srgbClr val="000099"/>
                </a:solidFill>
                <a:latin typeface="Calibri" charset="0"/>
                <a:ea typeface="ＭＳ Ｐゴシック" charset="0"/>
              </a:rPr>
              <a:t>Đất</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nước</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đã</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đạt</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được</a:t>
            </a:r>
            <a:r>
              <a:rPr lang="en-US" altLang="ja-JP" sz="4000" b="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những</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thành</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tựu</a:t>
            </a:r>
            <a:r>
              <a:rPr lang="en-US" altLang="ja-JP" sz="4000" b="1" i="1" dirty="0">
                <a:solidFill>
                  <a:srgbClr val="000099"/>
                </a:solidFill>
                <a:latin typeface="Calibri" charset="0"/>
                <a:ea typeface="ＭＳ Ｐゴシック" charset="0"/>
              </a:rPr>
              <a:t> to </a:t>
            </a:r>
            <a:r>
              <a:rPr lang="en-US" altLang="ja-JP" sz="4000" b="1" i="1" dirty="0" err="1">
                <a:solidFill>
                  <a:srgbClr val="000099"/>
                </a:solidFill>
                <a:latin typeface="Calibri" charset="0"/>
                <a:ea typeface="ＭＳ Ｐゴシック" charset="0"/>
              </a:rPr>
              <a:t>lớn</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có</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ý</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nghĩa</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lịch</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sử</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phát</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triển</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mạnh</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mẽ</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toàn</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diện</a:t>
            </a:r>
            <a:r>
              <a:rPr lang="en-US" altLang="ja-JP" sz="4000" b="1" dirty="0">
                <a:solidFill>
                  <a:srgbClr val="000099"/>
                </a:solidFill>
                <a:latin typeface="Calibri" charset="0"/>
                <a:ea typeface="ＭＳ Ｐゴシック" charset="0"/>
              </a:rPr>
              <a:t> so </a:t>
            </a:r>
            <a:r>
              <a:rPr lang="en-US" altLang="ja-JP" sz="4000" b="1" dirty="0" err="1">
                <a:solidFill>
                  <a:srgbClr val="000099"/>
                </a:solidFill>
                <a:latin typeface="Calibri" charset="0"/>
                <a:ea typeface="ＭＳ Ｐゴシック" charset="0"/>
              </a:rPr>
              <a:t>với</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những</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năm</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trước</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đổi</a:t>
            </a:r>
            <a:r>
              <a:rPr lang="en-US" altLang="ja-JP" sz="4000" b="1" dirty="0">
                <a:solidFill>
                  <a:srgbClr val="000099"/>
                </a:solidFill>
                <a:latin typeface="Calibri" charset="0"/>
                <a:ea typeface="ＭＳ Ｐゴシック" charset="0"/>
              </a:rPr>
              <a:t> </a:t>
            </a:r>
            <a:r>
              <a:rPr lang="en-US" altLang="ja-JP" sz="4000" b="1" dirty="0" err="1">
                <a:solidFill>
                  <a:srgbClr val="000099"/>
                </a:solidFill>
                <a:latin typeface="Calibri" charset="0"/>
                <a:ea typeface="ＭＳ Ｐゴシック" charset="0"/>
              </a:rPr>
              <a:t>mới</a:t>
            </a:r>
            <a:r>
              <a:rPr lang="en-US" altLang="ja-JP" sz="4000" b="1" dirty="0">
                <a:solidFill>
                  <a:srgbClr val="000099"/>
                </a:solidFill>
                <a:latin typeface="Calibri" charset="0"/>
                <a:ea typeface="ＭＳ Ｐゴシック" charset="0"/>
              </a:rPr>
              <a:t>”</a:t>
            </a:r>
            <a:endParaRPr lang="en-US" sz="4000" b="1" dirty="0">
              <a:solidFill>
                <a:srgbClr val="000099"/>
              </a:solidFill>
              <a:latin typeface="Calibri" charset="0"/>
              <a:ea typeface="ＭＳ Ｐゴシック" charset="0"/>
            </a:endParaRPr>
          </a:p>
        </p:txBody>
      </p:sp>
      <p:sp>
        <p:nvSpPr>
          <p:cNvPr id="47106" name="Content Placeholder 2"/>
          <p:cNvSpPr>
            <a:spLocks noGrp="1"/>
          </p:cNvSpPr>
          <p:nvPr>
            <p:ph idx="1"/>
          </p:nvPr>
        </p:nvSpPr>
        <p:spPr>
          <a:xfrm>
            <a:off x="3911116" y="157403"/>
            <a:ext cx="8805053" cy="794832"/>
          </a:xfrm>
        </p:spPr>
        <p:txBody>
          <a:bodyPr/>
          <a:lstStyle/>
          <a:p>
            <a:pPr marL="0" indent="0" algn="ctr" eaLnBrk="1" hangingPunct="1">
              <a:buNone/>
            </a:pPr>
            <a:r>
              <a:rPr lang="en-US" sz="4000" b="1" dirty="0">
                <a:solidFill>
                  <a:srgbClr val="000099"/>
                </a:solidFill>
                <a:latin typeface="Calibri" charset="0"/>
                <a:ea typeface="ＭＳ Ｐゴシック" charset="0"/>
              </a:rPr>
              <a:t>ĐẤT NƯỚC SAU 35 NĂM ĐỔI MỚI</a:t>
            </a:r>
          </a:p>
        </p:txBody>
      </p:sp>
      <p:pic>
        <p:nvPicPr>
          <p:cNvPr id="6" name="Picture 2" descr="D:\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33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386725" y="1990289"/>
            <a:ext cx="3664152" cy="1912903"/>
          </a:xfrm>
          <a:prstGeom prst="rect">
            <a:avLst/>
          </a:prstGeom>
        </p:spPr>
      </p:pic>
    </p:spTree>
    <p:extLst>
      <p:ext uri="{BB962C8B-B14F-4D97-AF65-F5344CB8AC3E}">
        <p14:creationId xmlns:p14="http://schemas.microsoft.com/office/powerpoint/2010/main" val="676514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339851" y="533400"/>
            <a:ext cx="10566400" cy="685800"/>
          </a:xfrm>
          <a:solidFill>
            <a:schemeClr val="bg1"/>
          </a:solidFill>
        </p:spPr>
        <p:txBody>
          <a:bodyPr/>
          <a:lstStyle/>
          <a:p>
            <a:pPr eaLnBrk="1" hangingPunct="1"/>
            <a:r>
              <a:rPr lang="en-US" sz="2800" b="1" dirty="0" err="1">
                <a:solidFill>
                  <a:srgbClr val="000099"/>
                </a:solidFill>
                <a:latin typeface="Arial" charset="0"/>
                <a:ea typeface="ＭＳ Ｐゴシック" charset="0"/>
              </a:rPr>
              <a:t>Những</a:t>
            </a:r>
            <a:r>
              <a:rPr lang="en-US" sz="2800" b="1" dirty="0">
                <a:solidFill>
                  <a:srgbClr val="000099"/>
                </a:solidFill>
                <a:latin typeface="Arial" charset="0"/>
                <a:ea typeface="ＭＳ Ｐゴシック" charset="0"/>
              </a:rPr>
              <a:t> </a:t>
            </a:r>
            <a:r>
              <a:rPr lang="en-US" sz="2800" b="1" dirty="0" err="1">
                <a:solidFill>
                  <a:srgbClr val="000099"/>
                </a:solidFill>
                <a:latin typeface="Arial" charset="0"/>
                <a:ea typeface="ＭＳ Ｐゴシック" charset="0"/>
              </a:rPr>
              <a:t>bước</a:t>
            </a:r>
            <a:r>
              <a:rPr lang="en-US" sz="2800" b="1" dirty="0">
                <a:solidFill>
                  <a:srgbClr val="000099"/>
                </a:solidFill>
                <a:latin typeface="Arial" charset="0"/>
                <a:ea typeface="ＭＳ Ｐゴシック" charset="0"/>
              </a:rPr>
              <a:t> </a:t>
            </a:r>
            <a:r>
              <a:rPr lang="en-US" sz="2800" b="1" dirty="0" err="1">
                <a:solidFill>
                  <a:srgbClr val="000099"/>
                </a:solidFill>
                <a:latin typeface="Arial" charset="0"/>
                <a:ea typeface="ＭＳ Ｐゴシック" charset="0"/>
              </a:rPr>
              <a:t>chuyển</a:t>
            </a:r>
            <a:r>
              <a:rPr lang="en-US" sz="2800" b="1" dirty="0">
                <a:solidFill>
                  <a:srgbClr val="000099"/>
                </a:solidFill>
                <a:latin typeface="Arial" charset="0"/>
                <a:ea typeface="ＭＳ Ｐゴシック" charset="0"/>
              </a:rPr>
              <a:t> to </a:t>
            </a:r>
            <a:r>
              <a:rPr lang="en-US" sz="2800" b="1" dirty="0" err="1">
                <a:solidFill>
                  <a:srgbClr val="000099"/>
                </a:solidFill>
                <a:latin typeface="Arial" charset="0"/>
                <a:ea typeface="ＭＳ Ｐゴシック" charset="0"/>
              </a:rPr>
              <a:t>lớn</a:t>
            </a:r>
            <a:r>
              <a:rPr lang="en-US" sz="2800" b="1" dirty="0">
                <a:solidFill>
                  <a:srgbClr val="000099"/>
                </a:solidFill>
                <a:latin typeface="Arial" charset="0"/>
                <a:ea typeface="ＭＳ Ｐゴシック" charset="0"/>
              </a:rPr>
              <a:t> </a:t>
            </a:r>
            <a:r>
              <a:rPr lang="en-US" sz="2800" b="1" dirty="0" err="1">
                <a:solidFill>
                  <a:srgbClr val="000099"/>
                </a:solidFill>
                <a:latin typeface="Arial" charset="0"/>
                <a:ea typeface="ＭＳ Ｐゴシック" charset="0"/>
              </a:rPr>
              <a:t>của</a:t>
            </a:r>
            <a:r>
              <a:rPr lang="en-US" sz="2800" b="1" dirty="0">
                <a:solidFill>
                  <a:srgbClr val="000099"/>
                </a:solidFill>
                <a:latin typeface="Arial" charset="0"/>
                <a:ea typeface="ＭＳ Ｐゴシック" charset="0"/>
              </a:rPr>
              <a:t> </a:t>
            </a:r>
            <a:r>
              <a:rPr lang="en-US" sz="2800" b="1" dirty="0" err="1">
                <a:solidFill>
                  <a:srgbClr val="000099"/>
                </a:solidFill>
                <a:latin typeface="Arial" charset="0"/>
                <a:ea typeface="ＭＳ Ｐゴシック" charset="0"/>
              </a:rPr>
              <a:t>đất</a:t>
            </a:r>
            <a:r>
              <a:rPr lang="en-US" sz="2800" b="1" dirty="0">
                <a:solidFill>
                  <a:srgbClr val="000099"/>
                </a:solidFill>
                <a:latin typeface="Arial" charset="0"/>
                <a:ea typeface="ＭＳ Ｐゴシック" charset="0"/>
              </a:rPr>
              <a:t> </a:t>
            </a:r>
            <a:r>
              <a:rPr lang="en-US" sz="2800" b="1" dirty="0" err="1">
                <a:solidFill>
                  <a:srgbClr val="000099"/>
                </a:solidFill>
                <a:latin typeface="Arial" charset="0"/>
                <a:ea typeface="ＭＳ Ｐゴシック" charset="0"/>
              </a:rPr>
              <a:t>nước</a:t>
            </a:r>
            <a:endParaRPr lang="en-US" sz="2800" b="1" dirty="0">
              <a:solidFill>
                <a:srgbClr val="000099"/>
              </a:solidFill>
              <a:latin typeface="Arial" charset="0"/>
              <a:ea typeface="ＭＳ Ｐゴシック" charset="0"/>
            </a:endParaRPr>
          </a:p>
        </p:txBody>
      </p:sp>
      <p:sp>
        <p:nvSpPr>
          <p:cNvPr id="51202" name="Rectangle 4"/>
          <p:cNvSpPr>
            <a:spLocks noChangeArrowheads="1"/>
          </p:cNvSpPr>
          <p:nvPr/>
        </p:nvSpPr>
        <p:spPr bwMode="auto">
          <a:xfrm>
            <a:off x="1294104" y="3925669"/>
            <a:ext cx="9948221" cy="1107996"/>
          </a:xfrm>
          <a:prstGeom prst="rect">
            <a:avLst/>
          </a:prstGeom>
          <a:noFill/>
          <a:ln w="571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342900" indent="-342900">
              <a:buClr>
                <a:srgbClr val="FF0000"/>
              </a:buClr>
              <a:buFont typeface="Wingdings" charset="2"/>
              <a:buChar char="²"/>
            </a:pPr>
            <a:r>
              <a:rPr lang="en-US" sz="2200" b="1" dirty="0">
                <a:latin typeface="Times New Roman" charset="0"/>
                <a:cs typeface="Times New Roman" charset="0"/>
              </a:rPr>
              <a:t> Chuyển </a:t>
            </a:r>
            <a:r>
              <a:rPr lang="en-US" sz="2200" b="1" dirty="0" err="1">
                <a:latin typeface="Times New Roman" charset="0"/>
                <a:cs typeface="Times New Roman" charset="0"/>
              </a:rPr>
              <a:t>đổi</a:t>
            </a:r>
            <a:r>
              <a:rPr lang="en-US" sz="2200" b="1" dirty="0">
                <a:latin typeface="Times New Roman" charset="0"/>
                <a:cs typeface="Times New Roman" charset="0"/>
              </a:rPr>
              <a:t> </a:t>
            </a:r>
            <a:r>
              <a:rPr lang="en-US" sz="2200" b="1" dirty="0" err="1">
                <a:latin typeface="Times New Roman" charset="0"/>
                <a:cs typeface="Times New Roman" charset="0"/>
              </a:rPr>
              <a:t>mô</a:t>
            </a:r>
            <a:r>
              <a:rPr lang="en-US" sz="2200" b="1" dirty="0">
                <a:latin typeface="Times New Roman" charset="0"/>
                <a:cs typeface="Times New Roman" charset="0"/>
              </a:rPr>
              <a:t> </a:t>
            </a:r>
            <a:r>
              <a:rPr lang="en-US" sz="2200" b="1" dirty="0" err="1">
                <a:latin typeface="Times New Roman" charset="0"/>
                <a:cs typeface="Times New Roman" charset="0"/>
              </a:rPr>
              <a:t>hình</a:t>
            </a:r>
            <a:r>
              <a:rPr lang="en-US" sz="2200" b="1" dirty="0">
                <a:latin typeface="Times New Roman" charset="0"/>
                <a:cs typeface="Times New Roman" charset="0"/>
              </a:rPr>
              <a:t> </a:t>
            </a:r>
            <a:r>
              <a:rPr lang="en-US" sz="2200" b="1" dirty="0" err="1">
                <a:latin typeface="Times New Roman" charset="0"/>
                <a:cs typeface="Times New Roman" charset="0"/>
              </a:rPr>
              <a:t>tăng</a:t>
            </a:r>
            <a:r>
              <a:rPr lang="en-US" sz="2200" b="1" dirty="0">
                <a:latin typeface="Times New Roman" charset="0"/>
                <a:cs typeface="Times New Roman" charset="0"/>
              </a:rPr>
              <a:t> </a:t>
            </a:r>
            <a:r>
              <a:rPr lang="en-US" sz="2200" b="1" dirty="0" err="1">
                <a:latin typeface="Times New Roman" charset="0"/>
                <a:cs typeface="Times New Roman" charset="0"/>
              </a:rPr>
              <a:t>trưởng</a:t>
            </a:r>
            <a:r>
              <a:rPr lang="en-US" sz="2200" b="1" dirty="0">
                <a:latin typeface="Times New Roman" charset="0"/>
                <a:cs typeface="Times New Roman" charset="0"/>
              </a:rPr>
              <a:t>, </a:t>
            </a:r>
            <a:r>
              <a:rPr lang="en-US" sz="2200" b="1" dirty="0" err="1">
                <a:latin typeface="Times New Roman" charset="0"/>
                <a:cs typeface="Times New Roman" charset="0"/>
              </a:rPr>
              <a:t>cơ</a:t>
            </a:r>
            <a:r>
              <a:rPr lang="en-US" sz="2200" b="1" dirty="0">
                <a:latin typeface="Times New Roman" charset="0"/>
                <a:cs typeface="Times New Roman" charset="0"/>
              </a:rPr>
              <a:t> </a:t>
            </a:r>
            <a:r>
              <a:rPr lang="en-US" sz="2200" b="1" dirty="0" err="1">
                <a:latin typeface="Times New Roman" charset="0"/>
                <a:cs typeface="Times New Roman" charset="0"/>
              </a:rPr>
              <a:t>cấu</a:t>
            </a:r>
            <a:r>
              <a:rPr lang="en-US" sz="2200" b="1" dirty="0">
                <a:latin typeface="Times New Roman" charset="0"/>
                <a:cs typeface="Times New Roman" charset="0"/>
              </a:rPr>
              <a:t> </a:t>
            </a:r>
            <a:r>
              <a:rPr lang="en-US" sz="2200" b="1" dirty="0" err="1">
                <a:latin typeface="Times New Roman" charset="0"/>
                <a:cs typeface="Times New Roman" charset="0"/>
              </a:rPr>
              <a:t>lại</a:t>
            </a:r>
            <a:r>
              <a:rPr lang="en-US" sz="2200" b="1" dirty="0">
                <a:latin typeface="Times New Roman" charset="0"/>
                <a:cs typeface="Times New Roman" charset="0"/>
              </a:rPr>
              <a:t> </a:t>
            </a:r>
            <a:r>
              <a:rPr lang="en-US" sz="2200" b="1" dirty="0" err="1">
                <a:latin typeface="Times New Roman" charset="0"/>
                <a:cs typeface="Times New Roman" charset="0"/>
              </a:rPr>
              <a:t>nền</a:t>
            </a:r>
            <a:r>
              <a:rPr lang="en-US" sz="2200" b="1" dirty="0">
                <a:latin typeface="Times New Roman" charset="0"/>
                <a:cs typeface="Times New Roman" charset="0"/>
              </a:rPr>
              <a:t> </a:t>
            </a:r>
            <a:r>
              <a:rPr lang="en-US" sz="2200" b="1" dirty="0" err="1">
                <a:latin typeface="Times New Roman" charset="0"/>
                <a:cs typeface="Times New Roman" charset="0"/>
              </a:rPr>
              <a:t>kinh</a:t>
            </a:r>
            <a:r>
              <a:rPr lang="en-US" sz="2200" b="1" dirty="0">
                <a:latin typeface="Times New Roman" charset="0"/>
                <a:cs typeface="Times New Roman" charset="0"/>
              </a:rPr>
              <a:t> tế, </a:t>
            </a:r>
            <a:r>
              <a:rPr lang="en-US" sz="2200" b="1" dirty="0" err="1">
                <a:latin typeface="Times New Roman" charset="0"/>
                <a:cs typeface="Times New Roman" charset="0"/>
              </a:rPr>
              <a:t>đẩy</a:t>
            </a:r>
            <a:r>
              <a:rPr lang="en-US" sz="2200" b="1" dirty="0">
                <a:latin typeface="Times New Roman" charset="0"/>
                <a:cs typeface="Times New Roman" charset="0"/>
              </a:rPr>
              <a:t> </a:t>
            </a:r>
            <a:r>
              <a:rPr lang="en-US" sz="2200" b="1" dirty="0" err="1">
                <a:latin typeface="Times New Roman" charset="0"/>
                <a:cs typeface="Times New Roman" charset="0"/>
              </a:rPr>
              <a:t>mạnh</a:t>
            </a:r>
            <a:r>
              <a:rPr lang="en-US" sz="2200" b="1" dirty="0">
                <a:latin typeface="Times New Roman" charset="0"/>
                <a:cs typeface="Times New Roman" charset="0"/>
              </a:rPr>
              <a:t> </a:t>
            </a:r>
            <a:r>
              <a:rPr lang="en-US" sz="2200" b="1" dirty="0" err="1">
                <a:latin typeface="Times New Roman" charset="0"/>
                <a:cs typeface="Times New Roman" charset="0"/>
              </a:rPr>
              <a:t>công</a:t>
            </a:r>
            <a:r>
              <a:rPr lang="en-US" sz="2200" b="1" dirty="0">
                <a:latin typeface="Times New Roman" charset="0"/>
                <a:cs typeface="Times New Roman" charset="0"/>
              </a:rPr>
              <a:t> </a:t>
            </a:r>
            <a:r>
              <a:rPr lang="en-US" sz="2200" b="1" dirty="0" err="1">
                <a:latin typeface="Times New Roman" charset="0"/>
                <a:cs typeface="Times New Roman" charset="0"/>
              </a:rPr>
              <a:t>nghiệp</a:t>
            </a:r>
            <a:r>
              <a:rPr lang="en-US" sz="2200" b="1" dirty="0">
                <a:latin typeface="Times New Roman" charset="0"/>
                <a:cs typeface="Times New Roman" charset="0"/>
              </a:rPr>
              <a:t> </a:t>
            </a:r>
            <a:r>
              <a:rPr lang="en-US" sz="2200" b="1" dirty="0" err="1">
                <a:latin typeface="Times New Roman" charset="0"/>
                <a:cs typeface="Times New Roman" charset="0"/>
              </a:rPr>
              <a:t>hóa</a:t>
            </a:r>
            <a:r>
              <a:rPr lang="en-US" sz="2200" b="1" dirty="0">
                <a:latin typeface="Times New Roman" charset="0"/>
                <a:cs typeface="Times New Roman" charset="0"/>
              </a:rPr>
              <a:t>, </a:t>
            </a:r>
            <a:r>
              <a:rPr lang="en-US" sz="2200" b="1" dirty="0" err="1">
                <a:latin typeface="Times New Roman" charset="0"/>
                <a:cs typeface="Times New Roman" charset="0"/>
              </a:rPr>
              <a:t>hiện</a:t>
            </a:r>
            <a:r>
              <a:rPr lang="en-US" sz="2200" b="1" dirty="0">
                <a:latin typeface="Times New Roman" charset="0"/>
                <a:cs typeface="Times New Roman" charset="0"/>
              </a:rPr>
              <a:t> </a:t>
            </a:r>
            <a:r>
              <a:rPr lang="en-US" sz="2200" b="1" dirty="0" err="1">
                <a:latin typeface="Times New Roman" charset="0"/>
                <a:cs typeface="Times New Roman" charset="0"/>
              </a:rPr>
              <a:t>đại</a:t>
            </a:r>
            <a:r>
              <a:rPr lang="en-US" sz="2200" b="1" dirty="0">
                <a:latin typeface="Times New Roman" charset="0"/>
                <a:cs typeface="Times New Roman" charset="0"/>
              </a:rPr>
              <a:t> </a:t>
            </a:r>
            <a:r>
              <a:rPr lang="en-US" sz="2200" b="1" dirty="0" err="1">
                <a:latin typeface="Times New Roman" charset="0"/>
                <a:cs typeface="Times New Roman" charset="0"/>
              </a:rPr>
              <a:t>hóa</a:t>
            </a:r>
            <a:r>
              <a:rPr lang="en-US" sz="2200" b="1" dirty="0">
                <a:latin typeface="Times New Roman" charset="0"/>
                <a:cs typeface="Times New Roman" charset="0"/>
              </a:rPr>
              <a:t> </a:t>
            </a:r>
            <a:r>
              <a:rPr lang="en-US" sz="2200" b="1" dirty="0" err="1">
                <a:latin typeface="Times New Roman" charset="0"/>
                <a:cs typeface="Times New Roman" charset="0"/>
              </a:rPr>
              <a:t>trên</a:t>
            </a:r>
            <a:r>
              <a:rPr lang="en-US" sz="2200" b="1" dirty="0">
                <a:latin typeface="Times New Roman" charset="0"/>
                <a:cs typeface="Times New Roman" charset="0"/>
              </a:rPr>
              <a:t> </a:t>
            </a:r>
            <a:r>
              <a:rPr lang="en-US" sz="2200" b="1" dirty="0" err="1">
                <a:latin typeface="Times New Roman" charset="0"/>
                <a:cs typeface="Times New Roman" charset="0"/>
              </a:rPr>
              <a:t>nền</a:t>
            </a:r>
            <a:r>
              <a:rPr lang="en-US" sz="2200" b="1" dirty="0">
                <a:latin typeface="Times New Roman" charset="0"/>
                <a:cs typeface="Times New Roman" charset="0"/>
              </a:rPr>
              <a:t> </a:t>
            </a:r>
            <a:r>
              <a:rPr lang="en-US" sz="2200" b="1" dirty="0" err="1">
                <a:latin typeface="Times New Roman" charset="0"/>
                <a:cs typeface="Times New Roman" charset="0"/>
              </a:rPr>
              <a:t>tảng</a:t>
            </a:r>
            <a:r>
              <a:rPr lang="en-US" sz="2200" b="1" dirty="0">
                <a:latin typeface="Times New Roman" charset="0"/>
                <a:cs typeface="Times New Roman" charset="0"/>
              </a:rPr>
              <a:t> </a:t>
            </a:r>
            <a:r>
              <a:rPr lang="en-US" sz="2200" b="1" dirty="0" err="1">
                <a:latin typeface="Times New Roman" charset="0"/>
                <a:cs typeface="Times New Roman" charset="0"/>
              </a:rPr>
              <a:t>khoa</a:t>
            </a:r>
            <a:r>
              <a:rPr lang="en-US" sz="2200" b="1" dirty="0">
                <a:latin typeface="Times New Roman" charset="0"/>
                <a:cs typeface="Times New Roman" charset="0"/>
              </a:rPr>
              <a:t> </a:t>
            </a:r>
            <a:r>
              <a:rPr lang="en-US" sz="2200" b="1" dirty="0" err="1">
                <a:latin typeface="Times New Roman" charset="0"/>
                <a:cs typeface="Times New Roman" charset="0"/>
              </a:rPr>
              <a:t>học</a:t>
            </a:r>
            <a:r>
              <a:rPr lang="en-US" sz="2200" b="1" dirty="0">
                <a:latin typeface="Times New Roman" charset="0"/>
                <a:cs typeface="Times New Roman" charset="0"/>
              </a:rPr>
              <a:t> </a:t>
            </a:r>
            <a:r>
              <a:rPr lang="en-US" sz="2200" b="1" dirty="0" err="1">
                <a:latin typeface="Times New Roman" charset="0"/>
                <a:cs typeface="Times New Roman" charset="0"/>
              </a:rPr>
              <a:t>và</a:t>
            </a:r>
            <a:r>
              <a:rPr lang="en-US" sz="2200" b="1" dirty="0">
                <a:latin typeface="Times New Roman" charset="0"/>
                <a:cs typeface="Times New Roman" charset="0"/>
              </a:rPr>
              <a:t> </a:t>
            </a:r>
            <a:r>
              <a:rPr lang="en-US" sz="2200" b="1" dirty="0" err="1">
                <a:latin typeface="Times New Roman" charset="0"/>
                <a:cs typeface="Times New Roman" charset="0"/>
              </a:rPr>
              <a:t>công</a:t>
            </a:r>
            <a:r>
              <a:rPr lang="en-US" sz="2200" b="1" dirty="0">
                <a:latin typeface="Times New Roman" charset="0"/>
                <a:cs typeface="Times New Roman" charset="0"/>
              </a:rPr>
              <a:t> </a:t>
            </a:r>
            <a:r>
              <a:rPr lang="en-US" sz="2200" b="1" dirty="0" err="1">
                <a:latin typeface="Times New Roman" charset="0"/>
                <a:cs typeface="Times New Roman" charset="0"/>
              </a:rPr>
              <a:t>nghệ</a:t>
            </a:r>
            <a:r>
              <a:rPr lang="en-US" sz="2200" b="1" dirty="0">
                <a:latin typeface="Times New Roman" charset="0"/>
                <a:cs typeface="Times New Roman" charset="0"/>
              </a:rPr>
              <a:t>, </a:t>
            </a:r>
            <a:r>
              <a:rPr lang="en-US" sz="2200" b="1" dirty="0" err="1">
                <a:latin typeface="Times New Roman" charset="0"/>
                <a:cs typeface="Times New Roman" charset="0"/>
              </a:rPr>
              <a:t>đổi</a:t>
            </a:r>
            <a:r>
              <a:rPr lang="en-US" sz="2200" b="1" dirty="0">
                <a:latin typeface="Times New Roman" charset="0"/>
                <a:cs typeface="Times New Roman" charset="0"/>
              </a:rPr>
              <a:t> </a:t>
            </a:r>
            <a:r>
              <a:rPr lang="en-US" sz="2200" b="1" dirty="0" err="1">
                <a:latin typeface="Times New Roman" charset="0"/>
                <a:cs typeface="Times New Roman" charset="0"/>
              </a:rPr>
              <a:t>mới</a:t>
            </a:r>
            <a:r>
              <a:rPr lang="en-US" sz="2200" b="1" dirty="0">
                <a:latin typeface="Times New Roman" charset="0"/>
                <a:cs typeface="Times New Roman" charset="0"/>
              </a:rPr>
              <a:t> </a:t>
            </a:r>
            <a:r>
              <a:rPr lang="en-US" sz="2200" b="1" dirty="0" err="1">
                <a:latin typeface="Times New Roman" charset="0"/>
                <a:cs typeface="Times New Roman" charset="0"/>
              </a:rPr>
              <a:t>sáng</a:t>
            </a:r>
            <a:r>
              <a:rPr lang="en-US" sz="2200" b="1" dirty="0">
                <a:latin typeface="Times New Roman" charset="0"/>
                <a:cs typeface="Times New Roman" charset="0"/>
              </a:rPr>
              <a:t> </a:t>
            </a:r>
            <a:r>
              <a:rPr lang="en-US" sz="2200" b="1" dirty="0" err="1">
                <a:latin typeface="Times New Roman" charset="0"/>
                <a:cs typeface="Times New Roman" charset="0"/>
              </a:rPr>
              <a:t>tạo</a:t>
            </a:r>
            <a:endParaRPr lang="en-US" sz="2200" b="1" dirty="0">
              <a:latin typeface="Times New Roman" charset="0"/>
              <a:cs typeface="Times New Roman" charset="0"/>
            </a:endParaRPr>
          </a:p>
        </p:txBody>
      </p:sp>
      <p:sp>
        <p:nvSpPr>
          <p:cNvPr id="51203" name="Rectangle 5"/>
          <p:cNvSpPr>
            <a:spLocks noChangeArrowheads="1"/>
          </p:cNvSpPr>
          <p:nvPr/>
        </p:nvSpPr>
        <p:spPr bwMode="auto">
          <a:xfrm>
            <a:off x="1274954" y="1386841"/>
            <a:ext cx="9941875" cy="1107996"/>
          </a:xfrm>
          <a:prstGeom prst="rect">
            <a:avLst/>
          </a:prstGeom>
          <a:noFill/>
          <a:ln w="57150">
            <a:solidFill>
              <a:srgbClr val="CC33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342900" indent="-342900">
              <a:buClr>
                <a:srgbClr val="FF0000"/>
              </a:buClr>
              <a:buFont typeface="Wingdings" charset="2"/>
              <a:buChar char="²"/>
            </a:pPr>
            <a:r>
              <a:rPr lang="en-US" sz="2200" b="1" dirty="0">
                <a:latin typeface="Times New Roman" charset="0"/>
                <a:cs typeface="Times New Roman" charset="0"/>
              </a:rPr>
              <a:t> </a:t>
            </a:r>
            <a:r>
              <a:rPr lang="en-US" sz="2200" b="1" dirty="0" err="1">
                <a:latin typeface="Times New Roman" charset="0"/>
                <a:cs typeface="Times New Roman" charset="0"/>
              </a:rPr>
              <a:t>Từ</a:t>
            </a:r>
            <a:r>
              <a:rPr lang="en-US" sz="2200" b="1" dirty="0">
                <a:latin typeface="Times New Roman" charset="0"/>
                <a:cs typeface="Times New Roman" charset="0"/>
              </a:rPr>
              <a:t> </a:t>
            </a:r>
            <a:r>
              <a:rPr lang="en-US" sz="2200" b="1" dirty="0" err="1">
                <a:latin typeface="Times New Roman" charset="0"/>
                <a:cs typeface="Times New Roman" charset="0"/>
              </a:rPr>
              <a:t>nền</a:t>
            </a:r>
            <a:r>
              <a:rPr lang="en-US" sz="2200" b="1" dirty="0">
                <a:latin typeface="Times New Roman" charset="0"/>
                <a:cs typeface="Times New Roman" charset="0"/>
              </a:rPr>
              <a:t> </a:t>
            </a:r>
            <a:r>
              <a:rPr lang="en-US" sz="2200" b="1" dirty="0" err="1">
                <a:latin typeface="Times New Roman" charset="0"/>
                <a:cs typeface="Times New Roman" charset="0"/>
              </a:rPr>
              <a:t>kinh</a:t>
            </a:r>
            <a:r>
              <a:rPr lang="en-US" sz="2200" b="1" dirty="0">
                <a:latin typeface="Times New Roman" charset="0"/>
                <a:cs typeface="Times New Roman" charset="0"/>
              </a:rPr>
              <a:t> tế </a:t>
            </a:r>
            <a:r>
              <a:rPr lang="en-US" sz="2200" b="1" dirty="0" err="1">
                <a:latin typeface="Times New Roman" charset="0"/>
                <a:cs typeface="Times New Roman" charset="0"/>
              </a:rPr>
              <a:t>khép</a:t>
            </a:r>
            <a:r>
              <a:rPr lang="en-US" sz="2200" b="1" dirty="0">
                <a:latin typeface="Times New Roman" charset="0"/>
                <a:cs typeface="Times New Roman" charset="0"/>
              </a:rPr>
              <a:t> </a:t>
            </a:r>
            <a:r>
              <a:rPr lang="en-US" sz="2200" b="1" dirty="0" err="1">
                <a:latin typeface="Times New Roman" charset="0"/>
                <a:cs typeface="Times New Roman" charset="0"/>
              </a:rPr>
              <a:t>kín</a:t>
            </a:r>
            <a:r>
              <a:rPr lang="en-US" sz="2200" b="1" dirty="0">
                <a:latin typeface="Times New Roman" charset="0"/>
                <a:cs typeface="Times New Roman" charset="0"/>
              </a:rPr>
              <a:t>, </a:t>
            </a:r>
            <a:r>
              <a:rPr lang="en-US" sz="2200" b="1" dirty="0" err="1">
                <a:latin typeface="Times New Roman" charset="0"/>
                <a:cs typeface="Times New Roman" charset="0"/>
              </a:rPr>
              <a:t>theo</a:t>
            </a:r>
            <a:r>
              <a:rPr lang="en-US" sz="2200" b="1" dirty="0">
                <a:latin typeface="Times New Roman" charset="0"/>
                <a:cs typeface="Times New Roman" charset="0"/>
              </a:rPr>
              <a:t> </a:t>
            </a:r>
            <a:r>
              <a:rPr lang="en-US" sz="2200" b="1" dirty="0" err="1">
                <a:latin typeface="Times New Roman" charset="0"/>
                <a:cs typeface="Times New Roman" charset="0"/>
              </a:rPr>
              <a:t>cơ</a:t>
            </a:r>
            <a:r>
              <a:rPr lang="en-US" sz="2200" b="1" dirty="0">
                <a:latin typeface="Times New Roman" charset="0"/>
                <a:cs typeface="Times New Roman" charset="0"/>
              </a:rPr>
              <a:t> </a:t>
            </a:r>
            <a:r>
              <a:rPr lang="en-US" sz="2200" b="1" dirty="0" err="1">
                <a:latin typeface="Times New Roman" charset="0"/>
                <a:cs typeface="Times New Roman" charset="0"/>
              </a:rPr>
              <a:t>chế</a:t>
            </a:r>
            <a:r>
              <a:rPr lang="en-US" sz="2200" b="1" dirty="0">
                <a:latin typeface="Times New Roman" charset="0"/>
                <a:cs typeface="Times New Roman" charset="0"/>
              </a:rPr>
              <a:t> </a:t>
            </a:r>
            <a:r>
              <a:rPr lang="en-US" sz="2200" b="1" dirty="0" err="1">
                <a:latin typeface="Times New Roman" charset="0"/>
                <a:cs typeface="Times New Roman" charset="0"/>
              </a:rPr>
              <a:t>kế</a:t>
            </a:r>
            <a:r>
              <a:rPr lang="en-US" sz="2200" b="1" dirty="0">
                <a:latin typeface="Times New Roman" charset="0"/>
                <a:cs typeface="Times New Roman" charset="0"/>
              </a:rPr>
              <a:t> </a:t>
            </a:r>
            <a:r>
              <a:rPr lang="en-US" sz="2200" b="1" dirty="0" err="1">
                <a:latin typeface="Times New Roman" charset="0"/>
                <a:cs typeface="Times New Roman" charset="0"/>
              </a:rPr>
              <a:t>hoạch</a:t>
            </a:r>
            <a:r>
              <a:rPr lang="en-US" sz="2200" b="1" dirty="0">
                <a:latin typeface="Times New Roman" charset="0"/>
                <a:cs typeface="Times New Roman" charset="0"/>
              </a:rPr>
              <a:t> </a:t>
            </a:r>
            <a:r>
              <a:rPr lang="en-US" sz="2200" b="1" dirty="0" err="1">
                <a:latin typeface="Times New Roman" charset="0"/>
                <a:cs typeface="Times New Roman" charset="0"/>
              </a:rPr>
              <a:t>hóa</a:t>
            </a:r>
            <a:r>
              <a:rPr lang="en-US" sz="2200" b="1" dirty="0">
                <a:latin typeface="Times New Roman" charset="0"/>
                <a:cs typeface="Times New Roman" charset="0"/>
              </a:rPr>
              <a:t> </a:t>
            </a:r>
            <a:r>
              <a:rPr lang="en-US" sz="2200" b="1" dirty="0" err="1">
                <a:latin typeface="Times New Roman" charset="0"/>
                <a:cs typeface="Times New Roman" charset="0"/>
              </a:rPr>
              <a:t>tập</a:t>
            </a:r>
            <a:r>
              <a:rPr lang="en-US" sz="2200" b="1" dirty="0">
                <a:latin typeface="Times New Roman" charset="0"/>
                <a:cs typeface="Times New Roman" charset="0"/>
              </a:rPr>
              <a:t> </a:t>
            </a:r>
            <a:r>
              <a:rPr lang="en-US" sz="2200" b="1" dirty="0" err="1">
                <a:latin typeface="Times New Roman" charset="0"/>
                <a:cs typeface="Times New Roman" charset="0"/>
              </a:rPr>
              <a:t>trung</a:t>
            </a:r>
            <a:r>
              <a:rPr lang="en-US" sz="2200" b="1" dirty="0">
                <a:latin typeface="Times New Roman" charset="0"/>
                <a:cs typeface="Times New Roman" charset="0"/>
              </a:rPr>
              <a:t> </a:t>
            </a:r>
            <a:r>
              <a:rPr lang="en-US" sz="2200" b="1" dirty="0" err="1">
                <a:latin typeface="Times New Roman" charset="0"/>
                <a:cs typeface="Times New Roman" charset="0"/>
              </a:rPr>
              <a:t>chuyển</a:t>
            </a:r>
            <a:r>
              <a:rPr lang="en-US" sz="2200" b="1" dirty="0">
                <a:latin typeface="Times New Roman" charset="0"/>
                <a:cs typeface="Times New Roman" charset="0"/>
              </a:rPr>
              <a:t> sang </a:t>
            </a:r>
            <a:r>
              <a:rPr lang="en-US" sz="2200" b="1" dirty="0" err="1">
                <a:latin typeface="Times New Roman" charset="0"/>
                <a:cs typeface="Times New Roman" charset="0"/>
              </a:rPr>
              <a:t>nền</a:t>
            </a:r>
            <a:r>
              <a:rPr lang="en-US" sz="2200" b="1" dirty="0">
                <a:latin typeface="Times New Roman" charset="0"/>
                <a:cs typeface="Times New Roman" charset="0"/>
              </a:rPr>
              <a:t> </a:t>
            </a:r>
            <a:r>
              <a:rPr lang="en-US" sz="2200" b="1" dirty="0" err="1">
                <a:latin typeface="Times New Roman" charset="0"/>
                <a:cs typeface="Times New Roman" charset="0"/>
              </a:rPr>
              <a:t>kinh</a:t>
            </a:r>
            <a:r>
              <a:rPr lang="en-US" sz="2200" b="1" dirty="0">
                <a:latin typeface="Times New Roman" charset="0"/>
                <a:cs typeface="Times New Roman" charset="0"/>
              </a:rPr>
              <a:t> tế </a:t>
            </a:r>
            <a:r>
              <a:rPr lang="en-US" sz="2200" b="1" dirty="0" err="1">
                <a:latin typeface="Times New Roman" charset="0"/>
                <a:cs typeface="Times New Roman" charset="0"/>
              </a:rPr>
              <a:t>thị</a:t>
            </a:r>
            <a:r>
              <a:rPr lang="en-US" sz="2200" b="1" dirty="0">
                <a:latin typeface="Times New Roman" charset="0"/>
                <a:cs typeface="Times New Roman" charset="0"/>
              </a:rPr>
              <a:t> </a:t>
            </a:r>
            <a:r>
              <a:rPr lang="en-US" sz="2200" b="1" dirty="0" err="1">
                <a:latin typeface="Times New Roman" charset="0"/>
                <a:cs typeface="Times New Roman" charset="0"/>
              </a:rPr>
              <a:t>trường</a:t>
            </a:r>
            <a:r>
              <a:rPr lang="en-US" sz="2200" b="1" dirty="0">
                <a:latin typeface="Times New Roman" charset="0"/>
                <a:cs typeface="Times New Roman" charset="0"/>
              </a:rPr>
              <a:t> </a:t>
            </a:r>
            <a:r>
              <a:rPr lang="en-US" sz="2200" b="1" dirty="0" err="1">
                <a:latin typeface="Times New Roman" charset="0"/>
                <a:cs typeface="Times New Roman" charset="0"/>
              </a:rPr>
              <a:t>định</a:t>
            </a:r>
            <a:r>
              <a:rPr lang="en-US" sz="2200" b="1" dirty="0">
                <a:latin typeface="Times New Roman" charset="0"/>
                <a:cs typeface="Times New Roman" charset="0"/>
              </a:rPr>
              <a:t> </a:t>
            </a:r>
            <a:r>
              <a:rPr lang="en-US" sz="2200" b="1" dirty="0" err="1">
                <a:latin typeface="Times New Roman" charset="0"/>
                <a:cs typeface="Times New Roman" charset="0"/>
              </a:rPr>
              <a:t>hướng</a:t>
            </a:r>
            <a:r>
              <a:rPr lang="en-US" sz="2200" b="1" dirty="0">
                <a:latin typeface="Times New Roman" charset="0"/>
                <a:cs typeface="Times New Roman" charset="0"/>
              </a:rPr>
              <a:t> </a:t>
            </a:r>
            <a:r>
              <a:rPr lang="en-US" sz="2200" b="1" dirty="0" err="1">
                <a:latin typeface="Times New Roman" charset="0"/>
                <a:cs typeface="Times New Roman" charset="0"/>
              </a:rPr>
              <a:t>xã</a:t>
            </a:r>
            <a:r>
              <a:rPr lang="en-US" sz="2200" b="1" dirty="0">
                <a:latin typeface="Times New Roman" charset="0"/>
                <a:cs typeface="Times New Roman" charset="0"/>
              </a:rPr>
              <a:t> </a:t>
            </a:r>
            <a:r>
              <a:rPr lang="en-US" sz="2200" b="1" dirty="0" err="1">
                <a:latin typeface="Times New Roman" charset="0"/>
                <a:cs typeface="Times New Roman" charset="0"/>
              </a:rPr>
              <a:t>hội</a:t>
            </a:r>
            <a:r>
              <a:rPr lang="en-US" sz="2200" b="1" dirty="0">
                <a:latin typeface="Times New Roman" charset="0"/>
                <a:cs typeface="Times New Roman" charset="0"/>
              </a:rPr>
              <a:t> </a:t>
            </a:r>
            <a:r>
              <a:rPr lang="en-US" sz="2200" b="1" dirty="0" err="1">
                <a:latin typeface="Times New Roman" charset="0"/>
                <a:cs typeface="Times New Roman" charset="0"/>
              </a:rPr>
              <a:t>chủ</a:t>
            </a:r>
            <a:r>
              <a:rPr lang="en-US" sz="2200" b="1" dirty="0">
                <a:latin typeface="Times New Roman" charset="0"/>
                <a:cs typeface="Times New Roman" charset="0"/>
              </a:rPr>
              <a:t> </a:t>
            </a:r>
            <a:r>
              <a:rPr lang="en-US" sz="2200" b="1" dirty="0" err="1">
                <a:latin typeface="Times New Roman" charset="0"/>
                <a:cs typeface="Times New Roman" charset="0"/>
              </a:rPr>
              <a:t>nghĩa</a:t>
            </a:r>
            <a:r>
              <a:rPr lang="en-US" sz="2200" b="1" dirty="0">
                <a:latin typeface="Times New Roman" charset="0"/>
                <a:cs typeface="Times New Roman" charset="0"/>
              </a:rPr>
              <a:t>, </a:t>
            </a:r>
            <a:r>
              <a:rPr lang="en-US" sz="2200" b="1" dirty="0" err="1">
                <a:latin typeface="Times New Roman" charset="0"/>
                <a:cs typeface="Times New Roman" charset="0"/>
              </a:rPr>
              <a:t>đầy</a:t>
            </a:r>
            <a:r>
              <a:rPr lang="en-US" sz="2200" b="1" dirty="0">
                <a:latin typeface="Times New Roman" charset="0"/>
                <a:cs typeface="Times New Roman" charset="0"/>
              </a:rPr>
              <a:t> </a:t>
            </a:r>
            <a:r>
              <a:rPr lang="en-US" sz="2200" b="1" dirty="0" err="1">
                <a:latin typeface="Times New Roman" charset="0"/>
                <a:cs typeface="Times New Roman" charset="0"/>
              </a:rPr>
              <a:t>đủ</a:t>
            </a:r>
            <a:r>
              <a:rPr lang="en-US" sz="2200" b="1" dirty="0">
                <a:latin typeface="Times New Roman" charset="0"/>
                <a:cs typeface="Times New Roman" charset="0"/>
              </a:rPr>
              <a:t>, </a:t>
            </a:r>
            <a:r>
              <a:rPr lang="en-US" sz="2200" b="1" dirty="0" err="1">
                <a:latin typeface="Times New Roman" charset="0"/>
                <a:cs typeface="Times New Roman" charset="0"/>
              </a:rPr>
              <a:t>hiện</a:t>
            </a:r>
            <a:r>
              <a:rPr lang="en-US" sz="2200" b="1" dirty="0">
                <a:latin typeface="Times New Roman" charset="0"/>
                <a:cs typeface="Times New Roman" charset="0"/>
              </a:rPr>
              <a:t> </a:t>
            </a:r>
            <a:r>
              <a:rPr lang="en-US" sz="2200" b="1" dirty="0" err="1">
                <a:latin typeface="Times New Roman" charset="0"/>
                <a:cs typeface="Times New Roman" charset="0"/>
              </a:rPr>
              <a:t>đại</a:t>
            </a:r>
            <a:r>
              <a:rPr lang="en-US" sz="2200" b="1" dirty="0">
                <a:latin typeface="Times New Roman" charset="0"/>
                <a:cs typeface="Times New Roman" charset="0"/>
              </a:rPr>
              <a:t>, </a:t>
            </a:r>
            <a:r>
              <a:rPr lang="en-US" sz="2200" b="1" dirty="0" err="1">
                <a:latin typeface="Times New Roman" charset="0"/>
                <a:cs typeface="Times New Roman" charset="0"/>
              </a:rPr>
              <a:t>hội</a:t>
            </a:r>
            <a:r>
              <a:rPr lang="en-US" sz="2200" b="1" dirty="0">
                <a:latin typeface="Times New Roman" charset="0"/>
                <a:cs typeface="Times New Roman" charset="0"/>
              </a:rPr>
              <a:t> </a:t>
            </a:r>
            <a:r>
              <a:rPr lang="en-US" sz="2200" b="1" dirty="0" err="1">
                <a:latin typeface="Times New Roman" charset="0"/>
                <a:cs typeface="Times New Roman" charset="0"/>
              </a:rPr>
              <a:t>nhập</a:t>
            </a:r>
            <a:endParaRPr lang="en-US" sz="2200" b="1" dirty="0">
              <a:latin typeface="Times New Roman" charset="0"/>
              <a:cs typeface="Times New Roman" charset="0"/>
            </a:endParaRPr>
          </a:p>
          <a:p>
            <a:pPr marL="342900" indent="-342900">
              <a:buClr>
                <a:srgbClr val="FF0000"/>
              </a:buClr>
              <a:buFont typeface="Wingdings" charset="2"/>
              <a:buChar char="²"/>
            </a:pPr>
            <a:r>
              <a:rPr lang="en-US" sz="2200" b="1" dirty="0" err="1">
                <a:latin typeface="Times New Roman" charset="0"/>
                <a:cs typeface="Times New Roman" charset="0"/>
              </a:rPr>
              <a:t>Quy</a:t>
            </a:r>
            <a:r>
              <a:rPr lang="en-US" sz="2200" b="1" dirty="0">
                <a:latin typeface="Times New Roman" charset="0"/>
                <a:cs typeface="Times New Roman" charset="0"/>
              </a:rPr>
              <a:t> </a:t>
            </a:r>
            <a:r>
              <a:rPr lang="en-US" sz="2200" b="1" dirty="0" err="1">
                <a:latin typeface="Times New Roman" charset="0"/>
                <a:cs typeface="Times New Roman" charset="0"/>
              </a:rPr>
              <a:t>mô</a:t>
            </a:r>
            <a:r>
              <a:rPr lang="en-US" sz="2200" b="1" dirty="0">
                <a:latin typeface="Times New Roman" charset="0"/>
                <a:cs typeface="Times New Roman" charset="0"/>
              </a:rPr>
              <a:t>, </a:t>
            </a:r>
            <a:r>
              <a:rPr lang="en-US" sz="2200" b="1" dirty="0" err="1">
                <a:latin typeface="Times New Roman" charset="0"/>
                <a:cs typeface="Times New Roman" charset="0"/>
              </a:rPr>
              <a:t>tiềm</a:t>
            </a:r>
            <a:r>
              <a:rPr lang="en-US" sz="2200" b="1" dirty="0">
                <a:latin typeface="Times New Roman" charset="0"/>
                <a:cs typeface="Times New Roman" charset="0"/>
              </a:rPr>
              <a:t> </a:t>
            </a:r>
            <a:r>
              <a:rPr lang="en-US" sz="2200" b="1" dirty="0" err="1">
                <a:latin typeface="Times New Roman" charset="0"/>
                <a:cs typeface="Times New Roman" charset="0"/>
              </a:rPr>
              <a:t>lực</a:t>
            </a:r>
            <a:r>
              <a:rPr lang="en-US" sz="2200" b="1" dirty="0">
                <a:latin typeface="Times New Roman" charset="0"/>
                <a:cs typeface="Times New Roman" charset="0"/>
              </a:rPr>
              <a:t> </a:t>
            </a:r>
            <a:r>
              <a:rPr lang="en-US" sz="2200" b="1" dirty="0" err="1">
                <a:latin typeface="Times New Roman" charset="0"/>
                <a:cs typeface="Times New Roman" charset="0"/>
              </a:rPr>
              <a:t>nền</a:t>
            </a:r>
            <a:r>
              <a:rPr lang="en-US" sz="2200" b="1" dirty="0">
                <a:latin typeface="Times New Roman" charset="0"/>
                <a:cs typeface="Times New Roman" charset="0"/>
              </a:rPr>
              <a:t> </a:t>
            </a:r>
            <a:r>
              <a:rPr lang="en-US" sz="2200" b="1" dirty="0" err="1">
                <a:latin typeface="Times New Roman" charset="0"/>
                <a:cs typeface="Times New Roman" charset="0"/>
              </a:rPr>
              <a:t>kinh</a:t>
            </a:r>
            <a:r>
              <a:rPr lang="en-US" sz="2200" b="1" dirty="0">
                <a:latin typeface="Times New Roman" charset="0"/>
                <a:cs typeface="Times New Roman" charset="0"/>
              </a:rPr>
              <a:t> </a:t>
            </a:r>
            <a:r>
              <a:rPr lang="en-US" sz="2200" b="1" dirty="0" err="1">
                <a:latin typeface="Times New Roman" charset="0"/>
                <a:cs typeface="Times New Roman" charset="0"/>
              </a:rPr>
              <a:t>tế</a:t>
            </a:r>
            <a:r>
              <a:rPr lang="en-US" sz="2200" b="1" dirty="0">
                <a:latin typeface="Times New Roman" charset="0"/>
                <a:cs typeface="Times New Roman" charset="0"/>
              </a:rPr>
              <a:t> </a:t>
            </a:r>
            <a:r>
              <a:rPr lang="en-US" sz="2200" b="1" dirty="0" err="1">
                <a:latin typeface="Times New Roman" charset="0"/>
                <a:cs typeface="Times New Roman" charset="0"/>
              </a:rPr>
              <a:t>được</a:t>
            </a:r>
            <a:r>
              <a:rPr lang="en-US" sz="2200" b="1" dirty="0">
                <a:latin typeface="Times New Roman" charset="0"/>
                <a:cs typeface="Times New Roman" charset="0"/>
              </a:rPr>
              <a:t> </a:t>
            </a:r>
            <a:r>
              <a:rPr lang="en-US" sz="2200" b="1" dirty="0" err="1">
                <a:latin typeface="Times New Roman" charset="0"/>
                <a:cs typeface="Times New Roman" charset="0"/>
              </a:rPr>
              <a:t>nâng</a:t>
            </a:r>
            <a:r>
              <a:rPr lang="en-US" sz="2200" b="1" dirty="0">
                <a:latin typeface="Times New Roman" charset="0"/>
                <a:cs typeface="Times New Roman" charset="0"/>
              </a:rPr>
              <a:t> </a:t>
            </a:r>
            <a:r>
              <a:rPr lang="en-US" sz="2200" b="1" dirty="0" err="1">
                <a:latin typeface="Times New Roman" charset="0"/>
                <a:cs typeface="Times New Roman" charset="0"/>
              </a:rPr>
              <a:t>cao</a:t>
            </a:r>
            <a:r>
              <a:rPr lang="en-US" sz="2200" b="1" dirty="0">
                <a:latin typeface="Times New Roman" charset="0"/>
                <a:cs typeface="Times New Roman" charset="0"/>
              </a:rPr>
              <a:t> </a:t>
            </a:r>
          </a:p>
        </p:txBody>
      </p:sp>
      <p:sp>
        <p:nvSpPr>
          <p:cNvPr id="51204" name="Rectangle 1"/>
          <p:cNvSpPr>
            <a:spLocks noChangeArrowheads="1"/>
          </p:cNvSpPr>
          <p:nvPr/>
        </p:nvSpPr>
        <p:spPr bwMode="auto">
          <a:xfrm>
            <a:off x="1285525" y="2666265"/>
            <a:ext cx="9956800" cy="1143000"/>
          </a:xfrm>
          <a:prstGeom prst="rect">
            <a:avLst/>
          </a:prstGeom>
          <a:solidFill>
            <a:schemeClr val="bg1"/>
          </a:solidFill>
          <a:ln w="38100">
            <a:solidFill>
              <a:srgbClr val="00CC66"/>
            </a:solidFill>
            <a:round/>
            <a:headEnd/>
            <a:tailEnd/>
          </a:ln>
        </p:spPr>
        <p:txBody>
          <a:bodyPr/>
          <a:lstStyle/>
          <a:p>
            <a:pPr marL="342900" indent="-342900" eaLnBrk="0" hangingPunct="0">
              <a:buClr>
                <a:srgbClr val="FF0000"/>
              </a:buClr>
              <a:buFont typeface="Wingdings" charset="2"/>
              <a:buChar char="²"/>
            </a:pPr>
            <a:r>
              <a:rPr lang="en-US" sz="2200" b="1" dirty="0">
                <a:latin typeface="Times New Roman" charset="0"/>
                <a:cs typeface="Times New Roman" charset="0"/>
                <a:sym typeface="Wingdings" charset="0"/>
              </a:rPr>
              <a:t> </a:t>
            </a:r>
            <a:r>
              <a:rPr lang="en-US" sz="2200" b="1" dirty="0" err="1">
                <a:latin typeface="Times New Roman" charset="0"/>
                <a:cs typeface="Times New Roman" charset="0"/>
                <a:sym typeface="Wingdings" charset="0"/>
              </a:rPr>
              <a:t>C</a:t>
            </a:r>
            <a:r>
              <a:rPr lang="en-US" sz="2200" b="1" dirty="0" err="1">
                <a:latin typeface="Times New Roman" charset="0"/>
                <a:cs typeface="Times New Roman" charset="0"/>
              </a:rPr>
              <a:t>hủ</a:t>
            </a:r>
            <a:r>
              <a:rPr lang="en-US" sz="2200" b="1" dirty="0">
                <a:latin typeface="Times New Roman" charset="0"/>
                <a:cs typeface="Times New Roman" charset="0"/>
              </a:rPr>
              <a:t> </a:t>
            </a:r>
            <a:r>
              <a:rPr lang="en-US" sz="2200" b="1" dirty="0" err="1">
                <a:latin typeface="Times New Roman" charset="0"/>
                <a:cs typeface="Times New Roman" charset="0"/>
              </a:rPr>
              <a:t>động</a:t>
            </a:r>
            <a:r>
              <a:rPr lang="en-US" sz="2200" b="1" dirty="0">
                <a:latin typeface="Times New Roman" charset="0"/>
                <a:cs typeface="Times New Roman" charset="0"/>
              </a:rPr>
              <a:t> </a:t>
            </a:r>
            <a:r>
              <a:rPr lang="en-US" sz="2200" b="1" dirty="0" err="1">
                <a:latin typeface="Times New Roman" charset="0"/>
                <a:cs typeface="Times New Roman" charset="0"/>
              </a:rPr>
              <a:t>và</a:t>
            </a:r>
            <a:r>
              <a:rPr lang="en-US" sz="2200" b="1" dirty="0">
                <a:latin typeface="Times New Roman" charset="0"/>
                <a:cs typeface="Times New Roman" charset="0"/>
              </a:rPr>
              <a:t> </a:t>
            </a:r>
            <a:r>
              <a:rPr lang="en-US" sz="2200" b="1" dirty="0" err="1">
                <a:latin typeface="Times New Roman" charset="0"/>
                <a:cs typeface="Times New Roman" charset="0"/>
              </a:rPr>
              <a:t>tích</a:t>
            </a:r>
            <a:r>
              <a:rPr lang="en-US" sz="2200" b="1" dirty="0">
                <a:latin typeface="Times New Roman" charset="0"/>
                <a:cs typeface="Times New Roman" charset="0"/>
              </a:rPr>
              <a:t> </a:t>
            </a:r>
            <a:r>
              <a:rPr lang="en-US" sz="2200" b="1" dirty="0" err="1">
                <a:latin typeface="Times New Roman" charset="0"/>
                <a:cs typeface="Times New Roman" charset="0"/>
              </a:rPr>
              <a:t>cực</a:t>
            </a:r>
            <a:r>
              <a:rPr lang="en-US" sz="2200" b="1" dirty="0">
                <a:latin typeface="Times New Roman" charset="0"/>
                <a:cs typeface="Times New Roman" charset="0"/>
              </a:rPr>
              <a:t> </a:t>
            </a:r>
            <a:r>
              <a:rPr lang="en-US" sz="2200" b="1" dirty="0" err="1">
                <a:latin typeface="Times New Roman" charset="0"/>
                <a:cs typeface="Times New Roman" charset="0"/>
              </a:rPr>
              <a:t>hội</a:t>
            </a:r>
            <a:r>
              <a:rPr lang="en-US" sz="2200" b="1" dirty="0">
                <a:latin typeface="Times New Roman" charset="0"/>
                <a:cs typeface="Times New Roman" charset="0"/>
              </a:rPr>
              <a:t> </a:t>
            </a:r>
            <a:r>
              <a:rPr lang="en-US" sz="2200" b="1" dirty="0" err="1">
                <a:latin typeface="Times New Roman" charset="0"/>
                <a:cs typeface="Times New Roman" charset="0"/>
              </a:rPr>
              <a:t>nhập</a:t>
            </a:r>
            <a:r>
              <a:rPr lang="en-US" sz="2200" b="1" dirty="0">
                <a:latin typeface="Times New Roman" charset="0"/>
                <a:cs typeface="Times New Roman" charset="0"/>
              </a:rPr>
              <a:t> </a:t>
            </a:r>
            <a:r>
              <a:rPr lang="en-US" sz="2200" b="1" dirty="0" err="1">
                <a:latin typeface="Times New Roman" charset="0"/>
                <a:cs typeface="Times New Roman" charset="0"/>
              </a:rPr>
              <a:t>quốc</a:t>
            </a:r>
            <a:r>
              <a:rPr lang="en-US" sz="2200" b="1" dirty="0">
                <a:latin typeface="Times New Roman" charset="0"/>
                <a:cs typeface="Times New Roman" charset="0"/>
              </a:rPr>
              <a:t> tế</a:t>
            </a:r>
          </a:p>
          <a:p>
            <a:pPr marL="342900" indent="-342900" eaLnBrk="0" hangingPunct="0">
              <a:buClr>
                <a:srgbClr val="FF0000"/>
              </a:buClr>
              <a:buFont typeface="Wingdings" charset="2"/>
              <a:buChar char="²"/>
            </a:pPr>
            <a:r>
              <a:rPr lang="en-US" sz="2200" b="1" dirty="0">
                <a:latin typeface="Times New Roman" charset="0"/>
                <a:cs typeface="Times New Roman" charset="0"/>
              </a:rPr>
              <a:t> </a:t>
            </a:r>
            <a:r>
              <a:rPr lang="vi-VN" sz="2200" b="1" dirty="0">
                <a:latin typeface="Times New Roman" charset="0"/>
                <a:cs typeface="Times New Roman" charset="0"/>
              </a:rPr>
              <a:t>Đa phương hóa, đa dạng hóa quan hệ đối ngoại, tham gia các FTA thế hệ mới, thiết lập các khung khổ đối tác chiến lược và đối tác toàn diện</a:t>
            </a:r>
          </a:p>
          <a:p>
            <a:pPr eaLnBrk="0" hangingPunct="0"/>
            <a:endParaRPr lang="en-US" sz="2200" b="1" dirty="0">
              <a:latin typeface="Times New Roman" charset="0"/>
              <a:cs typeface="Times New Roman" charset="0"/>
            </a:endParaRPr>
          </a:p>
        </p:txBody>
      </p:sp>
      <p:sp>
        <p:nvSpPr>
          <p:cNvPr id="51205" name="Rectangle 1"/>
          <p:cNvSpPr>
            <a:spLocks noChangeArrowheads="1"/>
          </p:cNvSpPr>
          <p:nvPr/>
        </p:nvSpPr>
        <p:spPr bwMode="auto">
          <a:xfrm>
            <a:off x="1274954" y="5162696"/>
            <a:ext cx="10062018" cy="963893"/>
          </a:xfrm>
          <a:prstGeom prst="rect">
            <a:avLst/>
          </a:prstGeom>
          <a:solidFill>
            <a:schemeClr val="bg1"/>
          </a:solidFill>
          <a:ln w="38100">
            <a:solidFill>
              <a:srgbClr val="00CC66"/>
            </a:solidFill>
            <a:round/>
            <a:headEnd/>
            <a:tailEnd/>
          </a:ln>
        </p:spPr>
        <p:txBody>
          <a:bodyPr/>
          <a:lstStyle/>
          <a:p>
            <a:pPr marL="342900" indent="-342900" eaLnBrk="0" hangingPunct="0">
              <a:buClr>
                <a:srgbClr val="FF0000"/>
              </a:buClr>
              <a:buFont typeface="Wingdings" charset="2"/>
              <a:buChar char="²"/>
            </a:pPr>
            <a:r>
              <a:rPr lang="en-US" sz="2200" b="1" dirty="0" err="1">
                <a:latin typeface="Times New Roman" charset="0"/>
                <a:cs typeface="Times New Roman" charset="0"/>
              </a:rPr>
              <a:t>Đạt</a:t>
            </a:r>
            <a:r>
              <a:rPr lang="en-US" sz="2200" b="1" dirty="0">
                <a:latin typeface="Times New Roman" charset="0"/>
                <a:cs typeface="Times New Roman" charset="0"/>
              </a:rPr>
              <a:t> </a:t>
            </a:r>
            <a:r>
              <a:rPr lang="en-US" sz="2200" b="1" dirty="0" err="1">
                <a:latin typeface="Times New Roman" charset="0"/>
                <a:cs typeface="Times New Roman" charset="0"/>
              </a:rPr>
              <a:t>được</a:t>
            </a:r>
            <a:r>
              <a:rPr lang="en-US" sz="2200" b="1" dirty="0">
                <a:latin typeface="Times New Roman" charset="0"/>
                <a:cs typeface="Times New Roman" charset="0"/>
              </a:rPr>
              <a:t> </a:t>
            </a:r>
            <a:r>
              <a:rPr lang="en-US" sz="2200" b="1" dirty="0" err="1">
                <a:latin typeface="Times New Roman" charset="0"/>
                <a:cs typeface="Times New Roman" charset="0"/>
              </a:rPr>
              <a:t>những</a:t>
            </a:r>
            <a:r>
              <a:rPr lang="en-US" sz="2200" b="1" dirty="0">
                <a:latin typeface="Times New Roman" charset="0"/>
                <a:cs typeface="Times New Roman" charset="0"/>
              </a:rPr>
              <a:t> </a:t>
            </a:r>
            <a:r>
              <a:rPr lang="en-US" sz="2200" b="1" dirty="0" err="1">
                <a:latin typeface="Times New Roman" charset="0"/>
                <a:cs typeface="Times New Roman" charset="0"/>
              </a:rPr>
              <a:t>thành</a:t>
            </a:r>
            <a:r>
              <a:rPr lang="en-US" sz="2200" b="1" dirty="0">
                <a:latin typeface="Times New Roman" charset="0"/>
                <a:cs typeface="Times New Roman" charset="0"/>
              </a:rPr>
              <a:t> </a:t>
            </a:r>
            <a:r>
              <a:rPr lang="en-US" sz="2200" b="1" dirty="0" err="1">
                <a:latin typeface="Times New Roman" charset="0"/>
                <a:cs typeface="Times New Roman" charset="0"/>
              </a:rPr>
              <a:t>tựu</a:t>
            </a:r>
            <a:r>
              <a:rPr lang="en-US" sz="2200" b="1" dirty="0">
                <a:latin typeface="Times New Roman" charset="0"/>
                <a:cs typeface="Times New Roman" charset="0"/>
              </a:rPr>
              <a:t> </a:t>
            </a:r>
            <a:r>
              <a:rPr lang="en-US" sz="2200" b="1" dirty="0" err="1">
                <a:latin typeface="Times New Roman" charset="0"/>
                <a:cs typeface="Times New Roman" charset="0"/>
              </a:rPr>
              <a:t>giảm</a:t>
            </a:r>
            <a:r>
              <a:rPr lang="en-US" sz="2200" b="1" dirty="0">
                <a:latin typeface="Times New Roman" charset="0"/>
                <a:cs typeface="Times New Roman" charset="0"/>
              </a:rPr>
              <a:t> </a:t>
            </a:r>
            <a:r>
              <a:rPr lang="en-US" sz="2200" b="1" dirty="0" err="1">
                <a:latin typeface="Times New Roman" charset="0"/>
                <a:cs typeface="Times New Roman" charset="0"/>
              </a:rPr>
              <a:t>nghèo</a:t>
            </a:r>
            <a:r>
              <a:rPr lang="en-US" sz="2200" b="1" dirty="0">
                <a:latin typeface="Times New Roman" charset="0"/>
                <a:cs typeface="Times New Roman" charset="0"/>
              </a:rPr>
              <a:t> </a:t>
            </a:r>
            <a:r>
              <a:rPr lang="en-US" sz="2200" b="1" dirty="0" err="1">
                <a:latin typeface="Times New Roman" charset="0"/>
                <a:cs typeface="Times New Roman" charset="0"/>
              </a:rPr>
              <a:t>ấn</a:t>
            </a:r>
            <a:r>
              <a:rPr lang="en-US" sz="2200" b="1" dirty="0">
                <a:latin typeface="Times New Roman" charset="0"/>
                <a:cs typeface="Times New Roman" charset="0"/>
              </a:rPr>
              <a:t> </a:t>
            </a:r>
            <a:r>
              <a:rPr lang="en-US" sz="2200" b="1" dirty="0" err="1">
                <a:latin typeface="Times New Roman" charset="0"/>
                <a:cs typeface="Times New Roman" charset="0"/>
              </a:rPr>
              <a:t>tượng</a:t>
            </a:r>
            <a:r>
              <a:rPr lang="en-US" sz="2200" b="1" dirty="0">
                <a:latin typeface="Times New Roman" charset="0"/>
                <a:cs typeface="Times New Roman" charset="0"/>
              </a:rPr>
              <a:t>, </a:t>
            </a:r>
            <a:r>
              <a:rPr lang="en-US" sz="2200" b="1" dirty="0" err="1">
                <a:latin typeface="Times New Roman" charset="0"/>
                <a:cs typeface="Times New Roman" charset="0"/>
              </a:rPr>
              <a:t>bền</a:t>
            </a:r>
            <a:r>
              <a:rPr lang="en-US" sz="2200" b="1" dirty="0">
                <a:latin typeface="Times New Roman" charset="0"/>
                <a:cs typeface="Times New Roman" charset="0"/>
              </a:rPr>
              <a:t> </a:t>
            </a:r>
            <a:r>
              <a:rPr lang="en-US" sz="2200" b="1" dirty="0" err="1">
                <a:latin typeface="Times New Roman" charset="0"/>
                <a:cs typeface="Times New Roman" charset="0"/>
              </a:rPr>
              <a:t>vững</a:t>
            </a:r>
            <a:endParaRPr lang="en-US" sz="2200" b="1" dirty="0">
              <a:latin typeface="Times New Roman" charset="0"/>
              <a:cs typeface="Times New Roman" charset="0"/>
            </a:endParaRPr>
          </a:p>
          <a:p>
            <a:pPr marL="342900" indent="-342900" eaLnBrk="0" hangingPunct="0">
              <a:buClr>
                <a:srgbClr val="FF0000"/>
              </a:buClr>
              <a:buFont typeface="Wingdings" charset="2"/>
              <a:buChar char="²"/>
            </a:pPr>
            <a:r>
              <a:rPr lang="en-US" sz="2200" b="1" dirty="0" err="1">
                <a:latin typeface="Times New Roman" charset="0"/>
                <a:cs typeface="Times New Roman" charset="0"/>
              </a:rPr>
              <a:t>Đảm</a:t>
            </a:r>
            <a:r>
              <a:rPr lang="en-US" sz="2200" b="1" dirty="0">
                <a:latin typeface="Times New Roman" charset="0"/>
                <a:cs typeface="Times New Roman" charset="0"/>
              </a:rPr>
              <a:t> </a:t>
            </a:r>
            <a:r>
              <a:rPr lang="en-US" sz="2200" b="1" dirty="0" err="1">
                <a:latin typeface="Times New Roman" charset="0"/>
                <a:cs typeface="Times New Roman" charset="0"/>
              </a:rPr>
              <a:t>bảo</a:t>
            </a:r>
            <a:r>
              <a:rPr lang="en-US" sz="2200" b="1" dirty="0">
                <a:latin typeface="Times New Roman" charset="0"/>
                <a:cs typeface="Times New Roman" charset="0"/>
              </a:rPr>
              <a:t> an </a:t>
            </a:r>
            <a:r>
              <a:rPr lang="en-US" sz="2200" b="1" dirty="0" err="1">
                <a:latin typeface="Times New Roman" charset="0"/>
                <a:cs typeface="Times New Roman" charset="0"/>
              </a:rPr>
              <a:t>sinh</a:t>
            </a:r>
            <a:r>
              <a:rPr lang="en-US" sz="2200" b="1" dirty="0">
                <a:latin typeface="Times New Roman" charset="0"/>
                <a:cs typeface="Times New Roman" charset="0"/>
              </a:rPr>
              <a:t> </a:t>
            </a:r>
            <a:r>
              <a:rPr lang="en-US" sz="2200" b="1" dirty="0" err="1">
                <a:latin typeface="Times New Roman" charset="0"/>
                <a:cs typeface="Times New Roman" charset="0"/>
              </a:rPr>
              <a:t>xã</a:t>
            </a:r>
            <a:r>
              <a:rPr lang="en-US" sz="2200" b="1" dirty="0">
                <a:latin typeface="Times New Roman" charset="0"/>
                <a:cs typeface="Times New Roman" charset="0"/>
              </a:rPr>
              <a:t> </a:t>
            </a:r>
            <a:r>
              <a:rPr lang="en-US" sz="2200" b="1" dirty="0" err="1">
                <a:latin typeface="Times New Roman" charset="0"/>
                <a:cs typeface="Times New Roman" charset="0"/>
              </a:rPr>
              <a:t>hội</a:t>
            </a:r>
            <a:r>
              <a:rPr lang="en-US" sz="2200" b="1" dirty="0">
                <a:latin typeface="Times New Roman" charset="0"/>
                <a:cs typeface="Times New Roman" charset="0"/>
              </a:rPr>
              <a:t>, </a:t>
            </a:r>
            <a:r>
              <a:rPr lang="en-US" sz="2200" b="1" dirty="0" err="1">
                <a:latin typeface="Times New Roman" charset="0"/>
                <a:cs typeface="Times New Roman" charset="0"/>
              </a:rPr>
              <a:t>nâng</a:t>
            </a:r>
            <a:r>
              <a:rPr lang="en-US" sz="2200" b="1" dirty="0">
                <a:latin typeface="Times New Roman" charset="0"/>
                <a:cs typeface="Times New Roman" charset="0"/>
              </a:rPr>
              <a:t> </a:t>
            </a:r>
            <a:r>
              <a:rPr lang="en-US" sz="2200" b="1" dirty="0" err="1">
                <a:latin typeface="Times New Roman" charset="0"/>
                <a:cs typeface="Times New Roman" charset="0"/>
              </a:rPr>
              <a:t>cao</a:t>
            </a:r>
            <a:r>
              <a:rPr lang="en-US" sz="2200" b="1" dirty="0">
                <a:latin typeface="Times New Roman" charset="0"/>
                <a:cs typeface="Times New Roman" charset="0"/>
              </a:rPr>
              <a:t> </a:t>
            </a:r>
            <a:r>
              <a:rPr lang="en-US" sz="2200" b="1" dirty="0" err="1">
                <a:latin typeface="Times New Roman" charset="0"/>
                <a:cs typeface="Times New Roman" charset="0"/>
              </a:rPr>
              <a:t>đời</a:t>
            </a:r>
            <a:r>
              <a:rPr lang="en-US" sz="2200" b="1" dirty="0">
                <a:latin typeface="Times New Roman" charset="0"/>
                <a:cs typeface="Times New Roman" charset="0"/>
              </a:rPr>
              <a:t> </a:t>
            </a:r>
            <a:r>
              <a:rPr lang="en-US" sz="2200" b="1" dirty="0" err="1">
                <a:latin typeface="Times New Roman" charset="0"/>
                <a:cs typeface="Times New Roman" charset="0"/>
              </a:rPr>
              <a:t>sống</a:t>
            </a:r>
            <a:r>
              <a:rPr lang="en-US" sz="2200" b="1" dirty="0">
                <a:latin typeface="Times New Roman" charset="0"/>
                <a:cs typeface="Times New Roman" charset="0"/>
              </a:rPr>
              <a:t> </a:t>
            </a:r>
            <a:r>
              <a:rPr lang="en-US" sz="2200" b="1" dirty="0" err="1">
                <a:latin typeface="Times New Roman" charset="0"/>
                <a:cs typeface="Times New Roman" charset="0"/>
              </a:rPr>
              <a:t>vật</a:t>
            </a:r>
            <a:r>
              <a:rPr lang="en-US" sz="2200" b="1" dirty="0">
                <a:latin typeface="Times New Roman" charset="0"/>
                <a:cs typeface="Times New Roman" charset="0"/>
              </a:rPr>
              <a:t> </a:t>
            </a:r>
            <a:r>
              <a:rPr lang="en-US" sz="2200" b="1" dirty="0" err="1">
                <a:latin typeface="Times New Roman" charset="0"/>
                <a:cs typeface="Times New Roman" charset="0"/>
              </a:rPr>
              <a:t>chất</a:t>
            </a:r>
            <a:r>
              <a:rPr lang="en-US" sz="2200" b="1" dirty="0">
                <a:latin typeface="Times New Roman" charset="0"/>
                <a:cs typeface="Times New Roman" charset="0"/>
              </a:rPr>
              <a:t>, </a:t>
            </a:r>
            <a:r>
              <a:rPr lang="en-US" sz="2200" b="1" dirty="0" err="1">
                <a:latin typeface="Times New Roman" charset="0"/>
                <a:cs typeface="Times New Roman" charset="0"/>
              </a:rPr>
              <a:t>tinh</a:t>
            </a:r>
            <a:r>
              <a:rPr lang="en-US" sz="2200" b="1" dirty="0">
                <a:latin typeface="Times New Roman" charset="0"/>
                <a:cs typeface="Times New Roman" charset="0"/>
              </a:rPr>
              <a:t> </a:t>
            </a:r>
            <a:r>
              <a:rPr lang="en-US" sz="2200" b="1" dirty="0" err="1">
                <a:latin typeface="Times New Roman" charset="0"/>
                <a:cs typeface="Times New Roman" charset="0"/>
              </a:rPr>
              <a:t>thần</a:t>
            </a:r>
            <a:r>
              <a:rPr lang="en-US" sz="2200" b="1" dirty="0">
                <a:latin typeface="Times New Roman" charset="0"/>
                <a:cs typeface="Times New Roman" charset="0"/>
              </a:rPr>
              <a:t> </a:t>
            </a:r>
            <a:r>
              <a:rPr lang="en-US" sz="2200" b="1" dirty="0" err="1">
                <a:latin typeface="Times New Roman" charset="0"/>
                <a:cs typeface="Times New Roman" charset="0"/>
              </a:rPr>
              <a:t>cho</a:t>
            </a:r>
            <a:r>
              <a:rPr lang="en-US" sz="2200" b="1" dirty="0">
                <a:latin typeface="Times New Roman" charset="0"/>
                <a:cs typeface="Times New Roman" charset="0"/>
              </a:rPr>
              <a:t> </a:t>
            </a:r>
            <a:r>
              <a:rPr lang="en-US" sz="2200" b="1" dirty="0" err="1">
                <a:latin typeface="Times New Roman" charset="0"/>
                <a:cs typeface="Times New Roman" charset="0"/>
              </a:rPr>
              <a:t>nhân</a:t>
            </a:r>
            <a:r>
              <a:rPr lang="en-US" sz="2200" b="1" dirty="0">
                <a:latin typeface="Times New Roman" charset="0"/>
                <a:cs typeface="Times New Roman" charset="0"/>
              </a:rPr>
              <a:t> </a:t>
            </a:r>
            <a:r>
              <a:rPr lang="en-US" sz="2200" b="1" dirty="0" err="1">
                <a:latin typeface="Times New Roman" charset="0"/>
                <a:cs typeface="Times New Roman" charset="0"/>
              </a:rPr>
              <a:t>dân</a:t>
            </a:r>
            <a:endParaRPr lang="vi-VN" sz="2200" b="1" dirty="0">
              <a:latin typeface="Times New Roman" charset="0"/>
              <a:cs typeface="Times New Roman" charset="0"/>
            </a:endParaRPr>
          </a:p>
        </p:txBody>
      </p:sp>
    </p:spTree>
    <p:extLst>
      <p:ext uri="{BB962C8B-B14F-4D97-AF65-F5344CB8AC3E}">
        <p14:creationId xmlns:p14="http://schemas.microsoft.com/office/powerpoint/2010/main" val="397989637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513888" y="2407919"/>
            <a:ext cx="11154872" cy="1762402"/>
          </a:xfrm>
          <a:ln w="38100" cmpd="sng">
            <a:solidFill>
              <a:srgbClr val="FF0000"/>
            </a:solidFill>
          </a:ln>
        </p:spPr>
        <p:txBody>
          <a:bodyPr>
            <a:noAutofit/>
          </a:bodyPr>
          <a:lstStyle/>
          <a:p>
            <a:pPr eaLnBrk="1" hangingPunct="1">
              <a:lnSpc>
                <a:spcPct val="120000"/>
              </a:lnSpc>
            </a:pPr>
            <a:r>
              <a:rPr lang="ja-JP" altLang="en-US" sz="4000" b="1" i="1" dirty="0">
                <a:solidFill>
                  <a:srgbClr val="000099"/>
                </a:solidFill>
                <a:latin typeface="Calibri" charset="0"/>
                <a:ea typeface="ＭＳ Ｐゴシック" charset="0"/>
              </a:rPr>
              <a:t>“</a:t>
            </a:r>
            <a:r>
              <a:rPr lang="en-US" altLang="ja-JP" sz="4000" b="1" i="1" dirty="0" err="1">
                <a:solidFill>
                  <a:srgbClr val="000099"/>
                </a:solidFill>
                <a:latin typeface="Calibri" charset="0"/>
                <a:ea typeface="ＭＳ Ｐゴシック" charset="0"/>
              </a:rPr>
              <a:t>Đất</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nước</a:t>
            </a:r>
            <a:r>
              <a:rPr lang="en-US" altLang="ja-JP" sz="4000" b="1" i="1" dirty="0">
                <a:solidFill>
                  <a:srgbClr val="000099"/>
                </a:solidFill>
                <a:latin typeface="Calibri" charset="0"/>
                <a:ea typeface="ＭＳ Ｐゴシック" charset="0"/>
              </a:rPr>
              <a:t> ta </a:t>
            </a:r>
            <a:r>
              <a:rPr lang="en-US" altLang="ja-JP" sz="4000" b="1" i="1" dirty="0" err="1">
                <a:solidFill>
                  <a:srgbClr val="000099"/>
                </a:solidFill>
                <a:latin typeface="Calibri" charset="0"/>
                <a:ea typeface="ＭＳ Ｐゴシック" charset="0"/>
              </a:rPr>
              <a:t>chưa</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bao</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giờ</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có</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được</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cơ</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đồ</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tiềm</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lực</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vị</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thế</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và</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uy</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tín</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quốc</a:t>
            </a:r>
            <a:r>
              <a:rPr lang="en-US" altLang="ja-JP" sz="4000" b="1" i="1" dirty="0">
                <a:solidFill>
                  <a:srgbClr val="000099"/>
                </a:solidFill>
                <a:latin typeface="Calibri" charset="0"/>
                <a:ea typeface="ＭＳ Ｐゴシック" charset="0"/>
              </a:rPr>
              <a:t> tế </a:t>
            </a:r>
            <a:r>
              <a:rPr lang="en-US" altLang="ja-JP" sz="4000" b="1" i="1" dirty="0" err="1">
                <a:solidFill>
                  <a:srgbClr val="000099"/>
                </a:solidFill>
                <a:latin typeface="Calibri" charset="0"/>
                <a:ea typeface="ＭＳ Ｐゴシック" charset="0"/>
              </a:rPr>
              <a:t>như</a:t>
            </a:r>
            <a:r>
              <a:rPr lang="en-US" altLang="ja-JP" sz="4000" b="1" i="1" dirty="0">
                <a:solidFill>
                  <a:srgbClr val="000099"/>
                </a:solidFill>
                <a:latin typeface="Calibri" charset="0"/>
                <a:ea typeface="ＭＳ Ｐゴシック" charset="0"/>
              </a:rPr>
              <a:t> </a:t>
            </a:r>
            <a:r>
              <a:rPr lang="en-US" altLang="ja-JP" sz="4000" b="1" i="1" dirty="0" err="1">
                <a:solidFill>
                  <a:srgbClr val="000099"/>
                </a:solidFill>
                <a:latin typeface="Calibri" charset="0"/>
                <a:ea typeface="ＭＳ Ｐゴシック" charset="0"/>
              </a:rPr>
              <a:t>ngày</a:t>
            </a:r>
            <a:r>
              <a:rPr lang="en-US" altLang="ja-JP" sz="4000" b="1" i="1" dirty="0">
                <a:solidFill>
                  <a:srgbClr val="000099"/>
                </a:solidFill>
                <a:latin typeface="Calibri" charset="0"/>
                <a:ea typeface="ＭＳ Ｐゴシック" charset="0"/>
              </a:rPr>
              <a:t> nay</a:t>
            </a:r>
            <a:r>
              <a:rPr lang="ja-JP" altLang="en-US" sz="4000" b="1" i="1" dirty="0">
                <a:solidFill>
                  <a:srgbClr val="000099"/>
                </a:solidFill>
                <a:latin typeface="Calibri" charset="0"/>
                <a:ea typeface="ＭＳ Ｐゴシック" charset="0"/>
              </a:rPr>
              <a:t>”</a:t>
            </a:r>
            <a:endParaRPr lang="en-US" sz="4000" b="1" i="1" dirty="0">
              <a:solidFill>
                <a:srgbClr val="000099"/>
              </a:solidFill>
              <a:latin typeface="Calibri" charset="0"/>
              <a:ea typeface="ＭＳ Ｐゴシック" charset="0"/>
            </a:endParaRPr>
          </a:p>
        </p:txBody>
      </p:sp>
      <p:sp>
        <p:nvSpPr>
          <p:cNvPr id="47107" name="Rectangle 3"/>
          <p:cNvSpPr>
            <a:spLocks noChangeArrowheads="1"/>
          </p:cNvSpPr>
          <p:nvPr/>
        </p:nvSpPr>
        <p:spPr bwMode="auto">
          <a:xfrm>
            <a:off x="5120640" y="4779530"/>
            <a:ext cx="6583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i="1" dirty="0" err="1">
                <a:solidFill>
                  <a:srgbClr val="000099"/>
                </a:solidFill>
                <a:latin typeface="Calibri" charset="0"/>
              </a:rPr>
              <a:t>Phát</a:t>
            </a:r>
            <a:r>
              <a:rPr lang="en-US" i="1" dirty="0">
                <a:solidFill>
                  <a:srgbClr val="000099"/>
                </a:solidFill>
                <a:latin typeface="Calibri" charset="0"/>
              </a:rPr>
              <a:t> </a:t>
            </a:r>
            <a:r>
              <a:rPr lang="en-US" i="1" dirty="0" err="1">
                <a:solidFill>
                  <a:srgbClr val="000099"/>
                </a:solidFill>
                <a:latin typeface="Calibri" charset="0"/>
              </a:rPr>
              <a:t>biểu</a:t>
            </a:r>
            <a:r>
              <a:rPr lang="en-US" i="1" dirty="0">
                <a:solidFill>
                  <a:srgbClr val="000099"/>
                </a:solidFill>
                <a:latin typeface="Calibri" charset="0"/>
              </a:rPr>
              <a:t> </a:t>
            </a:r>
            <a:r>
              <a:rPr lang="en-US" i="1" dirty="0" err="1">
                <a:solidFill>
                  <a:srgbClr val="000099"/>
                </a:solidFill>
                <a:latin typeface="Calibri" charset="0"/>
              </a:rPr>
              <a:t>của</a:t>
            </a:r>
            <a:r>
              <a:rPr lang="en-US" i="1" dirty="0">
                <a:solidFill>
                  <a:srgbClr val="000099"/>
                </a:solidFill>
                <a:latin typeface="Calibri" charset="0"/>
              </a:rPr>
              <a:t> </a:t>
            </a:r>
            <a:r>
              <a:rPr lang="en-US" i="1" dirty="0" err="1">
                <a:solidFill>
                  <a:srgbClr val="000099"/>
                </a:solidFill>
                <a:latin typeface="Calibri" charset="0"/>
              </a:rPr>
              <a:t>đồng</a:t>
            </a:r>
            <a:r>
              <a:rPr lang="en-US" i="1" dirty="0">
                <a:solidFill>
                  <a:srgbClr val="000099"/>
                </a:solidFill>
                <a:latin typeface="Calibri" charset="0"/>
              </a:rPr>
              <a:t> </a:t>
            </a:r>
            <a:r>
              <a:rPr lang="en-US" i="1" dirty="0" err="1">
                <a:solidFill>
                  <a:srgbClr val="000099"/>
                </a:solidFill>
                <a:latin typeface="Calibri" charset="0"/>
              </a:rPr>
              <a:t>chí</a:t>
            </a:r>
            <a:r>
              <a:rPr lang="en-US" i="1" dirty="0">
                <a:solidFill>
                  <a:srgbClr val="000099"/>
                </a:solidFill>
                <a:latin typeface="Calibri" charset="0"/>
              </a:rPr>
              <a:t> </a:t>
            </a:r>
            <a:r>
              <a:rPr lang="en-US" i="1" dirty="0" err="1">
                <a:solidFill>
                  <a:srgbClr val="000099"/>
                </a:solidFill>
                <a:latin typeface="Calibri" charset="0"/>
              </a:rPr>
              <a:t>Tổng</a:t>
            </a:r>
            <a:r>
              <a:rPr lang="en-US" i="1" dirty="0">
                <a:solidFill>
                  <a:srgbClr val="000099"/>
                </a:solidFill>
                <a:latin typeface="Calibri" charset="0"/>
              </a:rPr>
              <a:t> </a:t>
            </a:r>
            <a:r>
              <a:rPr lang="en-US" i="1" dirty="0" err="1">
                <a:solidFill>
                  <a:srgbClr val="000099"/>
                </a:solidFill>
                <a:latin typeface="Calibri" charset="0"/>
              </a:rPr>
              <a:t>bí</a:t>
            </a:r>
            <a:r>
              <a:rPr lang="en-US" i="1" dirty="0">
                <a:solidFill>
                  <a:srgbClr val="000099"/>
                </a:solidFill>
                <a:latin typeface="Calibri" charset="0"/>
              </a:rPr>
              <a:t> </a:t>
            </a:r>
            <a:r>
              <a:rPr lang="en-US" i="1" dirty="0" err="1">
                <a:solidFill>
                  <a:srgbClr val="000099"/>
                </a:solidFill>
                <a:latin typeface="Calibri" charset="0"/>
              </a:rPr>
              <a:t>thư</a:t>
            </a:r>
            <a:r>
              <a:rPr lang="en-US" i="1" dirty="0">
                <a:solidFill>
                  <a:srgbClr val="000099"/>
                </a:solidFill>
                <a:latin typeface="Calibri" charset="0"/>
              </a:rPr>
              <a:t>, </a:t>
            </a:r>
            <a:r>
              <a:rPr lang="en-US" i="1" dirty="0" err="1">
                <a:solidFill>
                  <a:srgbClr val="000099"/>
                </a:solidFill>
                <a:latin typeface="Calibri" charset="0"/>
              </a:rPr>
              <a:t>Chủ</a:t>
            </a:r>
            <a:r>
              <a:rPr lang="en-US" i="1" dirty="0">
                <a:solidFill>
                  <a:srgbClr val="000099"/>
                </a:solidFill>
                <a:latin typeface="Calibri" charset="0"/>
              </a:rPr>
              <a:t> </a:t>
            </a:r>
            <a:r>
              <a:rPr lang="en-US" i="1" dirty="0" err="1">
                <a:solidFill>
                  <a:srgbClr val="000099"/>
                </a:solidFill>
                <a:latin typeface="Calibri" charset="0"/>
              </a:rPr>
              <a:t>tịch</a:t>
            </a:r>
            <a:r>
              <a:rPr lang="en-US" i="1" dirty="0">
                <a:solidFill>
                  <a:srgbClr val="000099"/>
                </a:solidFill>
                <a:latin typeface="Calibri" charset="0"/>
              </a:rPr>
              <a:t> </a:t>
            </a:r>
            <a:r>
              <a:rPr lang="en-US" i="1" dirty="0" err="1">
                <a:solidFill>
                  <a:srgbClr val="000099"/>
                </a:solidFill>
                <a:latin typeface="Calibri" charset="0"/>
              </a:rPr>
              <a:t>nước</a:t>
            </a:r>
            <a:r>
              <a:rPr lang="en-US" i="1" dirty="0">
                <a:solidFill>
                  <a:srgbClr val="000099"/>
                </a:solidFill>
                <a:latin typeface="Calibri" charset="0"/>
              </a:rPr>
              <a:t> </a:t>
            </a:r>
            <a:r>
              <a:rPr lang="en-US" i="1" dirty="0" err="1">
                <a:solidFill>
                  <a:srgbClr val="000099"/>
                </a:solidFill>
                <a:latin typeface="Calibri" charset="0"/>
              </a:rPr>
              <a:t>Nguyễn</a:t>
            </a:r>
            <a:r>
              <a:rPr lang="en-US" i="1" dirty="0">
                <a:solidFill>
                  <a:srgbClr val="000099"/>
                </a:solidFill>
                <a:latin typeface="Calibri" charset="0"/>
              </a:rPr>
              <a:t> </a:t>
            </a:r>
            <a:r>
              <a:rPr lang="en-US" i="1" dirty="0" err="1">
                <a:solidFill>
                  <a:srgbClr val="000099"/>
                </a:solidFill>
                <a:latin typeface="Calibri" charset="0"/>
              </a:rPr>
              <a:t>Phú</a:t>
            </a:r>
            <a:r>
              <a:rPr lang="en-US" i="1" dirty="0">
                <a:solidFill>
                  <a:srgbClr val="000099"/>
                </a:solidFill>
                <a:latin typeface="Calibri" charset="0"/>
              </a:rPr>
              <a:t> </a:t>
            </a:r>
            <a:r>
              <a:rPr lang="en-US" i="1" dirty="0" err="1">
                <a:solidFill>
                  <a:srgbClr val="000099"/>
                </a:solidFill>
                <a:latin typeface="Calibri" charset="0"/>
              </a:rPr>
              <a:t>Trọng</a:t>
            </a:r>
            <a:endParaRPr lang="en-US" dirty="0">
              <a:latin typeface="Calibri" charset="0"/>
            </a:endParaRPr>
          </a:p>
        </p:txBody>
      </p:sp>
      <p:pic>
        <p:nvPicPr>
          <p:cNvPr id="471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1" y="1"/>
            <a:ext cx="42164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5705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82042" y="883864"/>
            <a:ext cx="10794218" cy="1191816"/>
            <a:chOff x="253855" y="1719215"/>
            <a:chExt cx="8688976" cy="1191816"/>
          </a:xfrm>
        </p:grpSpPr>
        <p:sp>
          <p:nvSpPr>
            <p:cNvPr id="9" name="Rounded Rectangle 8"/>
            <p:cNvSpPr/>
            <p:nvPr/>
          </p:nvSpPr>
          <p:spPr>
            <a:xfrm>
              <a:off x="822960" y="1719215"/>
              <a:ext cx="8119871"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r>
                <a:rPr lang="en-US" sz="3200" b="1" spc="-120" dirty="0" err="1">
                  <a:solidFill>
                    <a:srgbClr val="002060"/>
                  </a:solidFill>
                  <a:latin typeface="Times New Roman" panose="02020603050405020304" pitchFamily="18" charset="0"/>
                  <a:cs typeface="Times New Roman" panose="02020603050405020304" pitchFamily="18" charset="0"/>
                </a:rPr>
                <a:t>Những</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thành</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tựu</a:t>
              </a:r>
              <a:r>
                <a:rPr lang="en-US" sz="3200" b="1" spc="-120" dirty="0">
                  <a:solidFill>
                    <a:srgbClr val="002060"/>
                  </a:solidFill>
                  <a:latin typeface="Times New Roman" panose="02020603050405020304" pitchFamily="18" charset="0"/>
                  <a:cs typeface="Times New Roman" panose="02020603050405020304" pitchFamily="18" charset="0"/>
                </a:rPr>
                <a:t> to </a:t>
              </a:r>
              <a:r>
                <a:rPr lang="en-US" sz="3200" b="1" spc="-120" dirty="0" err="1">
                  <a:solidFill>
                    <a:srgbClr val="002060"/>
                  </a:solidFill>
                  <a:latin typeface="Times New Roman" panose="02020603050405020304" pitchFamily="18" charset="0"/>
                  <a:cs typeface="Times New Roman" panose="02020603050405020304" pitchFamily="18" charset="0"/>
                </a:rPr>
                <a:t>lớn</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có</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ý</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nghĩa</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lịch</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sử</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là</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kết</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tinh</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sức</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sáng</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tạo</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của</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Đảng</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và</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nhân</a:t>
              </a:r>
              <a:r>
                <a:rPr lang="en-US" sz="3200" b="1" spc="-120" dirty="0">
                  <a:solidFill>
                    <a:srgbClr val="002060"/>
                  </a:solidFill>
                  <a:latin typeface="Times New Roman" panose="02020603050405020304" pitchFamily="18" charset="0"/>
                  <a:cs typeface="Times New Roman" panose="02020603050405020304" pitchFamily="18" charset="0"/>
                </a:rPr>
                <a:t> </a:t>
              </a:r>
              <a:r>
                <a:rPr lang="en-US" sz="3200" b="1" spc="-120" dirty="0" err="1">
                  <a:solidFill>
                    <a:srgbClr val="002060"/>
                  </a:solidFill>
                  <a:latin typeface="Times New Roman" panose="02020603050405020304" pitchFamily="18" charset="0"/>
                  <a:cs typeface="Times New Roman" panose="02020603050405020304" pitchFamily="18" charset="0"/>
                </a:rPr>
                <a:t>dân</a:t>
              </a:r>
              <a:r>
                <a:rPr lang="en-US" sz="3200" b="1" spc="-120" dirty="0">
                  <a:solidFill>
                    <a:srgbClr val="002060"/>
                  </a:solidFill>
                  <a:latin typeface="Times New Roman" panose="02020603050405020304" pitchFamily="18" charset="0"/>
                  <a:cs typeface="Times New Roman" panose="02020603050405020304" pitchFamily="18" charset="0"/>
                </a:rPr>
                <a:t> ta, </a:t>
              </a:r>
              <a:r>
                <a:rPr lang="en-US" sz="3200" b="1" i="1" spc="-120" dirty="0" err="1">
                  <a:solidFill>
                    <a:srgbClr val="002060"/>
                  </a:solidFill>
                  <a:latin typeface="Times New Roman" panose="02020603050405020304" pitchFamily="18" charset="0"/>
                  <a:cs typeface="Times New Roman" panose="02020603050405020304" pitchFamily="18" charset="0"/>
                </a:rPr>
                <a:t>khẳng</a:t>
              </a:r>
              <a:r>
                <a:rPr lang="en-US" sz="3200" b="1" i="1" spc="-120" dirty="0">
                  <a:solidFill>
                    <a:srgbClr val="002060"/>
                  </a:solidFill>
                  <a:latin typeface="Times New Roman" panose="02020603050405020304" pitchFamily="18" charset="0"/>
                  <a:cs typeface="Times New Roman" panose="02020603050405020304" pitchFamily="18" charset="0"/>
                </a:rPr>
                <a:t> </a:t>
              </a:r>
              <a:r>
                <a:rPr lang="en-US" sz="3200" b="1" i="1" spc="-120" dirty="0" err="1">
                  <a:solidFill>
                    <a:srgbClr val="002060"/>
                  </a:solidFill>
                  <a:latin typeface="Times New Roman" panose="02020603050405020304" pitchFamily="18" charset="0"/>
                  <a:cs typeface="Times New Roman" panose="02020603050405020304" pitchFamily="18" charset="0"/>
                </a:rPr>
                <a:t>định</a:t>
              </a:r>
              <a:r>
                <a:rPr lang="en-US" sz="3200" b="1" spc="-120" dirty="0">
                  <a:solidFill>
                    <a:srgbClr val="002060"/>
                  </a:solidFill>
                  <a:latin typeface="Times New Roman" panose="02020603050405020304" pitchFamily="18" charset="0"/>
                  <a:cs typeface="Times New Roman" panose="02020603050405020304" pitchFamily="18" charset="0"/>
                </a:rPr>
                <a:t>:</a:t>
              </a:r>
              <a:endParaRPr lang="en-GB" sz="3200" b="1" spc="-120" dirty="0">
                <a:solidFill>
                  <a:srgbClr val="002060"/>
                </a:solidFill>
                <a:latin typeface="Times New Roman" panose="02020603050405020304" pitchFamily="18" charset="0"/>
                <a:cs typeface="Times New Roman" panose="02020603050405020304" pitchFamily="18" charset="0"/>
              </a:endParaRPr>
            </a:p>
          </p:txBody>
        </p:sp>
        <p:sp>
          <p:nvSpPr>
            <p:cNvPr id="13" name="5-Point Star 12"/>
            <p:cNvSpPr/>
            <p:nvPr/>
          </p:nvSpPr>
          <p:spPr>
            <a:xfrm>
              <a:off x="253855" y="1992622"/>
              <a:ext cx="481367" cy="525600"/>
            </a:xfrm>
            <a:prstGeom prst="star5">
              <a:avLst/>
            </a:prstGeom>
            <a:solidFill>
              <a:srgbClr val="CD1D1D"/>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3200" b="1">
                <a:solidFill>
                  <a:srgbClr val="CD1D1D"/>
                </a:solidFill>
              </a:endParaRPr>
            </a:p>
          </p:txBody>
        </p:sp>
      </p:grpSp>
      <p:grpSp>
        <p:nvGrpSpPr>
          <p:cNvPr id="19" name="Group 18"/>
          <p:cNvGrpSpPr/>
          <p:nvPr/>
        </p:nvGrpSpPr>
        <p:grpSpPr>
          <a:xfrm>
            <a:off x="582042" y="2416840"/>
            <a:ext cx="11076419" cy="1005546"/>
            <a:chOff x="1371383" y="1708071"/>
            <a:chExt cx="7662890" cy="1532963"/>
          </a:xfrm>
        </p:grpSpPr>
        <p:sp>
          <p:nvSpPr>
            <p:cNvPr id="20" name="Rectangle 2"/>
            <p:cNvSpPr/>
            <p:nvPr/>
          </p:nvSpPr>
          <p:spPr>
            <a:xfrm>
              <a:off x="1371383" y="1708071"/>
              <a:ext cx="7662890" cy="1532963"/>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8100" cmpd="sng">
              <a:solidFill>
                <a:srgbClr val="B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a:p>
          </p:txBody>
        </p:sp>
        <p:sp>
          <p:nvSpPr>
            <p:cNvPr id="22" name="Rectangle 46"/>
            <p:cNvSpPr>
              <a:spLocks noChangeArrowheads="1"/>
            </p:cNvSpPr>
            <p:nvPr/>
          </p:nvSpPr>
          <p:spPr bwMode="auto">
            <a:xfrm>
              <a:off x="1619016" y="1795978"/>
              <a:ext cx="6288574" cy="12668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42900" indent="-342900" algn="just">
                <a:buClr>
                  <a:srgbClr val="FF0000"/>
                </a:buClr>
                <a:buFont typeface="Wingdings" charset="2"/>
                <a:buChar char="q"/>
              </a:pPr>
              <a:r>
                <a:rPr lang="en-GB" sz="2400" b="1" dirty="0">
                  <a:latin typeface="Times New Roman" panose="02020603050405020304" pitchFamily="18" charset="0"/>
                  <a:cs typeface="Times New Roman" panose="02020603050405020304" pitchFamily="18" charset="0"/>
                </a:rPr>
                <a:t>Con </a:t>
              </a:r>
              <a:r>
                <a:rPr lang="en-GB" sz="2400" b="1" dirty="0" err="1">
                  <a:latin typeface="Times New Roman" panose="02020603050405020304" pitchFamily="18" charset="0"/>
                  <a:cs typeface="Times New Roman" panose="02020603050405020304" pitchFamily="18" charset="0"/>
                </a:rPr>
                <a:t>đường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lên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chủ</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nghĩa</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xã</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hội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của</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nước</a:t>
              </a:r>
              <a:r>
                <a:rPr lang="en-GB" sz="2400" b="1" dirty="0">
                  <a:latin typeface="Times New Roman" panose="02020603050405020304" pitchFamily="18" charset="0"/>
                  <a:cs typeface="Times New Roman" panose="02020603050405020304" pitchFamily="18" charset="0"/>
                </a:rPr>
                <a:t> ta </a:t>
              </a:r>
              <a:r>
                <a:rPr lang="en-GB" sz="2400" b="1" dirty="0" err="1">
                  <a:latin typeface="Times New Roman" panose="02020603050405020304" pitchFamily="18" charset="0"/>
                  <a:cs typeface="Times New Roman" panose="02020603050405020304" pitchFamily="18" charset="0"/>
                </a:rPr>
                <a:t>là</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phù</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hợp</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với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thực</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tiễn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Việt</a:t>
              </a:r>
              <a:r>
                <a:rPr lang="en-GB" sz="2400" b="1" dirty="0">
                  <a:latin typeface="Times New Roman" panose="02020603050405020304" pitchFamily="18" charset="0"/>
                  <a:cs typeface="Times New Roman" panose="02020603050405020304" pitchFamily="18" charset="0"/>
                </a:rPr>
                <a:t> Nam </a:t>
              </a:r>
              <a:r>
                <a:rPr lang="en-GB" sz="2400" b="1" dirty="0" err="1">
                  <a:latin typeface="Times New Roman" panose="02020603050405020304" pitchFamily="18" charset="0"/>
                  <a:cs typeface="Times New Roman" panose="02020603050405020304" pitchFamily="18" charset="0"/>
                </a:rPr>
                <a:t>và</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xu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thế</a:t>
              </a:r>
              <a:r>
                <a:rPr lang="en-GB" sz="2400" b="1" dirty="0">
                  <a:latin typeface="Times New Roman" panose="02020603050405020304" pitchFamily="18" charset="0"/>
                  <a:cs typeface="Times New Roman" panose="02020603050405020304" pitchFamily="18" charset="0"/>
                </a:rPr>
                <a:t> phát </a:t>
              </a:r>
              <a:r>
                <a:rPr lang="en-GB" sz="2400" b="1" dirty="0" err="1">
                  <a:latin typeface="Times New Roman" panose="02020603050405020304" pitchFamily="18" charset="0"/>
                  <a:cs typeface="Times New Roman" panose="02020603050405020304" pitchFamily="18" charset="0"/>
                </a:rPr>
                <a:t>triển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của</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thời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đại</a:t>
              </a:r>
              <a:endParaRPr lang="en-GB" sz="2400" b="1" dirty="0">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582042" y="3679731"/>
            <a:ext cx="10900044" cy="1189227"/>
            <a:chOff x="1571946" y="1501090"/>
            <a:chExt cx="7462326" cy="1955094"/>
          </a:xfrm>
        </p:grpSpPr>
        <p:sp>
          <p:nvSpPr>
            <p:cNvPr id="29" name="Rectangle 2"/>
            <p:cNvSpPr/>
            <p:nvPr/>
          </p:nvSpPr>
          <p:spPr>
            <a:xfrm>
              <a:off x="1571946" y="1501090"/>
              <a:ext cx="7462326" cy="1955094"/>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8100" cmpd="sng">
              <a:solidFill>
                <a:srgbClr val="00009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a:p>
          </p:txBody>
        </p:sp>
        <p:sp>
          <p:nvSpPr>
            <p:cNvPr id="31" name="Rectangle 46"/>
            <p:cNvSpPr>
              <a:spLocks noChangeArrowheads="1"/>
            </p:cNvSpPr>
            <p:nvPr/>
          </p:nvSpPr>
          <p:spPr bwMode="auto">
            <a:xfrm>
              <a:off x="1788060" y="1725444"/>
              <a:ext cx="6119530" cy="140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42900" indent="-342900" algn="just">
                <a:buClr>
                  <a:srgbClr val="FF0000"/>
                </a:buClr>
                <a:buFont typeface="Wingdings" charset="2"/>
                <a:buChar char="q"/>
              </a:pPr>
              <a:r>
                <a:rPr lang="en-GB" sz="2400" b="1" dirty="0" err="1">
                  <a:latin typeface="Times New Roman" panose="02020603050405020304" pitchFamily="18" charset="0"/>
                  <a:cs typeface="Times New Roman" panose="02020603050405020304" pitchFamily="18" charset="0"/>
                </a:rPr>
                <a:t>Sự</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lãnh</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đạo</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của</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Đảng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là</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nhân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tố</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hàng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đầu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quyết</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định</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thắng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lợi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của</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cách</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mạng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Việt</a:t>
              </a:r>
              <a:r>
                <a:rPr lang="en-GB" sz="2400" b="1" dirty="0">
                  <a:latin typeface="Times New Roman" panose="02020603050405020304" pitchFamily="18" charset="0"/>
                  <a:cs typeface="Times New Roman" panose="02020603050405020304" pitchFamily="18" charset="0"/>
                </a:rPr>
                <a:t> Nam. </a:t>
              </a:r>
            </a:p>
          </p:txBody>
        </p:sp>
      </p:grpSp>
      <p:grpSp>
        <p:nvGrpSpPr>
          <p:cNvPr id="35" name="Group 34"/>
          <p:cNvGrpSpPr/>
          <p:nvPr/>
        </p:nvGrpSpPr>
        <p:grpSpPr>
          <a:xfrm>
            <a:off x="582042" y="4971231"/>
            <a:ext cx="11323347" cy="1569660"/>
            <a:chOff x="1571946" y="1099699"/>
            <a:chExt cx="7462326" cy="2659428"/>
          </a:xfrm>
        </p:grpSpPr>
        <p:sp>
          <p:nvSpPr>
            <p:cNvPr id="36" name="Rectangle 2"/>
            <p:cNvSpPr/>
            <p:nvPr/>
          </p:nvSpPr>
          <p:spPr>
            <a:xfrm>
              <a:off x="1571946" y="1501090"/>
              <a:ext cx="7462326" cy="1955094"/>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8100" cmpd="sng">
              <a:solidFill>
                <a:schemeClr val="accent6">
                  <a:lumMod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a:p>
          </p:txBody>
        </p:sp>
        <p:sp>
          <p:nvSpPr>
            <p:cNvPr id="38" name="Rectangle 46"/>
            <p:cNvSpPr>
              <a:spLocks noChangeArrowheads="1"/>
            </p:cNvSpPr>
            <p:nvPr/>
          </p:nvSpPr>
          <p:spPr bwMode="auto">
            <a:xfrm>
              <a:off x="1665695" y="1099699"/>
              <a:ext cx="6241895" cy="26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42900" indent="-342900" algn="just">
                <a:buClr>
                  <a:srgbClr val="FF0000"/>
                </a:buClr>
                <a:buFont typeface="Wingdings" charset="2"/>
                <a:buChar char="q"/>
              </a:pPr>
              <a:r>
                <a:rPr lang="en-GB" sz="2400" b="1" dirty="0" err="1">
                  <a:latin typeface="Times New Roman" panose="02020603050405020304" pitchFamily="18" charset="0"/>
                  <a:cs typeface="Times New Roman" panose="02020603050405020304" pitchFamily="18" charset="0"/>
                </a:rPr>
                <a:t>Cương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lĩnh</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tiếp</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tục</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là</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ngọn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cờ</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tư</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tưởng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ngọn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cờ</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chiến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đấu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ngọn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cờ</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quy</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tụ</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sức</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mạnh</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đại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đoàn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kết</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toàn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dân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tộc</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phấn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đấu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vì</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một</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nước</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Việt</a:t>
              </a:r>
              <a:r>
                <a:rPr lang="en-GB" sz="2400" b="1" dirty="0">
                  <a:latin typeface="Times New Roman" panose="02020603050405020304" pitchFamily="18" charset="0"/>
                  <a:cs typeface="Times New Roman" panose="02020603050405020304" pitchFamily="18" charset="0"/>
                </a:rPr>
                <a:t> Nam “</a:t>
              </a:r>
              <a:r>
                <a:rPr lang="en-GB" sz="2400" b="1" dirty="0" err="1">
                  <a:latin typeface="Times New Roman" panose="02020603050405020304" pitchFamily="18" charset="0"/>
                  <a:cs typeface="Times New Roman" panose="02020603050405020304" pitchFamily="18" charset="0"/>
                </a:rPr>
                <a:t>dân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giàu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nước</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mạnh</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dân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chủ</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công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bằng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văn</a:t>
              </a:r>
              <a:r>
                <a:rPr lang="en-GB" sz="2400" b="1" dirty="0">
                  <a:latin typeface="Times New Roman" panose="02020603050405020304" pitchFamily="18" charset="0"/>
                  <a:cs typeface="Times New Roman" panose="02020603050405020304" pitchFamily="18" charset="0"/>
                </a:rPr>
                <a:t> minh”  </a:t>
              </a:r>
            </a:p>
          </p:txBody>
        </p:sp>
      </p:grpSp>
    </p:spTree>
    <p:extLst>
      <p:ext uri="{BB962C8B-B14F-4D97-AF65-F5344CB8AC3E}">
        <p14:creationId xmlns:p14="http://schemas.microsoft.com/office/powerpoint/2010/main" val="7067403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98715" y="0"/>
            <a:ext cx="7827325" cy="852115"/>
          </a:xfrm>
        </p:spPr>
        <p:txBody>
          <a:bodyPr>
            <a:noAutofit/>
          </a:bodyPr>
          <a:lstStyle/>
          <a:p>
            <a:r>
              <a:rPr lang="en-GB" sz="3600" b="1" dirty="0">
                <a:solidFill>
                  <a:srgbClr val="000090"/>
                </a:solidFill>
                <a:latin typeface="Arial" panose="020B0604020202020204" pitchFamily="34" charset="0"/>
                <a:cs typeface="Arial" panose="020B0604020202020204" pitchFamily="34" charset="0"/>
              </a:rPr>
              <a:t>CÁC BÀI HỌC KINH NGHIỆM </a:t>
            </a:r>
          </a:p>
        </p:txBody>
      </p:sp>
      <p:grpSp>
        <p:nvGrpSpPr>
          <p:cNvPr id="8" name="Group 7"/>
          <p:cNvGrpSpPr/>
          <p:nvPr/>
        </p:nvGrpSpPr>
        <p:grpSpPr>
          <a:xfrm>
            <a:off x="0" y="914646"/>
            <a:ext cx="11875181" cy="5535199"/>
            <a:chOff x="342798" y="906743"/>
            <a:chExt cx="8802605" cy="2255344"/>
          </a:xfrm>
        </p:grpSpPr>
        <p:sp>
          <p:nvSpPr>
            <p:cNvPr id="9" name="Rectangle 8"/>
            <p:cNvSpPr/>
            <p:nvPr/>
          </p:nvSpPr>
          <p:spPr>
            <a:xfrm>
              <a:off x="2033918" y="944694"/>
              <a:ext cx="7111485" cy="566667"/>
            </a:xfrm>
            <a:prstGeom prst="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solidFill>
                  <a:prstClr val="white"/>
                </a:solidFill>
              </a:endParaRPr>
            </a:p>
          </p:txBody>
        </p:sp>
        <p:grpSp>
          <p:nvGrpSpPr>
            <p:cNvPr id="10" name="Group 9"/>
            <p:cNvGrpSpPr/>
            <p:nvPr/>
          </p:nvGrpSpPr>
          <p:grpSpPr>
            <a:xfrm>
              <a:off x="342798" y="906743"/>
              <a:ext cx="1551153" cy="2255344"/>
              <a:chOff x="1440078" y="969963"/>
              <a:chExt cx="1551153" cy="1747837"/>
            </a:xfrm>
          </p:grpSpPr>
          <p:sp>
            <p:nvSpPr>
              <p:cNvPr id="12" name="Freeform 11"/>
              <p:cNvSpPr/>
              <p:nvPr/>
            </p:nvSpPr>
            <p:spPr>
              <a:xfrm>
                <a:off x="1633538" y="969963"/>
                <a:ext cx="1357693" cy="188520"/>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5A5A5A"/>
                  </a:gs>
                  <a:gs pos="100000">
                    <a:srgbClr val="6E6E6E"/>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Freeform 12"/>
              <p:cNvSpPr/>
              <p:nvPr/>
            </p:nvSpPr>
            <p:spPr>
              <a:xfrm flipV="1">
                <a:off x="1633538" y="2519363"/>
                <a:ext cx="1313415" cy="182361"/>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5A5A5A"/>
                  </a:gs>
                  <a:gs pos="100000">
                    <a:srgbClr val="6E6E6E"/>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Freeform 13"/>
              <p:cNvSpPr/>
              <p:nvPr/>
            </p:nvSpPr>
            <p:spPr>
              <a:xfrm>
                <a:off x="1631951" y="971550"/>
                <a:ext cx="1226446" cy="1746250"/>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00000">
                    <a:schemeClr val="bg1"/>
                  </a:gs>
                  <a:gs pos="100000">
                    <a:srgbClr val="FF0000"/>
                  </a:gs>
                  <a:gs pos="95000">
                    <a:srgbClr val="C00000"/>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TextBox 33"/>
              <p:cNvSpPr txBox="1">
                <a:spLocks noChangeArrowheads="1"/>
              </p:cNvSpPr>
              <p:nvPr/>
            </p:nvSpPr>
            <p:spPr bwMode="auto">
              <a:xfrm>
                <a:off x="1440078" y="1219775"/>
                <a:ext cx="1545279" cy="109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dirty="0">
                    <a:solidFill>
                      <a:srgbClr val="FFFFFF"/>
                    </a:solidFill>
                    <a:effectLst>
                      <a:outerShdw blurRad="38100" dist="38100" dir="2700000" algn="tl">
                        <a:srgbClr val="000000">
                          <a:alpha val="43137"/>
                        </a:srgbClr>
                      </a:outerShdw>
                    </a:effectLst>
                    <a:latin typeface="+mn-lt"/>
                  </a:rPr>
                  <a:t>1</a:t>
                </a:r>
              </a:p>
            </p:txBody>
          </p:sp>
        </p:grpSp>
        <p:sp>
          <p:nvSpPr>
            <p:cNvPr id="11" name="Rectangle 10"/>
            <p:cNvSpPr/>
            <p:nvPr/>
          </p:nvSpPr>
          <p:spPr>
            <a:xfrm>
              <a:off x="2159436" y="1012704"/>
              <a:ext cx="6777597" cy="413837"/>
            </a:xfrm>
            <a:prstGeom prst="rect">
              <a:avLst/>
            </a:prstGeom>
          </p:spPr>
          <p:txBody>
            <a:bodyPr wrap="square">
              <a:spAutoFit/>
            </a:bodyPr>
            <a:lstStyle/>
            <a:p>
              <a:pPr algn="just"/>
              <a:r>
                <a:rPr lang="en-US" sz="3000" b="1" spc="-150" dirty="0" err="1">
                  <a:solidFill>
                    <a:srgbClr val="000090"/>
                  </a:solidFill>
                  <a:latin typeface="Times New Roman" panose="02020603050405020304" pitchFamily="18" charset="0"/>
                  <a:cs typeface="Times New Roman" panose="02020603050405020304" pitchFamily="18" charset="0"/>
                </a:rPr>
                <a:t>Công</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tác</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xây</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dựng</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chỉnh</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đốn</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phải</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được</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triển</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khai</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quyết</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liệt</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toàn</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diện</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đồng</a:t>
              </a:r>
              <a:r>
                <a:rPr lang="en-US" sz="3000" b="1" spc="-150" dirty="0">
                  <a:solidFill>
                    <a:srgbClr val="000090"/>
                  </a:solidFill>
                  <a:latin typeface="Times New Roman" panose="02020603050405020304" pitchFamily="18" charset="0"/>
                  <a:cs typeface="Times New Roman" panose="02020603050405020304" pitchFamily="18" charset="0"/>
                </a:rPr>
                <a:t> bộ, </a:t>
              </a:r>
              <a:r>
                <a:rPr lang="en-US" sz="3000" b="1" spc="-150" dirty="0" err="1">
                  <a:solidFill>
                    <a:srgbClr val="000090"/>
                  </a:solidFill>
                  <a:latin typeface="Times New Roman" panose="02020603050405020304" pitchFamily="18" charset="0"/>
                  <a:cs typeface="Times New Roman" panose="02020603050405020304" pitchFamily="18" charset="0"/>
                </a:rPr>
                <a:t>thường</a:t>
              </a:r>
              <a:r>
                <a:rPr lang="en-US" sz="3000" b="1" spc="-150" dirty="0">
                  <a:solidFill>
                    <a:srgbClr val="000090"/>
                  </a:solidFill>
                  <a:latin typeface="Times New Roman" panose="02020603050405020304" pitchFamily="18" charset="0"/>
                  <a:cs typeface="Times New Roman" panose="02020603050405020304" pitchFamily="18" charset="0"/>
                </a:rPr>
                <a:t> </a:t>
              </a:r>
              <a:r>
                <a:rPr lang="en-US" sz="3000" b="1" spc="-150" dirty="0" err="1">
                  <a:solidFill>
                    <a:srgbClr val="000090"/>
                  </a:solidFill>
                  <a:latin typeface="Times New Roman" panose="02020603050405020304" pitchFamily="18" charset="0"/>
                  <a:cs typeface="Times New Roman" panose="02020603050405020304" pitchFamily="18" charset="0"/>
                </a:rPr>
                <a:t>xuyên</a:t>
              </a:r>
              <a:r>
                <a:rPr lang="en-US" sz="3000" b="1" spc="-150" dirty="0">
                  <a:solidFill>
                    <a:srgbClr val="000090"/>
                  </a:solidFill>
                  <a:latin typeface="Times New Roman" panose="02020603050405020304" pitchFamily="18" charset="0"/>
                  <a:cs typeface="Times New Roman" panose="02020603050405020304" pitchFamily="18" charset="0"/>
                </a:rPr>
                <a:t>,</a:t>
              </a:r>
              <a:endParaRPr lang="en-GB" sz="3000" b="1" spc="-150" dirty="0">
                <a:solidFill>
                  <a:srgbClr val="000090"/>
                </a:solidFill>
                <a:latin typeface="Times New Roman" panose="02020603050405020304" pitchFamily="18" charset="0"/>
                <a:cs typeface="Times New Roman" panose="02020603050405020304" pitchFamily="18" charset="0"/>
              </a:endParaRPr>
            </a:p>
          </p:txBody>
        </p:sp>
      </p:grpSp>
      <p:sp>
        <p:nvSpPr>
          <p:cNvPr id="2" name="Rounded Rectangle 1"/>
          <p:cNvSpPr/>
          <p:nvPr/>
        </p:nvSpPr>
        <p:spPr>
          <a:xfrm>
            <a:off x="2177323" y="2700874"/>
            <a:ext cx="9777792" cy="3628038"/>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Clr>
                <a:srgbClr val="FF0000"/>
              </a:buClr>
              <a:buFont typeface="Courier New"/>
              <a:buChar char="o"/>
            </a:pPr>
            <a:r>
              <a:rPr lang="en-US" sz="2800" b="1" dirty="0">
                <a:solidFill>
                  <a:srgbClr val="000090"/>
                </a:solidFill>
              </a:rPr>
              <a:t>Kiên </a:t>
            </a:r>
            <a:r>
              <a:rPr lang="en-US" sz="2800" b="1" dirty="0" err="1">
                <a:solidFill>
                  <a:srgbClr val="000090"/>
                </a:solidFill>
              </a:rPr>
              <a:t>định</a:t>
            </a:r>
            <a:r>
              <a:rPr lang="en-US" sz="2800" b="1" dirty="0">
                <a:solidFill>
                  <a:srgbClr val="000090"/>
                </a:solidFill>
              </a:rPr>
              <a:t>, </a:t>
            </a:r>
            <a:r>
              <a:rPr lang="en-US" sz="2800" b="1" dirty="0" err="1">
                <a:solidFill>
                  <a:srgbClr val="000090"/>
                </a:solidFill>
              </a:rPr>
              <a:t>vận</a:t>
            </a:r>
            <a:r>
              <a:rPr lang="en-US" sz="2800" b="1" dirty="0">
                <a:solidFill>
                  <a:srgbClr val="000090"/>
                </a:solidFill>
              </a:rPr>
              <a:t> </a:t>
            </a:r>
            <a:r>
              <a:rPr lang="en-US" sz="2800" b="1" dirty="0" err="1">
                <a:solidFill>
                  <a:srgbClr val="000090"/>
                </a:solidFill>
              </a:rPr>
              <a:t>dụng</a:t>
            </a:r>
            <a:r>
              <a:rPr lang="en-US" sz="2800" b="1" dirty="0">
                <a:solidFill>
                  <a:srgbClr val="000090"/>
                </a:solidFill>
              </a:rPr>
              <a:t> </a:t>
            </a:r>
            <a:r>
              <a:rPr lang="en-US" sz="2800" b="1" dirty="0" err="1">
                <a:solidFill>
                  <a:srgbClr val="000090"/>
                </a:solidFill>
              </a:rPr>
              <a:t>và</a:t>
            </a:r>
            <a:r>
              <a:rPr lang="en-US" sz="2800" b="1" dirty="0">
                <a:solidFill>
                  <a:srgbClr val="000090"/>
                </a:solidFill>
              </a:rPr>
              <a:t> </a:t>
            </a:r>
            <a:r>
              <a:rPr lang="en-US" sz="2800" b="1" dirty="0" err="1">
                <a:solidFill>
                  <a:srgbClr val="000090"/>
                </a:solidFill>
              </a:rPr>
              <a:t>phát</a:t>
            </a:r>
            <a:r>
              <a:rPr lang="en-US" sz="2800" b="1" dirty="0">
                <a:solidFill>
                  <a:srgbClr val="000090"/>
                </a:solidFill>
              </a:rPr>
              <a:t> </a:t>
            </a:r>
            <a:r>
              <a:rPr lang="en-US" sz="2800" b="1" dirty="0" err="1">
                <a:solidFill>
                  <a:srgbClr val="000090"/>
                </a:solidFill>
              </a:rPr>
              <a:t>triển</a:t>
            </a:r>
            <a:r>
              <a:rPr lang="en-US" sz="2800" b="1" dirty="0">
                <a:solidFill>
                  <a:srgbClr val="000090"/>
                </a:solidFill>
              </a:rPr>
              <a:t> </a:t>
            </a:r>
            <a:r>
              <a:rPr lang="en-US" sz="2800" b="1" dirty="0" err="1">
                <a:solidFill>
                  <a:srgbClr val="000090"/>
                </a:solidFill>
              </a:rPr>
              <a:t>sáng</a:t>
            </a:r>
            <a:r>
              <a:rPr lang="en-US" sz="2800" b="1" dirty="0">
                <a:solidFill>
                  <a:srgbClr val="000090"/>
                </a:solidFill>
              </a:rPr>
              <a:t> </a:t>
            </a:r>
            <a:r>
              <a:rPr lang="en-US" sz="2800" b="1" dirty="0" err="1">
                <a:solidFill>
                  <a:srgbClr val="000090"/>
                </a:solidFill>
              </a:rPr>
              <a:t>tạo</a:t>
            </a:r>
            <a:r>
              <a:rPr lang="en-US" sz="2800" b="1" dirty="0">
                <a:solidFill>
                  <a:srgbClr val="000090"/>
                </a:solidFill>
              </a:rPr>
              <a:t> </a:t>
            </a:r>
            <a:r>
              <a:rPr lang="en-US" sz="2800" b="1" dirty="0" err="1">
                <a:solidFill>
                  <a:srgbClr val="000090"/>
                </a:solidFill>
              </a:rPr>
              <a:t>chủ</a:t>
            </a:r>
            <a:r>
              <a:rPr lang="en-US" sz="2800" b="1" dirty="0">
                <a:solidFill>
                  <a:srgbClr val="000090"/>
                </a:solidFill>
              </a:rPr>
              <a:t> </a:t>
            </a:r>
            <a:r>
              <a:rPr lang="en-US" sz="2800" b="1" dirty="0" err="1">
                <a:solidFill>
                  <a:srgbClr val="000090"/>
                </a:solidFill>
              </a:rPr>
              <a:t>nghĩa</a:t>
            </a:r>
            <a:r>
              <a:rPr lang="en-US" sz="2800" b="1" dirty="0">
                <a:solidFill>
                  <a:srgbClr val="000090"/>
                </a:solidFill>
              </a:rPr>
              <a:t> </a:t>
            </a:r>
            <a:r>
              <a:rPr lang="en-US" sz="2800" b="1" dirty="0" err="1">
                <a:solidFill>
                  <a:srgbClr val="000090"/>
                </a:solidFill>
              </a:rPr>
              <a:t>Mác-Lênin</a:t>
            </a:r>
            <a:r>
              <a:rPr lang="en-US" sz="2800" b="1" dirty="0">
                <a:solidFill>
                  <a:srgbClr val="000090"/>
                </a:solidFill>
              </a:rPr>
              <a:t>, </a:t>
            </a:r>
            <a:r>
              <a:rPr lang="en-US" sz="2800" b="1" dirty="0" err="1">
                <a:solidFill>
                  <a:srgbClr val="000090"/>
                </a:solidFill>
              </a:rPr>
              <a:t>tư</a:t>
            </a:r>
            <a:r>
              <a:rPr lang="en-US" sz="2800" b="1" dirty="0">
                <a:solidFill>
                  <a:srgbClr val="000090"/>
                </a:solidFill>
              </a:rPr>
              <a:t> </a:t>
            </a:r>
            <a:r>
              <a:rPr lang="en-US" sz="2800" b="1" dirty="0" err="1">
                <a:solidFill>
                  <a:srgbClr val="000090"/>
                </a:solidFill>
              </a:rPr>
              <a:t>tưởng</a:t>
            </a:r>
            <a:r>
              <a:rPr lang="en-US" sz="2800" b="1" dirty="0">
                <a:solidFill>
                  <a:srgbClr val="000090"/>
                </a:solidFill>
              </a:rPr>
              <a:t> </a:t>
            </a:r>
            <a:r>
              <a:rPr lang="en-US" sz="2800" b="1" dirty="0" err="1">
                <a:solidFill>
                  <a:srgbClr val="000090"/>
                </a:solidFill>
              </a:rPr>
              <a:t>Hồ</a:t>
            </a:r>
            <a:r>
              <a:rPr lang="en-US" sz="2800" b="1" dirty="0">
                <a:solidFill>
                  <a:srgbClr val="000090"/>
                </a:solidFill>
              </a:rPr>
              <a:t> </a:t>
            </a:r>
            <a:r>
              <a:rPr lang="en-US" sz="2800" b="1" dirty="0" err="1">
                <a:solidFill>
                  <a:srgbClr val="000090"/>
                </a:solidFill>
              </a:rPr>
              <a:t>Chí</a:t>
            </a:r>
            <a:r>
              <a:rPr lang="en-US" sz="2800" b="1" dirty="0">
                <a:solidFill>
                  <a:srgbClr val="000090"/>
                </a:solidFill>
              </a:rPr>
              <a:t> Minh</a:t>
            </a:r>
          </a:p>
          <a:p>
            <a:pPr marL="342900" indent="-342900">
              <a:buClr>
                <a:srgbClr val="FF0000"/>
              </a:buClr>
              <a:buFont typeface="Courier New"/>
              <a:buChar char="o"/>
            </a:pPr>
            <a:r>
              <a:rPr lang="en-US" sz="2800" b="1" dirty="0" err="1">
                <a:solidFill>
                  <a:srgbClr val="000090"/>
                </a:solidFill>
              </a:rPr>
              <a:t>Thực</a:t>
            </a:r>
            <a:r>
              <a:rPr lang="en-US" sz="2800" b="1" dirty="0">
                <a:solidFill>
                  <a:srgbClr val="000090"/>
                </a:solidFill>
              </a:rPr>
              <a:t> </a:t>
            </a:r>
            <a:r>
              <a:rPr lang="en-US" sz="2800" b="1" dirty="0" err="1">
                <a:solidFill>
                  <a:srgbClr val="000090"/>
                </a:solidFill>
              </a:rPr>
              <a:t>hiện</a:t>
            </a:r>
            <a:r>
              <a:rPr lang="en-US" sz="2800" b="1" dirty="0">
                <a:solidFill>
                  <a:srgbClr val="000090"/>
                </a:solidFill>
              </a:rPr>
              <a:t> </a:t>
            </a:r>
            <a:r>
              <a:rPr lang="en-US" sz="2800" b="1" dirty="0" err="1">
                <a:solidFill>
                  <a:srgbClr val="000090"/>
                </a:solidFill>
              </a:rPr>
              <a:t>nghiêm</a:t>
            </a:r>
            <a:r>
              <a:rPr lang="en-US" sz="2800" b="1" dirty="0">
                <a:solidFill>
                  <a:srgbClr val="000090"/>
                </a:solidFill>
              </a:rPr>
              <a:t> </a:t>
            </a:r>
            <a:r>
              <a:rPr lang="en-US" sz="2800" b="1" dirty="0" err="1">
                <a:solidFill>
                  <a:srgbClr val="000090"/>
                </a:solidFill>
              </a:rPr>
              <a:t>các</a:t>
            </a:r>
            <a:r>
              <a:rPr lang="en-US" sz="2800" b="1" dirty="0">
                <a:solidFill>
                  <a:srgbClr val="000090"/>
                </a:solidFill>
              </a:rPr>
              <a:t> </a:t>
            </a:r>
            <a:r>
              <a:rPr lang="en-US" sz="2800" b="1" dirty="0" err="1">
                <a:solidFill>
                  <a:srgbClr val="000090"/>
                </a:solidFill>
              </a:rPr>
              <a:t>nguyên</a:t>
            </a:r>
            <a:r>
              <a:rPr lang="en-US" sz="2800" b="1" dirty="0">
                <a:solidFill>
                  <a:srgbClr val="000090"/>
                </a:solidFill>
              </a:rPr>
              <a:t> </a:t>
            </a:r>
            <a:r>
              <a:rPr lang="en-US" sz="2800" b="1" dirty="0" err="1">
                <a:solidFill>
                  <a:srgbClr val="000090"/>
                </a:solidFill>
              </a:rPr>
              <a:t>tắc</a:t>
            </a:r>
            <a:r>
              <a:rPr lang="en-US" sz="2800" b="1" dirty="0">
                <a:solidFill>
                  <a:srgbClr val="000090"/>
                </a:solidFill>
              </a:rPr>
              <a:t> </a:t>
            </a:r>
            <a:r>
              <a:rPr lang="en-US" sz="2800" b="1" dirty="0" err="1">
                <a:solidFill>
                  <a:srgbClr val="000090"/>
                </a:solidFill>
              </a:rPr>
              <a:t>xây</a:t>
            </a:r>
            <a:r>
              <a:rPr lang="en-US" sz="2800" b="1" dirty="0">
                <a:solidFill>
                  <a:srgbClr val="000090"/>
                </a:solidFill>
              </a:rPr>
              <a:t> </a:t>
            </a:r>
            <a:r>
              <a:rPr lang="en-US" sz="2800" b="1" dirty="0" err="1">
                <a:solidFill>
                  <a:srgbClr val="000090"/>
                </a:solidFill>
              </a:rPr>
              <a:t>dựng</a:t>
            </a:r>
            <a:r>
              <a:rPr lang="en-US" sz="2800" b="1" dirty="0">
                <a:solidFill>
                  <a:srgbClr val="000090"/>
                </a:solidFill>
              </a:rPr>
              <a:t> </a:t>
            </a:r>
            <a:r>
              <a:rPr lang="en-US" sz="2800" b="1" dirty="0" err="1">
                <a:solidFill>
                  <a:srgbClr val="000090"/>
                </a:solidFill>
              </a:rPr>
              <a:t>Đảng</a:t>
            </a:r>
            <a:endParaRPr lang="en-US" sz="2800" b="1" dirty="0">
              <a:solidFill>
                <a:srgbClr val="000090"/>
              </a:solidFill>
            </a:endParaRPr>
          </a:p>
          <a:p>
            <a:pPr marL="342900" indent="-342900">
              <a:buClr>
                <a:srgbClr val="FF0000"/>
              </a:buClr>
              <a:buFont typeface="Courier New"/>
              <a:buChar char="o"/>
            </a:pPr>
            <a:r>
              <a:rPr lang="en-US" sz="2800" b="1" dirty="0" err="1">
                <a:solidFill>
                  <a:srgbClr val="000090"/>
                </a:solidFill>
              </a:rPr>
              <a:t>Kiểm</a:t>
            </a:r>
            <a:r>
              <a:rPr lang="en-US" sz="2800" b="1" dirty="0">
                <a:solidFill>
                  <a:srgbClr val="000090"/>
                </a:solidFill>
              </a:rPr>
              <a:t> </a:t>
            </a:r>
            <a:r>
              <a:rPr lang="en-US" sz="2800" b="1" dirty="0" err="1">
                <a:solidFill>
                  <a:srgbClr val="000090"/>
                </a:solidFill>
              </a:rPr>
              <a:t>soát</a:t>
            </a:r>
            <a:r>
              <a:rPr lang="en-US" sz="2800" b="1" dirty="0">
                <a:solidFill>
                  <a:srgbClr val="000090"/>
                </a:solidFill>
              </a:rPr>
              <a:t> </a:t>
            </a:r>
            <a:r>
              <a:rPr lang="en-US" sz="2800" b="1" dirty="0" err="1">
                <a:solidFill>
                  <a:srgbClr val="000090"/>
                </a:solidFill>
              </a:rPr>
              <a:t>chặt</a:t>
            </a:r>
            <a:r>
              <a:rPr lang="en-US" sz="2800" b="1" dirty="0">
                <a:solidFill>
                  <a:srgbClr val="000090"/>
                </a:solidFill>
              </a:rPr>
              <a:t> </a:t>
            </a:r>
            <a:r>
              <a:rPr lang="en-US" sz="2800" b="1" dirty="0" err="1">
                <a:solidFill>
                  <a:srgbClr val="000090"/>
                </a:solidFill>
              </a:rPr>
              <a:t>chẽ</a:t>
            </a:r>
            <a:r>
              <a:rPr lang="en-US" sz="2800" b="1" dirty="0">
                <a:solidFill>
                  <a:srgbClr val="000090"/>
                </a:solidFill>
              </a:rPr>
              <a:t> </a:t>
            </a:r>
            <a:r>
              <a:rPr lang="en-US" sz="2800" b="1" dirty="0" err="1">
                <a:solidFill>
                  <a:srgbClr val="000090"/>
                </a:solidFill>
              </a:rPr>
              <a:t>quyền</a:t>
            </a:r>
            <a:r>
              <a:rPr lang="en-US" sz="2800" b="1" dirty="0">
                <a:solidFill>
                  <a:srgbClr val="000090"/>
                </a:solidFill>
              </a:rPr>
              <a:t> </a:t>
            </a:r>
            <a:r>
              <a:rPr lang="en-US" sz="2800" b="1" dirty="0" err="1">
                <a:solidFill>
                  <a:srgbClr val="000090"/>
                </a:solidFill>
              </a:rPr>
              <a:t>lực</a:t>
            </a:r>
            <a:endParaRPr lang="en-US" sz="2800" b="1" dirty="0">
              <a:solidFill>
                <a:srgbClr val="000090"/>
              </a:solidFill>
            </a:endParaRPr>
          </a:p>
          <a:p>
            <a:pPr marL="342900" indent="-342900">
              <a:buClr>
                <a:srgbClr val="FF0000"/>
              </a:buClr>
              <a:buFont typeface="Courier New"/>
              <a:buChar char="o"/>
            </a:pPr>
            <a:r>
              <a:rPr lang="en-US" sz="2800" b="1" dirty="0">
                <a:solidFill>
                  <a:srgbClr val="000090"/>
                </a:solidFill>
              </a:rPr>
              <a:t>Kiên </a:t>
            </a:r>
            <a:r>
              <a:rPr lang="en-US" sz="2800" b="1" dirty="0" err="1">
                <a:solidFill>
                  <a:srgbClr val="000090"/>
                </a:solidFill>
              </a:rPr>
              <a:t>quyết</a:t>
            </a:r>
            <a:r>
              <a:rPr lang="en-US" sz="2800" b="1" dirty="0">
                <a:solidFill>
                  <a:srgbClr val="000090"/>
                </a:solidFill>
              </a:rPr>
              <a:t>, </a:t>
            </a:r>
            <a:r>
              <a:rPr lang="en-US" sz="2800" b="1" dirty="0" err="1">
                <a:solidFill>
                  <a:srgbClr val="000090"/>
                </a:solidFill>
              </a:rPr>
              <a:t>kiên</a:t>
            </a:r>
            <a:r>
              <a:rPr lang="en-US" sz="2800" b="1" dirty="0">
                <a:solidFill>
                  <a:srgbClr val="000090"/>
                </a:solidFill>
              </a:rPr>
              <a:t> </a:t>
            </a:r>
            <a:r>
              <a:rPr lang="en-US" sz="2800" b="1" dirty="0" err="1">
                <a:solidFill>
                  <a:srgbClr val="000090"/>
                </a:solidFill>
              </a:rPr>
              <a:t>trì</a:t>
            </a:r>
            <a:r>
              <a:rPr lang="en-US" sz="2800" b="1" dirty="0">
                <a:solidFill>
                  <a:srgbClr val="000090"/>
                </a:solidFill>
              </a:rPr>
              <a:t> </a:t>
            </a:r>
            <a:r>
              <a:rPr lang="en-US" sz="2800" b="1" dirty="0" err="1">
                <a:solidFill>
                  <a:srgbClr val="000090"/>
                </a:solidFill>
              </a:rPr>
              <a:t>đấu</a:t>
            </a:r>
            <a:r>
              <a:rPr lang="en-US" sz="2800" b="1" dirty="0">
                <a:solidFill>
                  <a:srgbClr val="000090"/>
                </a:solidFill>
              </a:rPr>
              <a:t> </a:t>
            </a:r>
            <a:r>
              <a:rPr lang="en-US" sz="2800" b="1" dirty="0" err="1">
                <a:solidFill>
                  <a:srgbClr val="000090"/>
                </a:solidFill>
              </a:rPr>
              <a:t>tranh</a:t>
            </a:r>
            <a:r>
              <a:rPr lang="en-US" sz="2800" b="1" dirty="0">
                <a:solidFill>
                  <a:srgbClr val="000090"/>
                </a:solidFill>
              </a:rPr>
              <a:t> </a:t>
            </a:r>
            <a:r>
              <a:rPr lang="en-US" sz="2800" b="1" dirty="0" err="1">
                <a:solidFill>
                  <a:srgbClr val="000090"/>
                </a:solidFill>
              </a:rPr>
              <a:t>phòng</a:t>
            </a:r>
            <a:r>
              <a:rPr lang="en-US" sz="2800" b="1" dirty="0">
                <a:solidFill>
                  <a:srgbClr val="000090"/>
                </a:solidFill>
              </a:rPr>
              <a:t>, chống tham </a:t>
            </a:r>
            <a:r>
              <a:rPr lang="en-US" sz="2800" b="1" dirty="0" err="1">
                <a:solidFill>
                  <a:srgbClr val="000090"/>
                </a:solidFill>
              </a:rPr>
              <a:t>nhũng</a:t>
            </a:r>
            <a:r>
              <a:rPr lang="en-US" sz="2800" b="1" dirty="0">
                <a:solidFill>
                  <a:srgbClr val="000090"/>
                </a:solidFill>
              </a:rPr>
              <a:t>, </a:t>
            </a:r>
            <a:r>
              <a:rPr lang="en-US" sz="2800" b="1" dirty="0" err="1">
                <a:solidFill>
                  <a:srgbClr val="000090"/>
                </a:solidFill>
              </a:rPr>
              <a:t>lãng</a:t>
            </a:r>
            <a:r>
              <a:rPr lang="en-US" sz="2800" b="1" dirty="0">
                <a:solidFill>
                  <a:srgbClr val="000090"/>
                </a:solidFill>
              </a:rPr>
              <a:t> </a:t>
            </a:r>
            <a:r>
              <a:rPr lang="en-US" sz="2800" b="1" dirty="0" err="1">
                <a:solidFill>
                  <a:srgbClr val="000090"/>
                </a:solidFill>
              </a:rPr>
              <a:t>phí</a:t>
            </a:r>
            <a:r>
              <a:rPr lang="en-US" sz="2800" b="1" dirty="0">
                <a:solidFill>
                  <a:srgbClr val="000090"/>
                </a:solidFill>
              </a:rPr>
              <a:t>, suy </a:t>
            </a:r>
            <a:r>
              <a:rPr lang="en-US" sz="2800" b="1" dirty="0" err="1">
                <a:solidFill>
                  <a:srgbClr val="000090"/>
                </a:solidFill>
              </a:rPr>
              <a:t>thoái</a:t>
            </a:r>
            <a:r>
              <a:rPr lang="en-US" sz="2800" b="1" dirty="0">
                <a:solidFill>
                  <a:srgbClr val="000090"/>
                </a:solidFill>
              </a:rPr>
              <a:t>, “</a:t>
            </a:r>
            <a:r>
              <a:rPr lang="en-US" sz="2800" b="1" dirty="0" err="1">
                <a:solidFill>
                  <a:srgbClr val="000090"/>
                </a:solidFill>
              </a:rPr>
              <a:t>tự</a:t>
            </a:r>
            <a:r>
              <a:rPr lang="en-US" sz="2800" b="1" dirty="0">
                <a:solidFill>
                  <a:srgbClr val="000090"/>
                </a:solidFill>
              </a:rPr>
              <a:t> </a:t>
            </a:r>
            <a:r>
              <a:rPr lang="en-US" sz="2800" b="1" dirty="0" err="1">
                <a:solidFill>
                  <a:srgbClr val="000090"/>
                </a:solidFill>
              </a:rPr>
              <a:t>diễn</a:t>
            </a:r>
            <a:r>
              <a:rPr lang="en-US" sz="2800" b="1" dirty="0">
                <a:solidFill>
                  <a:srgbClr val="000090"/>
                </a:solidFill>
              </a:rPr>
              <a:t> </a:t>
            </a:r>
            <a:r>
              <a:rPr lang="en-US" sz="2800" b="1" dirty="0" err="1">
                <a:solidFill>
                  <a:srgbClr val="000090"/>
                </a:solidFill>
              </a:rPr>
              <a:t>biến</a:t>
            </a:r>
            <a:r>
              <a:rPr lang="en-US" sz="2800" b="1" dirty="0">
                <a:solidFill>
                  <a:srgbClr val="000090"/>
                </a:solidFill>
              </a:rPr>
              <a:t>”, “</a:t>
            </a:r>
            <a:r>
              <a:rPr lang="en-US" sz="2800" b="1" dirty="0" err="1">
                <a:solidFill>
                  <a:srgbClr val="000090"/>
                </a:solidFill>
              </a:rPr>
              <a:t>tự</a:t>
            </a:r>
            <a:r>
              <a:rPr lang="en-US" sz="2800" b="1" dirty="0">
                <a:solidFill>
                  <a:srgbClr val="000090"/>
                </a:solidFill>
              </a:rPr>
              <a:t> </a:t>
            </a:r>
            <a:r>
              <a:rPr lang="en-US" sz="2800" b="1" dirty="0" err="1">
                <a:solidFill>
                  <a:srgbClr val="000090"/>
                </a:solidFill>
              </a:rPr>
              <a:t>chuyển</a:t>
            </a:r>
            <a:r>
              <a:rPr lang="en-US" sz="2800" b="1" dirty="0">
                <a:solidFill>
                  <a:srgbClr val="000090"/>
                </a:solidFill>
              </a:rPr>
              <a:t> </a:t>
            </a:r>
            <a:r>
              <a:rPr lang="en-US" sz="2800" b="1" dirty="0" err="1">
                <a:solidFill>
                  <a:srgbClr val="000090"/>
                </a:solidFill>
              </a:rPr>
              <a:t>hoá</a:t>
            </a:r>
            <a:r>
              <a:rPr lang="en-US" sz="2800" b="1" dirty="0">
                <a:solidFill>
                  <a:srgbClr val="000090"/>
                </a:solidFill>
              </a:rPr>
              <a:t>”</a:t>
            </a:r>
          </a:p>
          <a:p>
            <a:pPr marL="342900" indent="-342900">
              <a:buClr>
                <a:srgbClr val="FF0000"/>
              </a:buClr>
              <a:buFont typeface="Courier New"/>
              <a:buChar char="o"/>
            </a:pPr>
            <a:r>
              <a:rPr lang="en-US" sz="2800" b="1" dirty="0" err="1">
                <a:solidFill>
                  <a:srgbClr val="000090"/>
                </a:solidFill>
              </a:rPr>
              <a:t>Công</a:t>
            </a:r>
            <a:r>
              <a:rPr lang="en-US" sz="2800" b="1" dirty="0">
                <a:solidFill>
                  <a:srgbClr val="000090"/>
                </a:solidFill>
              </a:rPr>
              <a:t> </a:t>
            </a:r>
            <a:r>
              <a:rPr lang="en-US" sz="2800" b="1" dirty="0" err="1">
                <a:solidFill>
                  <a:srgbClr val="000090"/>
                </a:solidFill>
              </a:rPr>
              <a:t>tác</a:t>
            </a:r>
            <a:r>
              <a:rPr lang="en-US" sz="2800" b="1" dirty="0">
                <a:solidFill>
                  <a:srgbClr val="000090"/>
                </a:solidFill>
              </a:rPr>
              <a:t> </a:t>
            </a:r>
            <a:r>
              <a:rPr lang="en-US" sz="2800" b="1" dirty="0" err="1">
                <a:solidFill>
                  <a:srgbClr val="000090"/>
                </a:solidFill>
              </a:rPr>
              <a:t>cán</a:t>
            </a:r>
            <a:r>
              <a:rPr lang="en-US" sz="2800" b="1" dirty="0">
                <a:solidFill>
                  <a:srgbClr val="000090"/>
                </a:solidFill>
              </a:rPr>
              <a:t> bộ </a:t>
            </a:r>
            <a:r>
              <a:rPr lang="en-US" sz="2800" b="1" dirty="0" err="1">
                <a:solidFill>
                  <a:srgbClr val="000090"/>
                </a:solidFill>
              </a:rPr>
              <a:t>là</a:t>
            </a:r>
            <a:r>
              <a:rPr lang="en-US" sz="2800" b="1" dirty="0">
                <a:solidFill>
                  <a:srgbClr val="000090"/>
                </a:solidFill>
              </a:rPr>
              <a:t> “then </a:t>
            </a:r>
            <a:r>
              <a:rPr lang="en-US" sz="2800" b="1" dirty="0" err="1">
                <a:solidFill>
                  <a:srgbClr val="000090"/>
                </a:solidFill>
              </a:rPr>
              <a:t>chốt</a:t>
            </a:r>
            <a:r>
              <a:rPr lang="en-US" sz="2800" b="1" dirty="0">
                <a:solidFill>
                  <a:srgbClr val="000090"/>
                </a:solidFill>
              </a:rPr>
              <a:t> </a:t>
            </a:r>
            <a:r>
              <a:rPr lang="en-US" sz="2800" b="1" dirty="0" err="1">
                <a:solidFill>
                  <a:srgbClr val="000090"/>
                </a:solidFill>
              </a:rPr>
              <a:t>của</a:t>
            </a:r>
            <a:r>
              <a:rPr lang="en-US" sz="2800" b="1" dirty="0">
                <a:solidFill>
                  <a:srgbClr val="000090"/>
                </a:solidFill>
              </a:rPr>
              <a:t> then </a:t>
            </a:r>
            <a:r>
              <a:rPr lang="en-US" sz="2800" b="1" dirty="0" err="1">
                <a:solidFill>
                  <a:srgbClr val="000090"/>
                </a:solidFill>
              </a:rPr>
              <a:t>chốt</a:t>
            </a:r>
            <a:r>
              <a:rPr lang="en-US" sz="2800" b="1" dirty="0">
                <a:solidFill>
                  <a:srgbClr val="000090"/>
                </a:solidFill>
              </a:rPr>
              <a:t>”</a:t>
            </a:r>
          </a:p>
          <a:p>
            <a:pPr marL="342900" indent="-342900">
              <a:buClr>
                <a:srgbClr val="FF0000"/>
              </a:buClr>
              <a:buFont typeface="Courier New"/>
              <a:buChar char="o"/>
            </a:pPr>
            <a:r>
              <a:rPr lang="en-US" sz="2800" b="1" dirty="0" err="1">
                <a:solidFill>
                  <a:srgbClr val="000090"/>
                </a:solidFill>
              </a:rPr>
              <a:t>Phát</a:t>
            </a:r>
            <a:r>
              <a:rPr lang="en-US" sz="2800" b="1" dirty="0">
                <a:solidFill>
                  <a:srgbClr val="000090"/>
                </a:solidFill>
              </a:rPr>
              <a:t> </a:t>
            </a:r>
            <a:r>
              <a:rPr lang="en-US" sz="2800" b="1" dirty="0" err="1">
                <a:solidFill>
                  <a:srgbClr val="000090"/>
                </a:solidFill>
              </a:rPr>
              <a:t>huy</a:t>
            </a:r>
            <a:r>
              <a:rPr lang="en-US" sz="2800" b="1" dirty="0">
                <a:solidFill>
                  <a:srgbClr val="000090"/>
                </a:solidFill>
              </a:rPr>
              <a:t> </a:t>
            </a:r>
            <a:r>
              <a:rPr lang="en-US" sz="2800" b="1" dirty="0" err="1">
                <a:solidFill>
                  <a:srgbClr val="000090"/>
                </a:solidFill>
              </a:rPr>
              <a:t>trách</a:t>
            </a:r>
            <a:r>
              <a:rPr lang="en-US" sz="2800" b="1" dirty="0">
                <a:solidFill>
                  <a:srgbClr val="000090"/>
                </a:solidFill>
              </a:rPr>
              <a:t> </a:t>
            </a:r>
            <a:r>
              <a:rPr lang="en-US" sz="2800" b="1" dirty="0" err="1">
                <a:solidFill>
                  <a:srgbClr val="000090"/>
                </a:solidFill>
              </a:rPr>
              <a:t>nhiệm</a:t>
            </a:r>
            <a:r>
              <a:rPr lang="en-US" sz="2800" b="1" dirty="0">
                <a:solidFill>
                  <a:srgbClr val="000090"/>
                </a:solidFill>
              </a:rPr>
              <a:t> </a:t>
            </a:r>
            <a:r>
              <a:rPr lang="en-US" sz="2800" b="1" dirty="0" err="1">
                <a:solidFill>
                  <a:srgbClr val="000090"/>
                </a:solidFill>
              </a:rPr>
              <a:t>nêu</a:t>
            </a:r>
            <a:r>
              <a:rPr lang="en-US" sz="2800" b="1" dirty="0">
                <a:solidFill>
                  <a:srgbClr val="000090"/>
                </a:solidFill>
              </a:rPr>
              <a:t> </a:t>
            </a:r>
            <a:r>
              <a:rPr lang="en-US" sz="2800" b="1" dirty="0" err="1">
                <a:solidFill>
                  <a:srgbClr val="000090"/>
                </a:solidFill>
              </a:rPr>
              <a:t>gương</a:t>
            </a:r>
            <a:r>
              <a:rPr lang="en-US" sz="2800" b="1" dirty="0">
                <a:solidFill>
                  <a:srgbClr val="000090"/>
                </a:solidFill>
              </a:rPr>
              <a:t> </a:t>
            </a:r>
            <a:r>
              <a:rPr lang="en-US" sz="2800" b="1" dirty="0" err="1">
                <a:solidFill>
                  <a:srgbClr val="000090"/>
                </a:solidFill>
              </a:rPr>
              <a:t>của</a:t>
            </a:r>
            <a:r>
              <a:rPr lang="en-US" sz="2800" b="1" dirty="0">
                <a:solidFill>
                  <a:srgbClr val="000090"/>
                </a:solidFill>
              </a:rPr>
              <a:t> </a:t>
            </a:r>
            <a:r>
              <a:rPr lang="en-US" sz="2800" b="1" dirty="0" err="1">
                <a:solidFill>
                  <a:srgbClr val="000090"/>
                </a:solidFill>
              </a:rPr>
              <a:t>cán</a:t>
            </a:r>
            <a:r>
              <a:rPr lang="en-US" sz="2800" b="1" dirty="0">
                <a:solidFill>
                  <a:srgbClr val="000090"/>
                </a:solidFill>
              </a:rPr>
              <a:t> bộ, </a:t>
            </a:r>
            <a:r>
              <a:rPr lang="en-US" sz="2800" b="1" dirty="0" err="1">
                <a:solidFill>
                  <a:srgbClr val="000090"/>
                </a:solidFill>
              </a:rPr>
              <a:t>đảng</a:t>
            </a:r>
            <a:r>
              <a:rPr lang="en-US" sz="2800" b="1" dirty="0">
                <a:solidFill>
                  <a:srgbClr val="000090"/>
                </a:solidFill>
              </a:rPr>
              <a:t> </a:t>
            </a:r>
            <a:r>
              <a:rPr lang="en-US" sz="2800" b="1" dirty="0" err="1">
                <a:solidFill>
                  <a:srgbClr val="000090"/>
                </a:solidFill>
              </a:rPr>
              <a:t>viên</a:t>
            </a:r>
            <a:endParaRPr lang="en-US" sz="2800" b="1" dirty="0">
              <a:solidFill>
                <a:srgbClr val="000090"/>
              </a:solidFill>
            </a:endParaRPr>
          </a:p>
        </p:txBody>
      </p:sp>
    </p:spTree>
    <p:extLst>
      <p:ext uri="{BB962C8B-B14F-4D97-AF65-F5344CB8AC3E}">
        <p14:creationId xmlns:p14="http://schemas.microsoft.com/office/powerpoint/2010/main" val="33879135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22566" y="914520"/>
            <a:ext cx="11612389" cy="5454704"/>
            <a:chOff x="107282" y="3841726"/>
            <a:chExt cx="9036718" cy="2267998"/>
          </a:xfrm>
        </p:grpSpPr>
        <p:sp>
          <p:nvSpPr>
            <p:cNvPr id="17" name="Rectangle 16"/>
            <p:cNvSpPr/>
            <p:nvPr/>
          </p:nvSpPr>
          <p:spPr>
            <a:xfrm>
              <a:off x="107282" y="3892700"/>
              <a:ext cx="9036718" cy="1960188"/>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8" name="Group 17"/>
            <p:cNvGrpSpPr/>
            <p:nvPr/>
          </p:nvGrpSpPr>
          <p:grpSpPr>
            <a:xfrm>
              <a:off x="6967984" y="3841726"/>
              <a:ext cx="1712913" cy="2267998"/>
              <a:chOff x="5744621" y="3890145"/>
              <a:chExt cx="1712913" cy="1747837"/>
            </a:xfrm>
          </p:grpSpPr>
          <p:sp>
            <p:nvSpPr>
              <p:cNvPr id="20" name="Freeform 19"/>
              <p:cNvSpPr/>
              <p:nvPr/>
            </p:nvSpPr>
            <p:spPr>
              <a:xfrm>
                <a:off x="5744621" y="3890145"/>
                <a:ext cx="1712913" cy="1984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Freeform 20"/>
              <p:cNvSpPr/>
              <p:nvPr/>
            </p:nvSpPr>
            <p:spPr>
              <a:xfrm flipV="1">
                <a:off x="5744621" y="5439545"/>
                <a:ext cx="1712913" cy="1984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Freeform 21"/>
              <p:cNvSpPr/>
              <p:nvPr/>
            </p:nvSpPr>
            <p:spPr>
              <a:xfrm>
                <a:off x="5744621" y="3890145"/>
                <a:ext cx="1652587" cy="1747837"/>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5000">
                    <a:schemeClr val="accent6">
                      <a:lumMod val="50000"/>
                    </a:schemeClr>
                  </a:gs>
                  <a:gs pos="0">
                    <a:schemeClr val="accent1">
                      <a:lumMod val="45000"/>
                      <a:lumOff val="55000"/>
                    </a:schemeClr>
                  </a:gs>
                  <a:gs pos="0">
                    <a:schemeClr val="accent1">
                      <a:lumMod val="45000"/>
                      <a:lumOff val="55000"/>
                    </a:schemeClr>
                  </a:gs>
                  <a:gs pos="0">
                    <a:schemeClr val="accent1">
                      <a:lumMod val="30000"/>
                      <a:lumOff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TextBox 13"/>
              <p:cNvSpPr txBox="1">
                <a:spLocks noChangeArrowheads="1"/>
              </p:cNvSpPr>
              <p:nvPr/>
            </p:nvSpPr>
            <p:spPr bwMode="auto">
              <a:xfrm>
                <a:off x="5744621" y="4274068"/>
                <a:ext cx="1560417" cy="82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dirty="0">
                    <a:solidFill>
                      <a:srgbClr val="FFFFFF"/>
                    </a:solidFill>
                    <a:effectLst>
                      <a:outerShdw blurRad="38100" dist="38100" dir="2700000" algn="tl">
                        <a:srgbClr val="000000">
                          <a:alpha val="43137"/>
                        </a:srgbClr>
                      </a:outerShdw>
                    </a:effectLst>
                    <a:latin typeface="+mn-lt"/>
                  </a:rPr>
                  <a:t>2</a:t>
                </a:r>
              </a:p>
            </p:txBody>
          </p:sp>
        </p:grpSp>
        <p:sp>
          <p:nvSpPr>
            <p:cNvPr id="19" name="Rectangle 18"/>
            <p:cNvSpPr/>
            <p:nvPr/>
          </p:nvSpPr>
          <p:spPr>
            <a:xfrm>
              <a:off x="138660" y="3879262"/>
              <a:ext cx="6638266" cy="447894"/>
            </a:xfrm>
            <a:prstGeom prst="rect">
              <a:avLst/>
            </a:prstGeom>
            <a:ln w="38100" cmpd="sng">
              <a:solidFill>
                <a:schemeClr val="accent6">
                  <a:lumMod val="50000"/>
                </a:schemeClr>
              </a:solidFill>
            </a:ln>
          </p:spPr>
          <p:txBody>
            <a:bodyPr wrap="square" anchor="ctr">
              <a:spAutoFit/>
            </a:bodyPr>
            <a:lstStyle/>
            <a:p>
              <a:pPr algn="just"/>
              <a:r>
                <a:rPr lang="en-US" sz="3200" b="1" dirty="0" err="1">
                  <a:solidFill>
                    <a:srgbClr val="000090"/>
                  </a:solidFill>
                  <a:latin typeface="Times New Roman" panose="02020603050405020304" pitchFamily="18" charset="0"/>
                  <a:cs typeface="Times New Roman" panose="02020603050405020304" pitchFamily="18" charset="0"/>
                </a:rPr>
                <a:t>Quán</a:t>
              </a:r>
              <a:r>
                <a:rPr lang="en-US" sz="3200" b="1" dirty="0">
                  <a:solidFill>
                    <a:srgbClr val="000090"/>
                  </a:solidFill>
                  <a:latin typeface="Times New Roman" panose="02020603050405020304" pitchFamily="18" charset="0"/>
                  <a:cs typeface="Times New Roman" panose="02020603050405020304" pitchFamily="18" charset="0"/>
                </a:rPr>
                <a:t> </a:t>
              </a:r>
              <a:r>
                <a:rPr lang="en-US" sz="3200" b="1" dirty="0" err="1">
                  <a:solidFill>
                    <a:srgbClr val="000090"/>
                  </a:solidFill>
                  <a:latin typeface="Times New Roman" panose="02020603050405020304" pitchFamily="18" charset="0"/>
                  <a:cs typeface="Times New Roman" panose="02020603050405020304" pitchFamily="18" charset="0"/>
                </a:rPr>
                <a:t>triệt</a:t>
              </a:r>
              <a:r>
                <a:rPr lang="en-US" sz="3200" b="1" dirty="0">
                  <a:solidFill>
                    <a:srgbClr val="000090"/>
                  </a:solidFill>
                  <a:latin typeface="Times New Roman" panose="02020603050405020304" pitchFamily="18" charset="0"/>
                  <a:cs typeface="Times New Roman" panose="02020603050405020304" pitchFamily="18" charset="0"/>
                </a:rPr>
                <a:t> </a:t>
              </a:r>
              <a:r>
                <a:rPr lang="en-US" sz="3200" b="1" dirty="0" err="1">
                  <a:solidFill>
                    <a:srgbClr val="000090"/>
                  </a:solidFill>
                  <a:latin typeface="Times New Roman" panose="02020603050405020304" pitchFamily="18" charset="0"/>
                  <a:cs typeface="Times New Roman" panose="02020603050405020304" pitchFamily="18" charset="0"/>
                </a:rPr>
                <a:t>sâu</a:t>
              </a:r>
              <a:r>
                <a:rPr lang="en-US" sz="3200" b="1" dirty="0">
                  <a:solidFill>
                    <a:srgbClr val="000090"/>
                  </a:solidFill>
                  <a:latin typeface="Times New Roman" panose="02020603050405020304" pitchFamily="18" charset="0"/>
                  <a:cs typeface="Times New Roman" panose="02020603050405020304" pitchFamily="18" charset="0"/>
                </a:rPr>
                <a:t> </a:t>
              </a:r>
              <a:r>
                <a:rPr lang="en-US" sz="3200" b="1" dirty="0" err="1">
                  <a:solidFill>
                    <a:srgbClr val="000090"/>
                  </a:solidFill>
                  <a:latin typeface="Times New Roman" panose="02020603050405020304" pitchFamily="18" charset="0"/>
                  <a:cs typeface="Times New Roman" panose="02020603050405020304" pitchFamily="18" charset="0"/>
                </a:rPr>
                <a:t>sắc</a:t>
              </a:r>
              <a:r>
                <a:rPr lang="en-US" sz="3200" b="1" dirty="0">
                  <a:solidFill>
                    <a:srgbClr val="000090"/>
                  </a:solidFill>
                  <a:latin typeface="Times New Roman" panose="02020603050405020304" pitchFamily="18" charset="0"/>
                  <a:cs typeface="Times New Roman" panose="02020603050405020304" pitchFamily="18" charset="0"/>
                </a:rPr>
                <a:t>, </a:t>
              </a:r>
              <a:r>
                <a:rPr lang="en-US" sz="3200" b="1" dirty="0" err="1">
                  <a:solidFill>
                    <a:srgbClr val="000090"/>
                  </a:solidFill>
                  <a:latin typeface="Times New Roman" panose="02020603050405020304" pitchFamily="18" charset="0"/>
                  <a:cs typeface="Times New Roman" panose="02020603050405020304" pitchFamily="18" charset="0"/>
                </a:rPr>
                <a:t>thực</a:t>
              </a:r>
              <a:r>
                <a:rPr lang="en-US" sz="3200" b="1" dirty="0">
                  <a:solidFill>
                    <a:srgbClr val="000090"/>
                  </a:solidFill>
                  <a:latin typeface="Times New Roman" panose="02020603050405020304" pitchFamily="18" charset="0"/>
                  <a:cs typeface="Times New Roman" panose="02020603050405020304" pitchFamily="18" charset="0"/>
                </a:rPr>
                <a:t> </a:t>
              </a:r>
              <a:r>
                <a:rPr lang="en-US" sz="3200" b="1" dirty="0" err="1">
                  <a:solidFill>
                    <a:srgbClr val="000090"/>
                  </a:solidFill>
                  <a:latin typeface="Times New Roman" panose="02020603050405020304" pitchFamily="18" charset="0"/>
                  <a:cs typeface="Times New Roman" panose="02020603050405020304" pitchFamily="18" charset="0"/>
                </a:rPr>
                <a:t>hiện</a:t>
              </a:r>
              <a:r>
                <a:rPr lang="en-US" sz="3200" b="1" dirty="0">
                  <a:solidFill>
                    <a:srgbClr val="000090"/>
                  </a:solidFill>
                  <a:latin typeface="Times New Roman" panose="02020603050405020304" pitchFamily="18" charset="0"/>
                  <a:cs typeface="Times New Roman" panose="02020603050405020304" pitchFamily="18" charset="0"/>
                </a:rPr>
                <a:t> </a:t>
              </a:r>
              <a:r>
                <a:rPr lang="en-US" sz="3200" b="1" dirty="0" err="1">
                  <a:solidFill>
                    <a:srgbClr val="000090"/>
                  </a:solidFill>
                  <a:latin typeface="Times New Roman" panose="02020603050405020304" pitchFamily="18" charset="0"/>
                  <a:cs typeface="Times New Roman" panose="02020603050405020304" pitchFamily="18" charset="0"/>
                </a:rPr>
                <a:t>nghiêm</a:t>
              </a:r>
              <a:r>
                <a:rPr lang="en-US" sz="3200" b="1" dirty="0">
                  <a:solidFill>
                    <a:srgbClr val="000090"/>
                  </a:solidFill>
                  <a:latin typeface="Times New Roman" panose="02020603050405020304" pitchFamily="18" charset="0"/>
                  <a:cs typeface="Times New Roman" panose="02020603050405020304" pitchFamily="18" charset="0"/>
                </a:rPr>
                <a:t> </a:t>
              </a:r>
              <a:r>
                <a:rPr lang="en-US" sz="3200" b="1" dirty="0" err="1">
                  <a:solidFill>
                    <a:srgbClr val="000090"/>
                  </a:solidFill>
                  <a:latin typeface="Times New Roman" panose="02020603050405020304" pitchFamily="18" charset="0"/>
                  <a:cs typeface="Times New Roman" panose="02020603050405020304" pitchFamily="18" charset="0"/>
                </a:rPr>
                <a:t>túc</a:t>
              </a:r>
              <a:r>
                <a:rPr lang="en-US" sz="3200" b="1" dirty="0">
                  <a:solidFill>
                    <a:srgbClr val="000090"/>
                  </a:solidFill>
                  <a:latin typeface="Times New Roman" panose="02020603050405020304" pitchFamily="18" charset="0"/>
                  <a:cs typeface="Times New Roman" panose="02020603050405020304" pitchFamily="18" charset="0"/>
                </a:rPr>
                <a:t> </a:t>
              </a:r>
              <a:r>
                <a:rPr lang="en-US" sz="3200" b="1" dirty="0" err="1">
                  <a:solidFill>
                    <a:srgbClr val="000090"/>
                  </a:solidFill>
                  <a:latin typeface="Times New Roman" panose="02020603050405020304" pitchFamily="18" charset="0"/>
                  <a:cs typeface="Times New Roman" panose="02020603050405020304" pitchFamily="18" charset="0"/>
                </a:rPr>
                <a:t>quan</a:t>
              </a:r>
              <a:r>
                <a:rPr lang="en-US" sz="3200" b="1" dirty="0">
                  <a:solidFill>
                    <a:srgbClr val="000090"/>
                  </a:solidFill>
                  <a:latin typeface="Times New Roman" panose="02020603050405020304" pitchFamily="18" charset="0"/>
                  <a:cs typeface="Times New Roman" panose="02020603050405020304" pitchFamily="18" charset="0"/>
                </a:rPr>
                <a:t> </a:t>
              </a:r>
              <a:r>
                <a:rPr lang="en-US" sz="3200" b="1" dirty="0" err="1">
                  <a:solidFill>
                    <a:srgbClr val="000090"/>
                  </a:solidFill>
                  <a:latin typeface="Times New Roman" panose="02020603050405020304" pitchFamily="18" charset="0"/>
                  <a:cs typeface="Times New Roman" panose="02020603050405020304" pitchFamily="18" charset="0"/>
                </a:rPr>
                <a:t>điểm</a:t>
              </a:r>
              <a:r>
                <a:rPr lang="en-US" sz="3200" b="1" dirty="0">
                  <a:solidFill>
                    <a:srgbClr val="000090"/>
                  </a:solidFill>
                  <a:latin typeface="Times New Roman" panose="02020603050405020304" pitchFamily="18" charset="0"/>
                  <a:cs typeface="Times New Roman" panose="02020603050405020304" pitchFamily="18" charset="0"/>
                </a:rPr>
                <a:t> “</a:t>
              </a:r>
              <a:r>
                <a:rPr lang="en-US" sz="3200" b="1" dirty="0" err="1">
                  <a:solidFill>
                    <a:srgbClr val="000090"/>
                  </a:solidFill>
                  <a:latin typeface="Times New Roman" panose="02020603050405020304" pitchFamily="18" charset="0"/>
                  <a:cs typeface="Times New Roman" panose="02020603050405020304" pitchFamily="18" charset="0"/>
                </a:rPr>
                <a:t>dân</a:t>
              </a:r>
              <a:r>
                <a:rPr lang="en-US" sz="3200" b="1" dirty="0">
                  <a:solidFill>
                    <a:srgbClr val="000090"/>
                  </a:solidFill>
                  <a:latin typeface="Times New Roman" panose="02020603050405020304" pitchFamily="18" charset="0"/>
                  <a:cs typeface="Times New Roman" panose="02020603050405020304" pitchFamily="18" charset="0"/>
                </a:rPr>
                <a:t> </a:t>
              </a:r>
              <a:r>
                <a:rPr lang="en-US" sz="3200" b="1" dirty="0" err="1">
                  <a:solidFill>
                    <a:srgbClr val="000090"/>
                  </a:solidFill>
                  <a:latin typeface="Times New Roman" panose="02020603050405020304" pitchFamily="18" charset="0"/>
                  <a:cs typeface="Times New Roman" panose="02020603050405020304" pitchFamily="18" charset="0"/>
                </a:rPr>
                <a:t>là</a:t>
              </a:r>
              <a:r>
                <a:rPr lang="en-US" sz="3200" b="1" dirty="0">
                  <a:solidFill>
                    <a:srgbClr val="000090"/>
                  </a:solidFill>
                  <a:latin typeface="Times New Roman" panose="02020603050405020304" pitchFamily="18" charset="0"/>
                  <a:cs typeface="Times New Roman" panose="02020603050405020304" pitchFamily="18" charset="0"/>
                </a:rPr>
                <a:t> </a:t>
              </a:r>
              <a:r>
                <a:rPr lang="en-US" sz="3200" b="1" dirty="0" err="1">
                  <a:solidFill>
                    <a:srgbClr val="000090"/>
                  </a:solidFill>
                  <a:latin typeface="Times New Roman" panose="02020603050405020304" pitchFamily="18" charset="0"/>
                  <a:cs typeface="Times New Roman" panose="02020603050405020304" pitchFamily="18" charset="0"/>
                </a:rPr>
                <a:t>gốc</a:t>
              </a:r>
              <a:r>
                <a:rPr lang="en-US" sz="3200" b="1" dirty="0">
                  <a:solidFill>
                    <a:srgbClr val="000090"/>
                  </a:solidFill>
                  <a:latin typeface="Times New Roman" panose="02020603050405020304" pitchFamily="18" charset="0"/>
                  <a:cs typeface="Times New Roman" panose="02020603050405020304" pitchFamily="18" charset="0"/>
                </a:rPr>
                <a:t>”</a:t>
              </a:r>
              <a:endParaRPr lang="en-GB" sz="3200" b="1" dirty="0">
                <a:solidFill>
                  <a:srgbClr val="000090"/>
                </a:solidFill>
                <a:latin typeface="Times New Roman" panose="02020603050405020304" pitchFamily="18" charset="0"/>
                <a:cs typeface="Times New Roman" panose="02020603050405020304" pitchFamily="18" charset="0"/>
              </a:endParaRPr>
            </a:p>
          </p:txBody>
        </p:sp>
      </p:grpSp>
      <p:sp>
        <p:nvSpPr>
          <p:cNvPr id="3" name="Rounded Rectangle 2"/>
          <p:cNvSpPr/>
          <p:nvPr/>
        </p:nvSpPr>
        <p:spPr>
          <a:xfrm>
            <a:off x="322566" y="2519471"/>
            <a:ext cx="8527848" cy="3708661"/>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rgbClr val="FF0000"/>
              </a:buClr>
              <a:buFont typeface="Wingdings" charset="2"/>
              <a:buChar char="q"/>
            </a:pPr>
            <a:r>
              <a:rPr lang="en-US" sz="2900" b="1" dirty="0">
                <a:solidFill>
                  <a:srgbClr val="000090"/>
                </a:solidFill>
                <a:cs typeface="Calibri"/>
              </a:rPr>
              <a:t> </a:t>
            </a:r>
            <a:r>
              <a:rPr lang="en-US" sz="2900" b="1" dirty="0" err="1">
                <a:solidFill>
                  <a:srgbClr val="000090"/>
                </a:solidFill>
                <a:cs typeface="Calibri"/>
              </a:rPr>
              <a:t>Dân</a:t>
            </a:r>
            <a:r>
              <a:rPr lang="en-US" sz="2900" b="1" dirty="0">
                <a:solidFill>
                  <a:srgbClr val="000090"/>
                </a:solidFill>
                <a:cs typeface="Calibri"/>
              </a:rPr>
              <a:t> </a:t>
            </a:r>
            <a:r>
              <a:rPr lang="en-US" sz="2900" b="1" dirty="0" err="1">
                <a:solidFill>
                  <a:srgbClr val="000090"/>
                </a:solidFill>
                <a:cs typeface="Calibri"/>
              </a:rPr>
              <a:t>biết</a:t>
            </a:r>
            <a:r>
              <a:rPr lang="en-US" sz="2900" b="1" dirty="0">
                <a:solidFill>
                  <a:srgbClr val="000090"/>
                </a:solidFill>
                <a:cs typeface="Calibri"/>
              </a:rPr>
              <a:t>, </a:t>
            </a:r>
            <a:r>
              <a:rPr lang="en-US" sz="2900" b="1" dirty="0" err="1">
                <a:solidFill>
                  <a:srgbClr val="000090"/>
                </a:solidFill>
                <a:cs typeface="Calibri"/>
              </a:rPr>
              <a:t>dân</a:t>
            </a:r>
            <a:r>
              <a:rPr lang="en-US" sz="2900" b="1" dirty="0">
                <a:solidFill>
                  <a:srgbClr val="000090"/>
                </a:solidFill>
                <a:cs typeface="Calibri"/>
              </a:rPr>
              <a:t> </a:t>
            </a:r>
            <a:r>
              <a:rPr lang="en-US" sz="2900" b="1" dirty="0" err="1">
                <a:solidFill>
                  <a:srgbClr val="000090"/>
                </a:solidFill>
                <a:cs typeface="Calibri"/>
              </a:rPr>
              <a:t>bàn</a:t>
            </a:r>
            <a:r>
              <a:rPr lang="en-US" sz="2900" b="1" dirty="0">
                <a:solidFill>
                  <a:srgbClr val="000090"/>
                </a:solidFill>
                <a:cs typeface="Calibri"/>
              </a:rPr>
              <a:t>, </a:t>
            </a:r>
            <a:r>
              <a:rPr lang="en-US" sz="2900" b="1" dirty="0" err="1">
                <a:solidFill>
                  <a:srgbClr val="000090"/>
                </a:solidFill>
                <a:cs typeface="Calibri"/>
              </a:rPr>
              <a:t>dân</a:t>
            </a:r>
            <a:r>
              <a:rPr lang="en-US" sz="2900" b="1" dirty="0">
                <a:solidFill>
                  <a:srgbClr val="000090"/>
                </a:solidFill>
                <a:cs typeface="Calibri"/>
              </a:rPr>
              <a:t> </a:t>
            </a:r>
            <a:r>
              <a:rPr lang="en-US" sz="2900" b="1" dirty="0" err="1">
                <a:solidFill>
                  <a:srgbClr val="000090"/>
                </a:solidFill>
                <a:cs typeface="Calibri"/>
              </a:rPr>
              <a:t>làm</a:t>
            </a:r>
            <a:r>
              <a:rPr lang="en-US" sz="2900" b="1" dirty="0">
                <a:solidFill>
                  <a:srgbClr val="000090"/>
                </a:solidFill>
                <a:cs typeface="Calibri"/>
              </a:rPr>
              <a:t>, </a:t>
            </a:r>
            <a:r>
              <a:rPr lang="en-US" sz="2900" b="1" dirty="0" err="1">
                <a:solidFill>
                  <a:srgbClr val="000090"/>
                </a:solidFill>
                <a:cs typeface="Calibri"/>
              </a:rPr>
              <a:t>dân</a:t>
            </a:r>
            <a:r>
              <a:rPr lang="en-US" sz="2900" b="1" dirty="0">
                <a:solidFill>
                  <a:srgbClr val="000090"/>
                </a:solidFill>
                <a:cs typeface="Calibri"/>
              </a:rPr>
              <a:t> </a:t>
            </a:r>
            <a:r>
              <a:rPr lang="en-US" sz="2900" b="1" dirty="0" err="1">
                <a:solidFill>
                  <a:srgbClr val="000090"/>
                </a:solidFill>
                <a:cs typeface="Calibri"/>
              </a:rPr>
              <a:t>kiểm</a:t>
            </a:r>
            <a:r>
              <a:rPr lang="en-US" sz="2900" b="1" dirty="0">
                <a:solidFill>
                  <a:srgbClr val="000090"/>
                </a:solidFill>
                <a:cs typeface="Calibri"/>
              </a:rPr>
              <a:t> </a:t>
            </a:r>
            <a:r>
              <a:rPr lang="en-US" sz="2900" b="1" dirty="0" err="1">
                <a:solidFill>
                  <a:srgbClr val="000090"/>
                </a:solidFill>
                <a:cs typeface="Calibri"/>
              </a:rPr>
              <a:t>tra</a:t>
            </a:r>
            <a:r>
              <a:rPr lang="en-US" sz="2900" b="1" dirty="0">
                <a:solidFill>
                  <a:srgbClr val="000090"/>
                </a:solidFill>
                <a:cs typeface="Calibri"/>
              </a:rPr>
              <a:t>, </a:t>
            </a:r>
            <a:r>
              <a:rPr lang="en-US" sz="2900" b="1" dirty="0" err="1">
                <a:solidFill>
                  <a:srgbClr val="000090"/>
                </a:solidFill>
                <a:cs typeface="Calibri"/>
              </a:rPr>
              <a:t>dân</a:t>
            </a:r>
            <a:r>
              <a:rPr lang="en-US" sz="2900" b="1" dirty="0">
                <a:solidFill>
                  <a:srgbClr val="000090"/>
                </a:solidFill>
                <a:cs typeface="Calibri"/>
              </a:rPr>
              <a:t> </a:t>
            </a:r>
            <a:r>
              <a:rPr lang="en-US" sz="2900" b="1" dirty="0" err="1">
                <a:solidFill>
                  <a:srgbClr val="000090"/>
                </a:solidFill>
                <a:cs typeface="Calibri"/>
              </a:rPr>
              <a:t>giám</a:t>
            </a:r>
            <a:r>
              <a:rPr lang="en-US" sz="2900" b="1" dirty="0">
                <a:solidFill>
                  <a:srgbClr val="000090"/>
                </a:solidFill>
                <a:cs typeface="Calibri"/>
              </a:rPr>
              <a:t> </a:t>
            </a:r>
            <a:r>
              <a:rPr lang="en-US" sz="2900" b="1" dirty="0" err="1">
                <a:solidFill>
                  <a:srgbClr val="000090"/>
                </a:solidFill>
                <a:cs typeface="Calibri"/>
              </a:rPr>
              <a:t>sát</a:t>
            </a:r>
            <a:r>
              <a:rPr lang="en-US" sz="2900" b="1" dirty="0">
                <a:solidFill>
                  <a:srgbClr val="000090"/>
                </a:solidFill>
                <a:cs typeface="Calibri"/>
              </a:rPr>
              <a:t>, </a:t>
            </a:r>
            <a:r>
              <a:rPr lang="en-US" sz="2900" b="1" dirty="0" err="1">
                <a:solidFill>
                  <a:srgbClr val="000090"/>
                </a:solidFill>
                <a:cs typeface="Calibri"/>
              </a:rPr>
              <a:t>dân</a:t>
            </a:r>
            <a:r>
              <a:rPr lang="en-US" sz="2900" b="1" dirty="0">
                <a:solidFill>
                  <a:srgbClr val="000090"/>
                </a:solidFill>
                <a:cs typeface="Calibri"/>
              </a:rPr>
              <a:t> </a:t>
            </a:r>
            <a:r>
              <a:rPr lang="en-US" sz="2900" b="1" dirty="0" err="1">
                <a:solidFill>
                  <a:srgbClr val="000090"/>
                </a:solidFill>
                <a:cs typeface="Calibri"/>
              </a:rPr>
              <a:t>thụ</a:t>
            </a:r>
            <a:r>
              <a:rPr lang="en-US" sz="2900" b="1" dirty="0">
                <a:solidFill>
                  <a:srgbClr val="000090"/>
                </a:solidFill>
                <a:cs typeface="Calibri"/>
              </a:rPr>
              <a:t> </a:t>
            </a:r>
            <a:r>
              <a:rPr lang="en-US" sz="2900" b="1" dirty="0" err="1">
                <a:solidFill>
                  <a:srgbClr val="000090"/>
                </a:solidFill>
                <a:cs typeface="Calibri"/>
              </a:rPr>
              <a:t>hưởng</a:t>
            </a:r>
            <a:endParaRPr lang="en-US" sz="2900" b="1" dirty="0">
              <a:solidFill>
                <a:srgbClr val="000090"/>
              </a:solidFill>
              <a:cs typeface="Calibri"/>
            </a:endParaRPr>
          </a:p>
          <a:p>
            <a:pPr marL="285750" indent="-285750">
              <a:buClr>
                <a:srgbClr val="FF0000"/>
              </a:buClr>
              <a:buFont typeface="Wingdings" charset="2"/>
              <a:buChar char="q"/>
            </a:pPr>
            <a:r>
              <a:rPr lang="en-US" sz="2900" b="1" dirty="0">
                <a:solidFill>
                  <a:srgbClr val="000090"/>
                </a:solidFill>
                <a:latin typeface="Calibri"/>
                <a:cs typeface="Calibri"/>
              </a:rPr>
              <a:t> </a:t>
            </a:r>
            <a:r>
              <a:rPr lang="en-US" sz="2900" b="1" dirty="0" err="1">
                <a:solidFill>
                  <a:srgbClr val="000090"/>
                </a:solidFill>
                <a:latin typeface="Calibri"/>
                <a:cs typeface="Calibri"/>
              </a:rPr>
              <a:t>Nhân</a:t>
            </a:r>
            <a:r>
              <a:rPr lang="en-US" sz="2900" b="1" dirty="0">
                <a:solidFill>
                  <a:srgbClr val="000090"/>
                </a:solidFill>
                <a:latin typeface="Calibri"/>
                <a:cs typeface="Calibri"/>
              </a:rPr>
              <a:t> </a:t>
            </a:r>
            <a:r>
              <a:rPr lang="en-US" sz="2900" b="1" dirty="0" err="1">
                <a:solidFill>
                  <a:srgbClr val="000090"/>
                </a:solidFill>
                <a:latin typeface="Calibri"/>
                <a:cs typeface="Calibri"/>
              </a:rPr>
              <a:t>dân</a:t>
            </a:r>
            <a:r>
              <a:rPr lang="en-US" sz="2900" b="1" dirty="0">
                <a:solidFill>
                  <a:srgbClr val="000090"/>
                </a:solidFill>
                <a:latin typeface="Calibri"/>
                <a:cs typeface="Calibri"/>
              </a:rPr>
              <a:t> </a:t>
            </a:r>
            <a:r>
              <a:rPr lang="en-US" sz="2900" b="1" dirty="0" err="1">
                <a:solidFill>
                  <a:srgbClr val="000090"/>
                </a:solidFill>
                <a:latin typeface="Calibri"/>
                <a:cs typeface="Calibri"/>
              </a:rPr>
              <a:t>là</a:t>
            </a:r>
            <a:r>
              <a:rPr lang="en-US" sz="2900" b="1" dirty="0">
                <a:solidFill>
                  <a:srgbClr val="000090"/>
                </a:solidFill>
                <a:latin typeface="Calibri"/>
                <a:cs typeface="Calibri"/>
              </a:rPr>
              <a:t> </a:t>
            </a:r>
            <a:r>
              <a:rPr lang="en-US" sz="2900" b="1" dirty="0" err="1">
                <a:solidFill>
                  <a:srgbClr val="000090"/>
                </a:solidFill>
                <a:latin typeface="Calibri"/>
                <a:cs typeface="Calibri"/>
              </a:rPr>
              <a:t>trung</a:t>
            </a:r>
            <a:r>
              <a:rPr lang="en-US" sz="2900" b="1" dirty="0">
                <a:solidFill>
                  <a:srgbClr val="000090"/>
                </a:solidFill>
                <a:latin typeface="Calibri"/>
                <a:cs typeface="Calibri"/>
              </a:rPr>
              <a:t> </a:t>
            </a:r>
            <a:r>
              <a:rPr lang="en-US" sz="2900" b="1" dirty="0" err="1">
                <a:solidFill>
                  <a:srgbClr val="000090"/>
                </a:solidFill>
                <a:latin typeface="Calibri"/>
                <a:cs typeface="Calibri"/>
              </a:rPr>
              <a:t>tâm</a:t>
            </a:r>
            <a:r>
              <a:rPr lang="en-US" sz="2900" b="1" dirty="0">
                <a:solidFill>
                  <a:srgbClr val="000090"/>
                </a:solidFill>
                <a:latin typeface="Calibri"/>
                <a:cs typeface="Calibri"/>
              </a:rPr>
              <a:t>, </a:t>
            </a:r>
            <a:r>
              <a:rPr lang="en-US" sz="2900" b="1" dirty="0" err="1">
                <a:solidFill>
                  <a:srgbClr val="000090"/>
                </a:solidFill>
                <a:latin typeface="Calibri"/>
                <a:cs typeface="Calibri"/>
              </a:rPr>
              <a:t>là</a:t>
            </a:r>
            <a:r>
              <a:rPr lang="en-US" sz="2900" b="1" dirty="0">
                <a:solidFill>
                  <a:srgbClr val="000090"/>
                </a:solidFill>
                <a:latin typeface="Calibri"/>
                <a:cs typeface="Calibri"/>
              </a:rPr>
              <a:t> </a:t>
            </a:r>
            <a:r>
              <a:rPr lang="en-US" sz="2900" b="1" dirty="0" err="1">
                <a:solidFill>
                  <a:srgbClr val="000090"/>
                </a:solidFill>
                <a:latin typeface="Calibri"/>
                <a:cs typeface="Calibri"/>
              </a:rPr>
              <a:t>chủ</a:t>
            </a:r>
            <a:r>
              <a:rPr lang="en-US" sz="2900" b="1" dirty="0">
                <a:solidFill>
                  <a:srgbClr val="000090"/>
                </a:solidFill>
                <a:latin typeface="Calibri"/>
                <a:cs typeface="Calibri"/>
              </a:rPr>
              <a:t> </a:t>
            </a:r>
            <a:r>
              <a:rPr lang="en-US" sz="2900" b="1" dirty="0" err="1">
                <a:solidFill>
                  <a:srgbClr val="000090"/>
                </a:solidFill>
                <a:latin typeface="Calibri"/>
                <a:cs typeface="Calibri"/>
              </a:rPr>
              <a:t>thể</a:t>
            </a:r>
            <a:r>
              <a:rPr lang="en-US" sz="2900" b="1" dirty="0">
                <a:solidFill>
                  <a:srgbClr val="000090"/>
                </a:solidFill>
                <a:latin typeface="Calibri"/>
                <a:cs typeface="Calibri"/>
              </a:rPr>
              <a:t>, </a:t>
            </a:r>
            <a:r>
              <a:rPr lang="en-US" sz="2900" b="1" dirty="0" err="1">
                <a:solidFill>
                  <a:srgbClr val="000090"/>
                </a:solidFill>
                <a:latin typeface="Calibri"/>
                <a:cs typeface="Calibri"/>
              </a:rPr>
              <a:t>là</a:t>
            </a:r>
            <a:r>
              <a:rPr lang="en-US" sz="2900" b="1" dirty="0">
                <a:solidFill>
                  <a:srgbClr val="000090"/>
                </a:solidFill>
                <a:latin typeface="Calibri"/>
                <a:cs typeface="Calibri"/>
              </a:rPr>
              <a:t> </a:t>
            </a:r>
            <a:r>
              <a:rPr lang="en-US" sz="2900" b="1" dirty="0" err="1">
                <a:solidFill>
                  <a:srgbClr val="000090"/>
                </a:solidFill>
                <a:latin typeface="Calibri"/>
                <a:cs typeface="Calibri"/>
              </a:rPr>
              <a:t>cội</a:t>
            </a:r>
            <a:r>
              <a:rPr lang="en-US" sz="2900" b="1" dirty="0">
                <a:solidFill>
                  <a:srgbClr val="000090"/>
                </a:solidFill>
                <a:latin typeface="Calibri"/>
                <a:cs typeface="Calibri"/>
              </a:rPr>
              <a:t> </a:t>
            </a:r>
            <a:r>
              <a:rPr lang="en-US" sz="2900" b="1" dirty="0" err="1">
                <a:solidFill>
                  <a:srgbClr val="000090"/>
                </a:solidFill>
                <a:latin typeface="Calibri"/>
                <a:cs typeface="Calibri"/>
              </a:rPr>
              <a:t>nguồn</a:t>
            </a:r>
            <a:r>
              <a:rPr lang="en-US" sz="2900" b="1" dirty="0">
                <a:solidFill>
                  <a:srgbClr val="000090"/>
                </a:solidFill>
                <a:latin typeface="Calibri"/>
                <a:cs typeface="Calibri"/>
              </a:rPr>
              <a:t> </a:t>
            </a:r>
            <a:r>
              <a:rPr lang="en-US" sz="2900" b="1" dirty="0" err="1">
                <a:solidFill>
                  <a:srgbClr val="000090"/>
                </a:solidFill>
                <a:latin typeface="Calibri"/>
                <a:cs typeface="Calibri"/>
              </a:rPr>
              <a:t>sức</a:t>
            </a:r>
            <a:r>
              <a:rPr lang="en-US" sz="2900" b="1" dirty="0">
                <a:solidFill>
                  <a:srgbClr val="000090"/>
                </a:solidFill>
                <a:latin typeface="Calibri"/>
                <a:cs typeface="Calibri"/>
              </a:rPr>
              <a:t> </a:t>
            </a:r>
            <a:r>
              <a:rPr lang="en-US" sz="2900" b="1" dirty="0" err="1">
                <a:solidFill>
                  <a:srgbClr val="000090"/>
                </a:solidFill>
                <a:latin typeface="Calibri"/>
                <a:cs typeface="Calibri"/>
              </a:rPr>
              <a:t>mạnh</a:t>
            </a:r>
            <a:r>
              <a:rPr lang="en-US" sz="2900" b="1" dirty="0">
                <a:solidFill>
                  <a:srgbClr val="000090"/>
                </a:solidFill>
                <a:latin typeface="Calibri"/>
                <a:cs typeface="Calibri"/>
              </a:rPr>
              <a:t> </a:t>
            </a:r>
            <a:r>
              <a:rPr lang="en-US" sz="2900" b="1" dirty="0" err="1">
                <a:solidFill>
                  <a:srgbClr val="000090"/>
                </a:solidFill>
                <a:latin typeface="Calibri"/>
                <a:cs typeface="Calibri"/>
              </a:rPr>
              <a:t>trong</a:t>
            </a:r>
            <a:r>
              <a:rPr lang="en-US" sz="2900" b="1" dirty="0">
                <a:solidFill>
                  <a:srgbClr val="000090"/>
                </a:solidFill>
                <a:latin typeface="Calibri"/>
                <a:cs typeface="Calibri"/>
              </a:rPr>
              <a:t> </a:t>
            </a:r>
            <a:r>
              <a:rPr lang="en-US" sz="2900" b="1" dirty="0" err="1">
                <a:solidFill>
                  <a:srgbClr val="000090"/>
                </a:solidFill>
                <a:latin typeface="Calibri"/>
                <a:cs typeface="Calibri"/>
              </a:rPr>
              <a:t>công</a:t>
            </a:r>
            <a:r>
              <a:rPr lang="en-US" sz="2900" b="1" dirty="0">
                <a:solidFill>
                  <a:srgbClr val="000090"/>
                </a:solidFill>
                <a:latin typeface="Calibri"/>
                <a:cs typeface="Calibri"/>
              </a:rPr>
              <a:t> </a:t>
            </a:r>
            <a:r>
              <a:rPr lang="en-US" sz="2900" b="1" dirty="0" err="1">
                <a:solidFill>
                  <a:srgbClr val="000090"/>
                </a:solidFill>
                <a:latin typeface="Calibri"/>
                <a:cs typeface="Calibri"/>
              </a:rPr>
              <a:t>cuộc</a:t>
            </a:r>
            <a:r>
              <a:rPr lang="en-US" sz="2900" b="1" dirty="0">
                <a:solidFill>
                  <a:srgbClr val="000090"/>
                </a:solidFill>
                <a:latin typeface="Calibri"/>
                <a:cs typeface="Calibri"/>
              </a:rPr>
              <a:t> </a:t>
            </a:r>
            <a:r>
              <a:rPr lang="en-US" sz="2900" b="1" dirty="0" err="1">
                <a:solidFill>
                  <a:srgbClr val="000090"/>
                </a:solidFill>
                <a:latin typeface="Calibri"/>
                <a:cs typeface="Calibri"/>
              </a:rPr>
              <a:t>đổi</a:t>
            </a:r>
            <a:r>
              <a:rPr lang="en-US" sz="2900" b="1" dirty="0">
                <a:solidFill>
                  <a:srgbClr val="000090"/>
                </a:solidFill>
                <a:latin typeface="Calibri"/>
                <a:cs typeface="Calibri"/>
              </a:rPr>
              <a:t> </a:t>
            </a:r>
            <a:r>
              <a:rPr lang="en-US" sz="2900" b="1" dirty="0" err="1">
                <a:solidFill>
                  <a:srgbClr val="000090"/>
                </a:solidFill>
                <a:latin typeface="Calibri"/>
                <a:cs typeface="Calibri"/>
              </a:rPr>
              <a:t>mới</a:t>
            </a:r>
            <a:r>
              <a:rPr lang="en-US" sz="2900" b="1" dirty="0">
                <a:solidFill>
                  <a:srgbClr val="000090"/>
                </a:solidFill>
                <a:latin typeface="Calibri"/>
                <a:cs typeface="Calibri"/>
              </a:rPr>
              <a:t>, </a:t>
            </a:r>
            <a:r>
              <a:rPr lang="en-US" sz="2900" b="1" dirty="0" err="1">
                <a:solidFill>
                  <a:srgbClr val="000090"/>
                </a:solidFill>
                <a:latin typeface="Calibri"/>
                <a:cs typeface="Calibri"/>
              </a:rPr>
              <a:t>xây</a:t>
            </a:r>
            <a:r>
              <a:rPr lang="en-US" sz="2900" b="1" dirty="0">
                <a:solidFill>
                  <a:srgbClr val="000090"/>
                </a:solidFill>
                <a:latin typeface="Calibri"/>
                <a:cs typeface="Calibri"/>
              </a:rPr>
              <a:t> </a:t>
            </a:r>
            <a:r>
              <a:rPr lang="en-US" sz="2900" b="1" dirty="0" err="1">
                <a:solidFill>
                  <a:srgbClr val="000090"/>
                </a:solidFill>
                <a:latin typeface="Calibri"/>
                <a:cs typeface="Calibri"/>
              </a:rPr>
              <a:t>dựng</a:t>
            </a:r>
            <a:r>
              <a:rPr lang="en-US" sz="2900" b="1" dirty="0">
                <a:solidFill>
                  <a:srgbClr val="000090"/>
                </a:solidFill>
                <a:latin typeface="Calibri"/>
                <a:cs typeface="Calibri"/>
              </a:rPr>
              <a:t> </a:t>
            </a:r>
            <a:r>
              <a:rPr lang="en-US" sz="2900" b="1" dirty="0" err="1">
                <a:solidFill>
                  <a:srgbClr val="000090"/>
                </a:solidFill>
                <a:latin typeface="Calibri"/>
                <a:cs typeface="Calibri"/>
              </a:rPr>
              <a:t>và</a:t>
            </a:r>
            <a:r>
              <a:rPr lang="en-US" sz="2900" b="1" dirty="0">
                <a:solidFill>
                  <a:srgbClr val="000090"/>
                </a:solidFill>
                <a:latin typeface="Calibri"/>
                <a:cs typeface="Calibri"/>
              </a:rPr>
              <a:t> </a:t>
            </a:r>
            <a:r>
              <a:rPr lang="en-US" sz="2900" b="1" dirty="0" err="1">
                <a:solidFill>
                  <a:srgbClr val="000090"/>
                </a:solidFill>
                <a:latin typeface="Calibri"/>
                <a:cs typeface="Calibri"/>
              </a:rPr>
              <a:t>bảo</a:t>
            </a:r>
            <a:r>
              <a:rPr lang="en-US" sz="2900" b="1" dirty="0">
                <a:solidFill>
                  <a:srgbClr val="000090"/>
                </a:solidFill>
                <a:latin typeface="Calibri"/>
                <a:cs typeface="Calibri"/>
              </a:rPr>
              <a:t> </a:t>
            </a:r>
            <a:r>
              <a:rPr lang="en-US" sz="2900" b="1" dirty="0" err="1">
                <a:solidFill>
                  <a:srgbClr val="000090"/>
                </a:solidFill>
                <a:latin typeface="Calibri"/>
                <a:cs typeface="Calibri"/>
              </a:rPr>
              <a:t>vệ</a:t>
            </a:r>
            <a:r>
              <a:rPr lang="en-US" sz="2900" b="1" dirty="0">
                <a:solidFill>
                  <a:srgbClr val="000090"/>
                </a:solidFill>
                <a:latin typeface="Calibri"/>
                <a:cs typeface="Calibri"/>
              </a:rPr>
              <a:t> </a:t>
            </a:r>
            <a:r>
              <a:rPr lang="en-US" sz="2900" b="1" dirty="0" err="1">
                <a:solidFill>
                  <a:srgbClr val="000090"/>
                </a:solidFill>
                <a:latin typeface="Calibri"/>
                <a:cs typeface="Calibri"/>
              </a:rPr>
              <a:t>Tổ</a:t>
            </a:r>
            <a:r>
              <a:rPr lang="en-US" sz="2900" b="1" dirty="0">
                <a:solidFill>
                  <a:srgbClr val="000090"/>
                </a:solidFill>
                <a:latin typeface="Calibri"/>
                <a:cs typeface="Calibri"/>
              </a:rPr>
              <a:t> </a:t>
            </a:r>
            <a:r>
              <a:rPr lang="en-US" sz="2900" b="1" dirty="0" err="1">
                <a:solidFill>
                  <a:srgbClr val="000090"/>
                </a:solidFill>
                <a:latin typeface="Calibri"/>
                <a:cs typeface="Calibri"/>
              </a:rPr>
              <a:t>quốc</a:t>
            </a:r>
            <a:endParaRPr lang="en-US" sz="2900" b="1" dirty="0">
              <a:solidFill>
                <a:srgbClr val="000090"/>
              </a:solidFill>
              <a:latin typeface="Calibri"/>
              <a:cs typeface="Calibri"/>
            </a:endParaRPr>
          </a:p>
          <a:p>
            <a:pPr marL="285750" indent="-285750">
              <a:buClr>
                <a:srgbClr val="FF0000"/>
              </a:buClr>
              <a:buFont typeface="Wingdings" charset="2"/>
              <a:buChar char="q"/>
            </a:pPr>
            <a:r>
              <a:rPr lang="en-US" sz="2900" b="1" dirty="0">
                <a:solidFill>
                  <a:srgbClr val="000090"/>
                </a:solidFill>
                <a:latin typeface="Calibri"/>
                <a:cs typeface="Calibri"/>
              </a:rPr>
              <a:t> </a:t>
            </a:r>
            <a:r>
              <a:rPr lang="en-US" sz="2900" b="1" dirty="0" err="1">
                <a:solidFill>
                  <a:srgbClr val="000090"/>
                </a:solidFill>
                <a:latin typeface="Calibri"/>
                <a:cs typeface="Calibri"/>
              </a:rPr>
              <a:t>Dựa</a:t>
            </a:r>
            <a:r>
              <a:rPr lang="en-US" sz="2900" b="1" dirty="0">
                <a:solidFill>
                  <a:srgbClr val="000090"/>
                </a:solidFill>
                <a:latin typeface="Calibri"/>
                <a:cs typeface="Calibri"/>
              </a:rPr>
              <a:t> </a:t>
            </a:r>
            <a:r>
              <a:rPr lang="en-US" sz="2900" b="1" dirty="0" err="1">
                <a:solidFill>
                  <a:srgbClr val="000090"/>
                </a:solidFill>
                <a:latin typeface="Calibri"/>
                <a:cs typeface="Calibri"/>
              </a:rPr>
              <a:t>vào</a:t>
            </a:r>
            <a:r>
              <a:rPr lang="en-US" sz="2900" b="1" dirty="0">
                <a:solidFill>
                  <a:srgbClr val="000090"/>
                </a:solidFill>
                <a:latin typeface="Calibri"/>
                <a:cs typeface="Calibri"/>
              </a:rPr>
              <a:t> </a:t>
            </a:r>
            <a:r>
              <a:rPr lang="en-US" sz="2900" b="1" dirty="0" err="1">
                <a:solidFill>
                  <a:srgbClr val="000090"/>
                </a:solidFill>
                <a:latin typeface="Calibri"/>
                <a:cs typeface="Calibri"/>
              </a:rPr>
              <a:t>nhân</a:t>
            </a:r>
            <a:r>
              <a:rPr lang="en-US" sz="2900" b="1" dirty="0">
                <a:solidFill>
                  <a:srgbClr val="000090"/>
                </a:solidFill>
                <a:latin typeface="Calibri"/>
                <a:cs typeface="Calibri"/>
              </a:rPr>
              <a:t> </a:t>
            </a:r>
            <a:r>
              <a:rPr lang="en-US" sz="2900" b="1" dirty="0" err="1">
                <a:solidFill>
                  <a:srgbClr val="000090"/>
                </a:solidFill>
                <a:latin typeface="Calibri"/>
                <a:cs typeface="Calibri"/>
              </a:rPr>
              <a:t>dân</a:t>
            </a:r>
            <a:r>
              <a:rPr lang="en-US" sz="2900" b="1" dirty="0">
                <a:solidFill>
                  <a:srgbClr val="000090"/>
                </a:solidFill>
                <a:latin typeface="Calibri"/>
                <a:cs typeface="Calibri"/>
              </a:rPr>
              <a:t> </a:t>
            </a:r>
            <a:r>
              <a:rPr lang="en-US" sz="2900" b="1" dirty="0" err="1">
                <a:solidFill>
                  <a:srgbClr val="000090"/>
                </a:solidFill>
                <a:latin typeface="Calibri"/>
                <a:cs typeface="Calibri"/>
              </a:rPr>
              <a:t>để</a:t>
            </a:r>
            <a:r>
              <a:rPr lang="en-US" sz="2900" b="1" dirty="0">
                <a:solidFill>
                  <a:srgbClr val="000090"/>
                </a:solidFill>
                <a:latin typeface="Calibri"/>
                <a:cs typeface="Calibri"/>
              </a:rPr>
              <a:t> </a:t>
            </a:r>
            <a:r>
              <a:rPr lang="en-US" sz="2900" b="1" dirty="0" err="1">
                <a:solidFill>
                  <a:srgbClr val="000090"/>
                </a:solidFill>
                <a:latin typeface="Calibri"/>
                <a:cs typeface="Calibri"/>
              </a:rPr>
              <a:t>xây</a:t>
            </a:r>
            <a:r>
              <a:rPr lang="en-US" sz="2900" b="1" dirty="0">
                <a:solidFill>
                  <a:srgbClr val="000090"/>
                </a:solidFill>
                <a:latin typeface="Calibri"/>
                <a:cs typeface="Calibri"/>
              </a:rPr>
              <a:t> </a:t>
            </a:r>
            <a:r>
              <a:rPr lang="en-US" sz="2900" b="1" dirty="0" err="1">
                <a:solidFill>
                  <a:srgbClr val="000090"/>
                </a:solidFill>
                <a:latin typeface="Calibri"/>
                <a:cs typeface="Calibri"/>
              </a:rPr>
              <a:t>dựng</a:t>
            </a:r>
            <a:r>
              <a:rPr lang="en-US" sz="2900" b="1" dirty="0">
                <a:solidFill>
                  <a:srgbClr val="000090"/>
                </a:solidFill>
                <a:latin typeface="Calibri"/>
                <a:cs typeface="Calibri"/>
              </a:rPr>
              <a:t> </a:t>
            </a:r>
            <a:r>
              <a:rPr lang="en-US" sz="2900" b="1" dirty="0" err="1">
                <a:solidFill>
                  <a:srgbClr val="000090"/>
                </a:solidFill>
                <a:latin typeface="Calibri"/>
                <a:cs typeface="Calibri"/>
              </a:rPr>
              <a:t>Đảng</a:t>
            </a:r>
            <a:endParaRPr lang="en-US" sz="2900" b="1" dirty="0">
              <a:solidFill>
                <a:srgbClr val="000090"/>
              </a:solidFill>
              <a:latin typeface="Calibri"/>
              <a:cs typeface="Calibri"/>
            </a:endParaRPr>
          </a:p>
          <a:p>
            <a:pPr marL="285750" indent="-285750">
              <a:buClr>
                <a:srgbClr val="FF0000"/>
              </a:buClr>
              <a:buFont typeface="Wingdings" charset="2"/>
              <a:buChar char="q"/>
            </a:pPr>
            <a:r>
              <a:rPr lang="en-US" sz="2900" b="1" dirty="0">
                <a:solidFill>
                  <a:srgbClr val="000090"/>
                </a:solidFill>
                <a:latin typeface="Calibri"/>
                <a:cs typeface="Calibri"/>
              </a:rPr>
              <a:t> </a:t>
            </a:r>
            <a:r>
              <a:rPr lang="en-US" sz="2900" b="1" dirty="0" err="1">
                <a:solidFill>
                  <a:srgbClr val="000090"/>
                </a:solidFill>
                <a:latin typeface="Calibri"/>
                <a:cs typeface="Calibri"/>
              </a:rPr>
              <a:t>Củng</a:t>
            </a:r>
            <a:r>
              <a:rPr lang="en-US" sz="2900" b="1" dirty="0">
                <a:solidFill>
                  <a:srgbClr val="000090"/>
                </a:solidFill>
                <a:latin typeface="Calibri"/>
                <a:cs typeface="Calibri"/>
              </a:rPr>
              <a:t> </a:t>
            </a:r>
            <a:r>
              <a:rPr lang="en-US" sz="2900" b="1" dirty="0" err="1">
                <a:solidFill>
                  <a:srgbClr val="000090"/>
                </a:solidFill>
                <a:latin typeface="Calibri"/>
                <a:cs typeface="Calibri"/>
              </a:rPr>
              <a:t>cố</a:t>
            </a:r>
            <a:r>
              <a:rPr lang="en-US" sz="2900" b="1" dirty="0">
                <a:solidFill>
                  <a:srgbClr val="000090"/>
                </a:solidFill>
                <a:latin typeface="Calibri"/>
                <a:cs typeface="Calibri"/>
              </a:rPr>
              <a:t>, </a:t>
            </a:r>
            <a:r>
              <a:rPr lang="en-US" sz="2900" b="1" dirty="0" err="1">
                <a:solidFill>
                  <a:srgbClr val="000090"/>
                </a:solidFill>
                <a:latin typeface="Calibri"/>
                <a:cs typeface="Calibri"/>
              </a:rPr>
              <a:t>tăng</a:t>
            </a:r>
            <a:r>
              <a:rPr lang="en-US" sz="2900" b="1" dirty="0">
                <a:solidFill>
                  <a:srgbClr val="000090"/>
                </a:solidFill>
                <a:latin typeface="Calibri"/>
                <a:cs typeface="Calibri"/>
              </a:rPr>
              <a:t> </a:t>
            </a:r>
            <a:r>
              <a:rPr lang="en-US" sz="2900" b="1" dirty="0" err="1">
                <a:solidFill>
                  <a:srgbClr val="000090"/>
                </a:solidFill>
                <a:latin typeface="Calibri"/>
                <a:cs typeface="Calibri"/>
              </a:rPr>
              <a:t>cường</a:t>
            </a:r>
            <a:r>
              <a:rPr lang="en-US" sz="2900" b="1" dirty="0">
                <a:solidFill>
                  <a:srgbClr val="000090"/>
                </a:solidFill>
                <a:latin typeface="Calibri"/>
                <a:cs typeface="Calibri"/>
              </a:rPr>
              <a:t> </a:t>
            </a:r>
            <a:r>
              <a:rPr lang="en-US" sz="2900" b="1" dirty="0" err="1">
                <a:solidFill>
                  <a:srgbClr val="000090"/>
                </a:solidFill>
                <a:latin typeface="Calibri"/>
                <a:cs typeface="Calibri"/>
              </a:rPr>
              <a:t>niềm</a:t>
            </a:r>
            <a:r>
              <a:rPr lang="en-US" sz="2900" b="1" dirty="0">
                <a:solidFill>
                  <a:srgbClr val="000090"/>
                </a:solidFill>
                <a:latin typeface="Calibri"/>
                <a:cs typeface="Calibri"/>
              </a:rPr>
              <a:t> tin </a:t>
            </a:r>
            <a:r>
              <a:rPr lang="en-US" sz="2900" b="1" dirty="0" err="1">
                <a:solidFill>
                  <a:srgbClr val="000090"/>
                </a:solidFill>
                <a:latin typeface="Calibri"/>
                <a:cs typeface="Calibri"/>
              </a:rPr>
              <a:t>của</a:t>
            </a:r>
            <a:r>
              <a:rPr lang="en-US" sz="2900" b="1" dirty="0">
                <a:solidFill>
                  <a:srgbClr val="000090"/>
                </a:solidFill>
                <a:latin typeface="Calibri"/>
                <a:cs typeface="Calibri"/>
              </a:rPr>
              <a:t> </a:t>
            </a:r>
            <a:r>
              <a:rPr lang="en-US" sz="2900" b="1" dirty="0" err="1">
                <a:solidFill>
                  <a:srgbClr val="000090"/>
                </a:solidFill>
                <a:latin typeface="Calibri"/>
                <a:cs typeface="Calibri"/>
              </a:rPr>
              <a:t>nhân</a:t>
            </a:r>
            <a:r>
              <a:rPr lang="en-US" sz="2900" b="1" dirty="0">
                <a:solidFill>
                  <a:srgbClr val="000090"/>
                </a:solidFill>
                <a:latin typeface="Calibri"/>
                <a:cs typeface="Calibri"/>
              </a:rPr>
              <a:t> </a:t>
            </a:r>
            <a:r>
              <a:rPr lang="en-US" sz="2900" b="1" dirty="0" err="1">
                <a:solidFill>
                  <a:srgbClr val="000090"/>
                </a:solidFill>
                <a:latin typeface="Calibri"/>
                <a:cs typeface="Calibri"/>
              </a:rPr>
              <a:t>dân</a:t>
            </a:r>
            <a:r>
              <a:rPr lang="en-US" sz="2900" b="1" dirty="0">
                <a:solidFill>
                  <a:srgbClr val="000090"/>
                </a:solidFill>
                <a:latin typeface="Calibri"/>
                <a:cs typeface="Calibri"/>
              </a:rPr>
              <a:t> </a:t>
            </a:r>
            <a:r>
              <a:rPr lang="en-US" sz="2900" b="1" dirty="0" err="1">
                <a:solidFill>
                  <a:srgbClr val="000090"/>
                </a:solidFill>
                <a:latin typeface="Calibri"/>
                <a:cs typeface="Calibri"/>
              </a:rPr>
              <a:t>đối</a:t>
            </a:r>
            <a:r>
              <a:rPr lang="en-US" sz="2900" b="1" dirty="0">
                <a:solidFill>
                  <a:srgbClr val="000090"/>
                </a:solidFill>
                <a:latin typeface="Calibri"/>
                <a:cs typeface="Calibri"/>
              </a:rPr>
              <a:t> </a:t>
            </a:r>
            <a:r>
              <a:rPr lang="en-US" sz="2900" b="1" dirty="0" err="1">
                <a:solidFill>
                  <a:srgbClr val="000090"/>
                </a:solidFill>
                <a:latin typeface="Calibri"/>
                <a:cs typeface="Calibri"/>
              </a:rPr>
              <a:t>với</a:t>
            </a:r>
            <a:r>
              <a:rPr lang="en-US" sz="2900" b="1" dirty="0">
                <a:solidFill>
                  <a:srgbClr val="000090"/>
                </a:solidFill>
                <a:latin typeface="Calibri"/>
                <a:cs typeface="Calibri"/>
              </a:rPr>
              <a:t> </a:t>
            </a:r>
            <a:r>
              <a:rPr lang="en-US" sz="2900" b="1" dirty="0" err="1">
                <a:solidFill>
                  <a:srgbClr val="000090"/>
                </a:solidFill>
                <a:latin typeface="Calibri"/>
                <a:cs typeface="Calibri"/>
              </a:rPr>
              <a:t>Đảng</a:t>
            </a:r>
            <a:r>
              <a:rPr lang="en-US" sz="2900" b="1" dirty="0">
                <a:solidFill>
                  <a:srgbClr val="000090"/>
                </a:solidFill>
                <a:latin typeface="Calibri"/>
                <a:cs typeface="Calibri"/>
              </a:rPr>
              <a:t>, </a:t>
            </a:r>
            <a:r>
              <a:rPr lang="en-US" sz="2900" b="1" dirty="0" err="1">
                <a:solidFill>
                  <a:srgbClr val="000090"/>
                </a:solidFill>
                <a:latin typeface="Calibri"/>
                <a:cs typeface="Calibri"/>
              </a:rPr>
              <a:t>Nhà</a:t>
            </a:r>
            <a:r>
              <a:rPr lang="en-US" sz="2900" b="1" dirty="0">
                <a:solidFill>
                  <a:srgbClr val="000090"/>
                </a:solidFill>
                <a:latin typeface="Calibri"/>
                <a:cs typeface="Calibri"/>
              </a:rPr>
              <a:t> </a:t>
            </a:r>
            <a:r>
              <a:rPr lang="en-US" sz="2900" b="1" dirty="0" err="1">
                <a:solidFill>
                  <a:srgbClr val="000090"/>
                </a:solidFill>
                <a:latin typeface="Calibri"/>
                <a:cs typeface="Calibri"/>
              </a:rPr>
              <a:t>nước</a:t>
            </a:r>
            <a:r>
              <a:rPr lang="en-US" sz="2900" b="1" dirty="0">
                <a:solidFill>
                  <a:srgbClr val="000090"/>
                </a:solidFill>
                <a:latin typeface="Calibri"/>
                <a:cs typeface="Calibri"/>
              </a:rPr>
              <a:t>, </a:t>
            </a:r>
            <a:r>
              <a:rPr lang="en-US" sz="2900" b="1" dirty="0" err="1">
                <a:solidFill>
                  <a:srgbClr val="000090"/>
                </a:solidFill>
                <a:latin typeface="Calibri"/>
                <a:cs typeface="Calibri"/>
              </a:rPr>
              <a:t>chế</a:t>
            </a:r>
            <a:r>
              <a:rPr lang="en-US" sz="2900" b="1" dirty="0">
                <a:solidFill>
                  <a:srgbClr val="000090"/>
                </a:solidFill>
                <a:latin typeface="Calibri"/>
                <a:cs typeface="Calibri"/>
              </a:rPr>
              <a:t> </a:t>
            </a:r>
            <a:r>
              <a:rPr lang="en-US" sz="2900" b="1" dirty="0" err="1">
                <a:solidFill>
                  <a:srgbClr val="000090"/>
                </a:solidFill>
                <a:latin typeface="Calibri"/>
                <a:cs typeface="Calibri"/>
              </a:rPr>
              <a:t>độ</a:t>
            </a:r>
            <a:endParaRPr lang="en-US" sz="2900" dirty="0">
              <a:latin typeface="Calibri"/>
              <a:cs typeface="Calibri"/>
            </a:endParaRPr>
          </a:p>
        </p:txBody>
      </p:sp>
    </p:spTree>
    <p:extLst>
      <p:ext uri="{BB962C8B-B14F-4D97-AF65-F5344CB8AC3E}">
        <p14:creationId xmlns:p14="http://schemas.microsoft.com/office/powerpoint/2010/main" val="27759607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01604" y="826386"/>
            <a:ext cx="11551907" cy="5502526"/>
            <a:chOff x="122823" y="906743"/>
            <a:chExt cx="8929436" cy="2255344"/>
          </a:xfrm>
        </p:grpSpPr>
        <p:sp>
          <p:nvSpPr>
            <p:cNvPr id="8" name="Rectangle 7"/>
            <p:cNvSpPr/>
            <p:nvPr/>
          </p:nvSpPr>
          <p:spPr>
            <a:xfrm>
              <a:off x="122823" y="1167342"/>
              <a:ext cx="8929436" cy="577100"/>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w="38100" cmpd="sng">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9" name="Group 8"/>
            <p:cNvGrpSpPr/>
            <p:nvPr/>
          </p:nvGrpSpPr>
          <p:grpSpPr>
            <a:xfrm>
              <a:off x="416006" y="906743"/>
              <a:ext cx="1560936" cy="2255344"/>
              <a:chOff x="1513286" y="969963"/>
              <a:chExt cx="1560936" cy="1747837"/>
            </a:xfrm>
          </p:grpSpPr>
          <p:sp>
            <p:nvSpPr>
              <p:cNvPr id="10" name="Freeform 9"/>
              <p:cNvSpPr/>
              <p:nvPr/>
            </p:nvSpPr>
            <p:spPr>
              <a:xfrm>
                <a:off x="1633538" y="969963"/>
                <a:ext cx="1440684" cy="218673"/>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5A5A5A"/>
                  </a:gs>
                  <a:gs pos="100000">
                    <a:srgbClr val="6E6E6E"/>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Freeform 10"/>
              <p:cNvSpPr/>
              <p:nvPr/>
            </p:nvSpPr>
            <p:spPr>
              <a:xfrm flipV="1">
                <a:off x="1633538" y="2519362"/>
                <a:ext cx="1351686" cy="181255"/>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5A5A5A"/>
                  </a:gs>
                  <a:gs pos="100000">
                    <a:srgbClr val="6E6E6E"/>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Freeform 11"/>
              <p:cNvSpPr/>
              <p:nvPr/>
            </p:nvSpPr>
            <p:spPr>
              <a:xfrm>
                <a:off x="1631950" y="971550"/>
                <a:ext cx="1323609" cy="1746250"/>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TextBox 33"/>
              <p:cNvSpPr txBox="1">
                <a:spLocks noChangeArrowheads="1"/>
              </p:cNvSpPr>
              <p:nvPr/>
            </p:nvSpPr>
            <p:spPr bwMode="auto">
              <a:xfrm>
                <a:off x="1513286" y="1206951"/>
                <a:ext cx="1482725" cy="93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dirty="0">
                    <a:solidFill>
                      <a:srgbClr val="FFFFFF"/>
                    </a:solidFill>
                    <a:effectLst>
                      <a:outerShdw blurRad="38100" dist="38100" dir="2700000" algn="tl">
                        <a:srgbClr val="000000">
                          <a:alpha val="43137"/>
                        </a:srgbClr>
                      </a:outerShdw>
                    </a:effectLst>
                    <a:latin typeface="+mn-lt"/>
                  </a:rPr>
                  <a:t>3</a:t>
                </a:r>
              </a:p>
            </p:txBody>
          </p:sp>
        </p:grpSp>
        <p:sp>
          <p:nvSpPr>
            <p:cNvPr id="14" name="Rectangle 13"/>
            <p:cNvSpPr/>
            <p:nvPr/>
          </p:nvSpPr>
          <p:spPr>
            <a:xfrm>
              <a:off x="2247583" y="1157252"/>
              <a:ext cx="6704393" cy="529829"/>
            </a:xfrm>
            <a:prstGeom prst="rect">
              <a:avLst/>
            </a:prstGeom>
          </p:spPr>
          <p:txBody>
            <a:bodyPr wrap="square">
              <a:spAutoFit/>
            </a:bodyPr>
            <a:lstStyle/>
            <a:p>
              <a:pPr algn="just"/>
              <a:r>
                <a:rPr lang="en-US" sz="2600" b="1" dirty="0" err="1">
                  <a:solidFill>
                    <a:srgbClr val="000090"/>
                  </a:solidFill>
                  <a:latin typeface="Times New Roman" panose="02020603050405020304" pitchFamily="18" charset="0"/>
                  <a:cs typeface="Times New Roman" panose="02020603050405020304" pitchFamily="18" charset="0"/>
                </a:rPr>
                <a:t>Trong</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lãnh</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đạo</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chỉ</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đạo</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điều</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hành</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tổ</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chức</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thực</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hiện</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phải</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có</a:t>
              </a:r>
              <a:r>
                <a:rPr lang="en-US" sz="2600" b="1" dirty="0">
                  <a:solidFill>
                    <a:srgbClr val="000090"/>
                  </a:solidFill>
                  <a:latin typeface="Times New Roman" panose="02020603050405020304" pitchFamily="18" charset="0"/>
                  <a:cs typeface="Times New Roman" panose="02020603050405020304" pitchFamily="18" charset="0"/>
                </a:rPr>
                <a:t> quyết </a:t>
              </a:r>
              <a:r>
                <a:rPr lang="en-US" sz="2600" b="1" dirty="0" err="1">
                  <a:solidFill>
                    <a:srgbClr val="000090"/>
                  </a:solidFill>
                  <a:latin typeface="Times New Roman" panose="02020603050405020304" pitchFamily="18" charset="0"/>
                  <a:cs typeface="Times New Roman" panose="02020603050405020304" pitchFamily="18" charset="0"/>
                </a:rPr>
                <a:t>tâm</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chính</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trị</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cao</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nỗ</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lực</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lớn</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hành</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động</a:t>
              </a:r>
              <a:r>
                <a:rPr lang="en-US" sz="2600" b="1" dirty="0">
                  <a:solidFill>
                    <a:srgbClr val="000090"/>
                  </a:solidFill>
                  <a:latin typeface="Times New Roman" panose="02020603050405020304" pitchFamily="18" charset="0"/>
                  <a:cs typeface="Times New Roman" panose="02020603050405020304" pitchFamily="18" charset="0"/>
                </a:rPr>
                <a:t> quyết </a:t>
              </a:r>
              <a:r>
                <a:rPr lang="en-US" sz="2600" b="1" dirty="0" err="1">
                  <a:solidFill>
                    <a:srgbClr val="000090"/>
                  </a:solidFill>
                  <a:latin typeface="Times New Roman" panose="02020603050405020304" pitchFamily="18" charset="0"/>
                  <a:cs typeface="Times New Roman" panose="02020603050405020304" pitchFamily="18" charset="0"/>
                </a:rPr>
                <a:t>liệt</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năng</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động</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sáng</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tạo</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tích</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cực</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có</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bước</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đi</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phù</a:t>
              </a:r>
              <a:r>
                <a:rPr lang="en-US" sz="2600" b="1" dirty="0">
                  <a:solidFill>
                    <a:srgbClr val="000090"/>
                  </a:solidFill>
                  <a:latin typeface="Times New Roman" panose="02020603050405020304" pitchFamily="18" charset="0"/>
                  <a:cs typeface="Times New Roman" panose="02020603050405020304" pitchFamily="18" charset="0"/>
                </a:rPr>
                <a:t> </a:t>
              </a:r>
              <a:r>
                <a:rPr lang="en-US" sz="2600" b="1" dirty="0" err="1">
                  <a:solidFill>
                    <a:srgbClr val="000090"/>
                  </a:solidFill>
                  <a:latin typeface="Times New Roman" panose="02020603050405020304" pitchFamily="18" charset="0"/>
                  <a:cs typeface="Times New Roman" panose="02020603050405020304" pitchFamily="18" charset="0"/>
                </a:rPr>
                <a:t>hợp</a:t>
              </a:r>
              <a:endParaRPr lang="en-US" sz="2600" b="1" dirty="0">
                <a:solidFill>
                  <a:srgbClr val="000090"/>
                </a:solidFill>
                <a:latin typeface="Times New Roman" panose="02020603050405020304" pitchFamily="18" charset="0"/>
                <a:cs typeface="Times New Roman" panose="02020603050405020304" pitchFamily="18" charset="0"/>
              </a:endParaRPr>
            </a:p>
          </p:txBody>
        </p:sp>
      </p:grpSp>
      <p:sp>
        <p:nvSpPr>
          <p:cNvPr id="2" name="Rounded Rectangle 1"/>
          <p:cNvSpPr/>
          <p:nvPr/>
        </p:nvSpPr>
        <p:spPr>
          <a:xfrm>
            <a:off x="2641012" y="3083832"/>
            <a:ext cx="9334264" cy="3164456"/>
          </a:xfrm>
          <a:prstGeom prst="roundRect">
            <a:avLst/>
          </a:prstGeom>
          <a:solidFill>
            <a:schemeClr val="bg2">
              <a:lumMod val="90000"/>
            </a:schemeClr>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Clr>
                <a:srgbClr val="FF0000"/>
              </a:buClr>
              <a:buFont typeface="Wingdings" charset="2"/>
              <a:buChar char="²"/>
            </a:pPr>
            <a:r>
              <a:rPr lang="en-US" sz="2800" b="1" dirty="0" err="1">
                <a:solidFill>
                  <a:srgbClr val="000090"/>
                </a:solidFill>
              </a:rPr>
              <a:t>Kịp</a:t>
            </a:r>
            <a:r>
              <a:rPr lang="en-US" sz="2800" b="1" dirty="0">
                <a:solidFill>
                  <a:srgbClr val="000090"/>
                </a:solidFill>
              </a:rPr>
              <a:t> </a:t>
            </a:r>
            <a:r>
              <a:rPr lang="en-US" sz="2800" b="1" dirty="0" err="1">
                <a:solidFill>
                  <a:srgbClr val="000090"/>
                </a:solidFill>
              </a:rPr>
              <a:t>thời</a:t>
            </a:r>
            <a:r>
              <a:rPr lang="en-US" sz="2800" b="1" dirty="0">
                <a:solidFill>
                  <a:srgbClr val="000090"/>
                </a:solidFill>
              </a:rPr>
              <a:t> </a:t>
            </a:r>
            <a:r>
              <a:rPr lang="en-US" sz="2800" b="1" dirty="0" err="1">
                <a:solidFill>
                  <a:srgbClr val="000090"/>
                </a:solidFill>
              </a:rPr>
              <a:t>tháo</a:t>
            </a:r>
            <a:r>
              <a:rPr lang="en-US" sz="2800" b="1" dirty="0">
                <a:solidFill>
                  <a:srgbClr val="000090"/>
                </a:solidFill>
              </a:rPr>
              <a:t> </a:t>
            </a:r>
            <a:r>
              <a:rPr lang="en-US" sz="2800" b="1" dirty="0" err="1">
                <a:solidFill>
                  <a:srgbClr val="000090"/>
                </a:solidFill>
              </a:rPr>
              <a:t>gỡ</a:t>
            </a:r>
            <a:r>
              <a:rPr lang="en-US" sz="2800" b="1" dirty="0">
                <a:solidFill>
                  <a:srgbClr val="000090"/>
                </a:solidFill>
              </a:rPr>
              <a:t> </a:t>
            </a:r>
            <a:r>
              <a:rPr lang="en-US" sz="2800" b="1" dirty="0" err="1">
                <a:solidFill>
                  <a:srgbClr val="000090"/>
                </a:solidFill>
              </a:rPr>
              <a:t>những</a:t>
            </a:r>
            <a:r>
              <a:rPr lang="en-US" sz="2800" b="1" dirty="0">
                <a:solidFill>
                  <a:srgbClr val="000090"/>
                </a:solidFill>
              </a:rPr>
              <a:t> </a:t>
            </a:r>
            <a:r>
              <a:rPr lang="en-US" sz="2800" b="1" dirty="0" err="1">
                <a:solidFill>
                  <a:srgbClr val="000090"/>
                </a:solidFill>
              </a:rPr>
              <a:t>vướng</a:t>
            </a:r>
            <a:r>
              <a:rPr lang="en-US" sz="2800" b="1" dirty="0">
                <a:solidFill>
                  <a:srgbClr val="000090"/>
                </a:solidFill>
              </a:rPr>
              <a:t> </a:t>
            </a:r>
            <a:r>
              <a:rPr lang="en-US" sz="2800" b="1" dirty="0" err="1">
                <a:solidFill>
                  <a:srgbClr val="000090"/>
                </a:solidFill>
              </a:rPr>
              <a:t>mắc</a:t>
            </a:r>
            <a:r>
              <a:rPr lang="en-US" sz="2800" b="1" dirty="0">
                <a:solidFill>
                  <a:srgbClr val="000090"/>
                </a:solidFill>
              </a:rPr>
              <a:t>, </a:t>
            </a:r>
            <a:r>
              <a:rPr lang="en-US" sz="2800" b="1" dirty="0" err="1">
                <a:solidFill>
                  <a:srgbClr val="000090"/>
                </a:solidFill>
              </a:rPr>
              <a:t>điểm</a:t>
            </a:r>
            <a:r>
              <a:rPr lang="en-US" sz="2800" b="1" dirty="0">
                <a:solidFill>
                  <a:srgbClr val="000090"/>
                </a:solidFill>
              </a:rPr>
              <a:t> </a:t>
            </a:r>
            <a:r>
              <a:rPr lang="en-US" sz="2800" b="1" dirty="0" err="1">
                <a:solidFill>
                  <a:srgbClr val="000090"/>
                </a:solidFill>
              </a:rPr>
              <a:t>nghẽn</a:t>
            </a:r>
            <a:endParaRPr lang="en-US" sz="2800" b="1" dirty="0">
              <a:solidFill>
                <a:srgbClr val="000090"/>
              </a:solidFill>
            </a:endParaRPr>
          </a:p>
          <a:p>
            <a:pPr marL="457200" indent="-457200">
              <a:buClr>
                <a:srgbClr val="FF0000"/>
              </a:buClr>
              <a:buFont typeface="Wingdings" charset="2"/>
              <a:buChar char="²"/>
            </a:pPr>
            <a:r>
              <a:rPr lang="en-US" sz="2800" b="1" dirty="0">
                <a:solidFill>
                  <a:srgbClr val="000090"/>
                </a:solidFill>
              </a:rPr>
              <a:t>Tạo </a:t>
            </a:r>
            <a:r>
              <a:rPr lang="en-US" sz="2800" b="1" dirty="0" err="1">
                <a:solidFill>
                  <a:srgbClr val="000090"/>
                </a:solidFill>
              </a:rPr>
              <a:t>đột</a:t>
            </a:r>
            <a:r>
              <a:rPr lang="en-US" sz="2800" b="1" dirty="0">
                <a:solidFill>
                  <a:srgbClr val="000090"/>
                </a:solidFill>
              </a:rPr>
              <a:t> </a:t>
            </a:r>
            <a:r>
              <a:rPr lang="en-US" sz="2800" b="1" dirty="0" err="1">
                <a:solidFill>
                  <a:srgbClr val="000090"/>
                </a:solidFill>
              </a:rPr>
              <a:t>phá</a:t>
            </a:r>
            <a:r>
              <a:rPr lang="en-US" sz="2800" b="1" dirty="0">
                <a:solidFill>
                  <a:srgbClr val="000090"/>
                </a:solidFill>
              </a:rPr>
              <a:t> </a:t>
            </a:r>
            <a:r>
              <a:rPr lang="en-US" sz="2800" b="1" dirty="0" err="1">
                <a:solidFill>
                  <a:srgbClr val="000090"/>
                </a:solidFill>
              </a:rPr>
              <a:t>để</a:t>
            </a:r>
            <a:r>
              <a:rPr lang="en-US" sz="2800" b="1" dirty="0">
                <a:solidFill>
                  <a:srgbClr val="000090"/>
                </a:solidFill>
              </a:rPr>
              <a:t> </a:t>
            </a:r>
            <a:r>
              <a:rPr lang="en-US" sz="2800" b="1" dirty="0" err="1">
                <a:solidFill>
                  <a:srgbClr val="000090"/>
                </a:solidFill>
              </a:rPr>
              <a:t>phát</a:t>
            </a:r>
            <a:r>
              <a:rPr lang="en-US" sz="2800" b="1" dirty="0">
                <a:solidFill>
                  <a:srgbClr val="000090"/>
                </a:solidFill>
              </a:rPr>
              <a:t> </a:t>
            </a:r>
            <a:r>
              <a:rPr lang="en-US" sz="2800" b="1" dirty="0" err="1">
                <a:solidFill>
                  <a:srgbClr val="000090"/>
                </a:solidFill>
              </a:rPr>
              <a:t>triển</a:t>
            </a:r>
            <a:endParaRPr lang="en-US" sz="2800" b="1" dirty="0">
              <a:solidFill>
                <a:srgbClr val="000090"/>
              </a:solidFill>
            </a:endParaRPr>
          </a:p>
          <a:p>
            <a:pPr marL="457200" indent="-457200">
              <a:buClr>
                <a:srgbClr val="FF0000"/>
              </a:buClr>
              <a:buFont typeface="Wingdings" charset="2"/>
              <a:buChar char="²"/>
            </a:pPr>
            <a:r>
              <a:rPr lang="en-US" sz="2800" b="1" dirty="0" err="1">
                <a:solidFill>
                  <a:srgbClr val="000090"/>
                </a:solidFill>
              </a:rPr>
              <a:t>Đề</a:t>
            </a:r>
            <a:r>
              <a:rPr lang="en-US" sz="2800" b="1" dirty="0">
                <a:solidFill>
                  <a:srgbClr val="000090"/>
                </a:solidFill>
              </a:rPr>
              <a:t> </a:t>
            </a:r>
            <a:r>
              <a:rPr lang="en-US" sz="2800" b="1" dirty="0" err="1">
                <a:solidFill>
                  <a:srgbClr val="000090"/>
                </a:solidFill>
              </a:rPr>
              <a:t>cao</a:t>
            </a:r>
            <a:r>
              <a:rPr lang="en-US" sz="2800" b="1" dirty="0">
                <a:solidFill>
                  <a:srgbClr val="000090"/>
                </a:solidFill>
              </a:rPr>
              <a:t> </a:t>
            </a:r>
            <a:r>
              <a:rPr lang="en-US" sz="2800" b="1" dirty="0" err="1">
                <a:solidFill>
                  <a:srgbClr val="000090"/>
                </a:solidFill>
              </a:rPr>
              <a:t>trách</a:t>
            </a:r>
            <a:r>
              <a:rPr lang="en-US" sz="2800" b="1" dirty="0">
                <a:solidFill>
                  <a:srgbClr val="000090"/>
                </a:solidFill>
              </a:rPr>
              <a:t> </a:t>
            </a:r>
            <a:r>
              <a:rPr lang="en-US" sz="2800" b="1" dirty="0" err="1">
                <a:solidFill>
                  <a:srgbClr val="000090"/>
                </a:solidFill>
              </a:rPr>
              <a:t>nhiệm</a:t>
            </a:r>
            <a:r>
              <a:rPr lang="en-US" sz="2800" b="1" dirty="0">
                <a:solidFill>
                  <a:srgbClr val="000090"/>
                </a:solidFill>
              </a:rPr>
              <a:t> </a:t>
            </a:r>
            <a:r>
              <a:rPr lang="en-US" sz="2800" b="1" dirty="0" err="1">
                <a:solidFill>
                  <a:srgbClr val="000090"/>
                </a:solidFill>
              </a:rPr>
              <a:t>của</a:t>
            </a:r>
            <a:r>
              <a:rPr lang="en-US" sz="2800" b="1" dirty="0">
                <a:solidFill>
                  <a:srgbClr val="000090"/>
                </a:solidFill>
              </a:rPr>
              <a:t> </a:t>
            </a:r>
            <a:r>
              <a:rPr lang="en-US" sz="2800" b="1" dirty="0" err="1">
                <a:solidFill>
                  <a:srgbClr val="000090"/>
                </a:solidFill>
              </a:rPr>
              <a:t>người</a:t>
            </a:r>
            <a:r>
              <a:rPr lang="en-US" sz="2800" b="1" dirty="0">
                <a:solidFill>
                  <a:srgbClr val="000090"/>
                </a:solidFill>
              </a:rPr>
              <a:t> </a:t>
            </a:r>
            <a:r>
              <a:rPr lang="en-US" sz="2800" b="1" dirty="0" err="1">
                <a:solidFill>
                  <a:srgbClr val="000090"/>
                </a:solidFill>
              </a:rPr>
              <a:t>đứng</a:t>
            </a:r>
            <a:r>
              <a:rPr lang="en-US" sz="2800" b="1" dirty="0">
                <a:solidFill>
                  <a:srgbClr val="000090"/>
                </a:solidFill>
              </a:rPr>
              <a:t> </a:t>
            </a:r>
            <a:r>
              <a:rPr lang="en-US" sz="2800" b="1" dirty="0" err="1">
                <a:solidFill>
                  <a:srgbClr val="000090"/>
                </a:solidFill>
              </a:rPr>
              <a:t>đầu</a:t>
            </a:r>
            <a:endParaRPr lang="en-US" sz="2800" b="1" dirty="0">
              <a:solidFill>
                <a:srgbClr val="000090"/>
              </a:solidFill>
            </a:endParaRPr>
          </a:p>
          <a:p>
            <a:pPr marL="457200" indent="-457200">
              <a:buClr>
                <a:srgbClr val="FF0000"/>
              </a:buClr>
              <a:buFont typeface="Wingdings" charset="2"/>
              <a:buChar char="²"/>
            </a:pPr>
            <a:r>
              <a:rPr lang="en-US" sz="2800" b="1" dirty="0" err="1">
                <a:solidFill>
                  <a:srgbClr val="000090"/>
                </a:solidFill>
              </a:rPr>
              <a:t>Phát</a:t>
            </a:r>
            <a:r>
              <a:rPr lang="en-US" sz="2800" b="1" dirty="0">
                <a:solidFill>
                  <a:srgbClr val="000090"/>
                </a:solidFill>
              </a:rPr>
              <a:t> </a:t>
            </a:r>
            <a:r>
              <a:rPr lang="en-US" sz="2800" b="1" dirty="0" err="1">
                <a:solidFill>
                  <a:srgbClr val="000090"/>
                </a:solidFill>
              </a:rPr>
              <a:t>huy</a:t>
            </a:r>
            <a:r>
              <a:rPr lang="en-US" sz="2800" b="1" dirty="0">
                <a:solidFill>
                  <a:srgbClr val="000090"/>
                </a:solidFill>
              </a:rPr>
              <a:t> </a:t>
            </a:r>
            <a:r>
              <a:rPr lang="en-US" sz="2800" b="1" dirty="0" err="1">
                <a:solidFill>
                  <a:srgbClr val="000090"/>
                </a:solidFill>
              </a:rPr>
              <a:t>dân</a:t>
            </a:r>
            <a:r>
              <a:rPr lang="en-US" sz="2800" b="1" dirty="0">
                <a:solidFill>
                  <a:srgbClr val="000090"/>
                </a:solidFill>
              </a:rPr>
              <a:t> </a:t>
            </a:r>
            <a:r>
              <a:rPr lang="en-US" sz="2800" b="1" dirty="0" err="1">
                <a:solidFill>
                  <a:srgbClr val="000090"/>
                </a:solidFill>
              </a:rPr>
              <a:t>chủ</a:t>
            </a:r>
            <a:r>
              <a:rPr lang="en-US" sz="2800" b="1" dirty="0">
                <a:solidFill>
                  <a:srgbClr val="000090"/>
                </a:solidFill>
              </a:rPr>
              <a:t> </a:t>
            </a:r>
            <a:r>
              <a:rPr lang="en-US" sz="2800" b="1" dirty="0" err="1">
                <a:solidFill>
                  <a:srgbClr val="000090"/>
                </a:solidFill>
              </a:rPr>
              <a:t>đi</a:t>
            </a:r>
            <a:r>
              <a:rPr lang="en-US" sz="2800" b="1" dirty="0">
                <a:solidFill>
                  <a:srgbClr val="000090"/>
                </a:solidFill>
              </a:rPr>
              <a:t> </a:t>
            </a:r>
            <a:r>
              <a:rPr lang="en-US" sz="2800" b="1" dirty="0" err="1">
                <a:solidFill>
                  <a:srgbClr val="000090"/>
                </a:solidFill>
              </a:rPr>
              <a:t>đôi</a:t>
            </a:r>
            <a:r>
              <a:rPr lang="en-US" sz="2800" b="1" dirty="0">
                <a:solidFill>
                  <a:srgbClr val="000090"/>
                </a:solidFill>
              </a:rPr>
              <a:t> </a:t>
            </a:r>
            <a:r>
              <a:rPr lang="en-US" sz="2800" b="1" dirty="0" err="1">
                <a:solidFill>
                  <a:srgbClr val="000090"/>
                </a:solidFill>
              </a:rPr>
              <a:t>với</a:t>
            </a:r>
            <a:r>
              <a:rPr lang="en-US" sz="2800" b="1" dirty="0">
                <a:solidFill>
                  <a:srgbClr val="000090"/>
                </a:solidFill>
              </a:rPr>
              <a:t> </a:t>
            </a:r>
            <a:r>
              <a:rPr lang="en-US" sz="2800" b="1" dirty="0" err="1">
                <a:solidFill>
                  <a:srgbClr val="000090"/>
                </a:solidFill>
              </a:rPr>
              <a:t>giữ</a:t>
            </a:r>
            <a:r>
              <a:rPr lang="en-US" sz="2800" b="1" dirty="0">
                <a:solidFill>
                  <a:srgbClr val="000090"/>
                </a:solidFill>
              </a:rPr>
              <a:t> </a:t>
            </a:r>
            <a:r>
              <a:rPr lang="en-US" sz="2800" b="1" dirty="0" err="1">
                <a:solidFill>
                  <a:srgbClr val="000090"/>
                </a:solidFill>
              </a:rPr>
              <a:t>vững</a:t>
            </a:r>
            <a:r>
              <a:rPr lang="en-US" sz="2800" b="1" dirty="0">
                <a:solidFill>
                  <a:srgbClr val="000090"/>
                </a:solidFill>
              </a:rPr>
              <a:t> </a:t>
            </a:r>
            <a:r>
              <a:rPr lang="en-US" sz="2800" b="1" dirty="0" err="1">
                <a:solidFill>
                  <a:srgbClr val="000090"/>
                </a:solidFill>
              </a:rPr>
              <a:t>kỷ</a:t>
            </a:r>
            <a:r>
              <a:rPr lang="en-US" sz="2800" b="1" dirty="0">
                <a:solidFill>
                  <a:srgbClr val="000090"/>
                </a:solidFill>
              </a:rPr>
              <a:t> </a:t>
            </a:r>
            <a:r>
              <a:rPr lang="en-US" sz="2800" b="1" dirty="0" err="1">
                <a:solidFill>
                  <a:srgbClr val="000090"/>
                </a:solidFill>
              </a:rPr>
              <a:t>cương</a:t>
            </a:r>
            <a:endParaRPr lang="en-US" sz="2800" b="1" dirty="0">
              <a:solidFill>
                <a:srgbClr val="000090"/>
              </a:solidFill>
            </a:endParaRPr>
          </a:p>
          <a:p>
            <a:pPr marL="457200" indent="-457200">
              <a:buClr>
                <a:srgbClr val="FF0000"/>
              </a:buClr>
              <a:buFont typeface="Wingdings" charset="2"/>
              <a:buChar char="²"/>
            </a:pPr>
            <a:r>
              <a:rPr lang="en-US" sz="2800" b="1" dirty="0" err="1">
                <a:solidFill>
                  <a:srgbClr val="000090"/>
                </a:solidFill>
              </a:rPr>
              <a:t>Coi</a:t>
            </a:r>
            <a:r>
              <a:rPr lang="en-US" sz="2800" b="1" dirty="0">
                <a:solidFill>
                  <a:srgbClr val="000090"/>
                </a:solidFill>
              </a:rPr>
              <a:t> </a:t>
            </a:r>
            <a:r>
              <a:rPr lang="en-US" sz="2800" b="1" dirty="0" err="1">
                <a:solidFill>
                  <a:srgbClr val="000090"/>
                </a:solidFill>
              </a:rPr>
              <a:t>trọng</a:t>
            </a:r>
            <a:r>
              <a:rPr lang="en-US" sz="2800" b="1" dirty="0">
                <a:solidFill>
                  <a:srgbClr val="000090"/>
                </a:solidFill>
              </a:rPr>
              <a:t> </a:t>
            </a:r>
            <a:r>
              <a:rPr lang="en-US" sz="2800" b="1" dirty="0" err="1">
                <a:solidFill>
                  <a:srgbClr val="000090"/>
                </a:solidFill>
              </a:rPr>
              <a:t>tổng</a:t>
            </a:r>
            <a:r>
              <a:rPr lang="en-US" sz="2800" b="1" dirty="0">
                <a:solidFill>
                  <a:srgbClr val="000090"/>
                </a:solidFill>
              </a:rPr>
              <a:t> </a:t>
            </a:r>
            <a:r>
              <a:rPr lang="en-US" sz="2800" b="1" dirty="0" err="1">
                <a:solidFill>
                  <a:srgbClr val="000090"/>
                </a:solidFill>
              </a:rPr>
              <a:t>kết</a:t>
            </a:r>
            <a:r>
              <a:rPr lang="en-US" sz="2800" b="1" dirty="0">
                <a:solidFill>
                  <a:srgbClr val="000090"/>
                </a:solidFill>
              </a:rPr>
              <a:t> </a:t>
            </a:r>
            <a:r>
              <a:rPr lang="en-US" sz="2800" b="1" dirty="0" err="1">
                <a:solidFill>
                  <a:srgbClr val="000090"/>
                </a:solidFill>
              </a:rPr>
              <a:t>thực</a:t>
            </a:r>
            <a:r>
              <a:rPr lang="en-US" sz="2800" b="1" dirty="0">
                <a:solidFill>
                  <a:srgbClr val="000090"/>
                </a:solidFill>
              </a:rPr>
              <a:t> </a:t>
            </a:r>
            <a:r>
              <a:rPr lang="en-US" sz="2800" b="1" dirty="0" err="1">
                <a:solidFill>
                  <a:srgbClr val="000090"/>
                </a:solidFill>
              </a:rPr>
              <a:t>tiễn</a:t>
            </a:r>
            <a:r>
              <a:rPr lang="en-US" sz="2800" b="1" dirty="0">
                <a:solidFill>
                  <a:srgbClr val="000090"/>
                </a:solidFill>
              </a:rPr>
              <a:t>, </a:t>
            </a:r>
            <a:r>
              <a:rPr lang="en-US" sz="2800" b="1" dirty="0" err="1">
                <a:solidFill>
                  <a:srgbClr val="000090"/>
                </a:solidFill>
              </a:rPr>
              <a:t>nghiên</a:t>
            </a:r>
            <a:r>
              <a:rPr lang="en-US" sz="2800" b="1" dirty="0">
                <a:solidFill>
                  <a:srgbClr val="000090"/>
                </a:solidFill>
              </a:rPr>
              <a:t> </a:t>
            </a:r>
            <a:r>
              <a:rPr lang="en-US" sz="2800" b="1" dirty="0" err="1">
                <a:solidFill>
                  <a:srgbClr val="000090"/>
                </a:solidFill>
              </a:rPr>
              <a:t>cứu</a:t>
            </a:r>
            <a:r>
              <a:rPr lang="en-US" sz="2800" b="1" dirty="0">
                <a:solidFill>
                  <a:srgbClr val="000090"/>
                </a:solidFill>
              </a:rPr>
              <a:t> </a:t>
            </a:r>
            <a:r>
              <a:rPr lang="en-US" sz="2800" b="1" dirty="0" err="1">
                <a:solidFill>
                  <a:srgbClr val="000090"/>
                </a:solidFill>
              </a:rPr>
              <a:t>lý</a:t>
            </a:r>
            <a:r>
              <a:rPr lang="en-US" sz="2800" b="1" dirty="0">
                <a:solidFill>
                  <a:srgbClr val="000090"/>
                </a:solidFill>
              </a:rPr>
              <a:t> </a:t>
            </a:r>
            <a:r>
              <a:rPr lang="en-US" sz="2800" b="1" dirty="0" err="1">
                <a:solidFill>
                  <a:srgbClr val="000090"/>
                </a:solidFill>
              </a:rPr>
              <a:t>luận</a:t>
            </a:r>
            <a:endParaRPr lang="en-US" sz="2800" b="1" dirty="0">
              <a:solidFill>
                <a:srgbClr val="000090"/>
              </a:solidFill>
            </a:endParaRPr>
          </a:p>
          <a:p>
            <a:pPr marL="457200" indent="-457200">
              <a:buClr>
                <a:srgbClr val="FF0000"/>
              </a:buClr>
              <a:buFont typeface="Wingdings" charset="2"/>
              <a:buChar char="²"/>
            </a:pPr>
            <a:r>
              <a:rPr lang="en-US" sz="2800" b="1" dirty="0" err="1">
                <a:solidFill>
                  <a:srgbClr val="000090"/>
                </a:solidFill>
              </a:rPr>
              <a:t>Coi</a:t>
            </a:r>
            <a:r>
              <a:rPr lang="en-US" sz="2800" b="1" dirty="0">
                <a:solidFill>
                  <a:srgbClr val="000090"/>
                </a:solidFill>
              </a:rPr>
              <a:t> </a:t>
            </a:r>
            <a:r>
              <a:rPr lang="en-US" sz="2800" b="1" dirty="0" err="1">
                <a:solidFill>
                  <a:srgbClr val="000090"/>
                </a:solidFill>
              </a:rPr>
              <a:t>trọng</a:t>
            </a:r>
            <a:r>
              <a:rPr lang="en-US" sz="2800" b="1" dirty="0">
                <a:solidFill>
                  <a:srgbClr val="000090"/>
                </a:solidFill>
              </a:rPr>
              <a:t> </a:t>
            </a:r>
            <a:r>
              <a:rPr lang="en-US" sz="2800" b="1" dirty="0" err="1">
                <a:solidFill>
                  <a:srgbClr val="000090"/>
                </a:solidFill>
              </a:rPr>
              <a:t>chất</a:t>
            </a:r>
            <a:r>
              <a:rPr lang="en-US" sz="2800" b="1" dirty="0">
                <a:solidFill>
                  <a:srgbClr val="000090"/>
                </a:solidFill>
              </a:rPr>
              <a:t> </a:t>
            </a:r>
            <a:r>
              <a:rPr lang="en-US" sz="2800" b="1" dirty="0" err="1">
                <a:solidFill>
                  <a:srgbClr val="000090"/>
                </a:solidFill>
              </a:rPr>
              <a:t>lượng</a:t>
            </a:r>
            <a:r>
              <a:rPr lang="en-US" sz="2800" b="1" dirty="0">
                <a:solidFill>
                  <a:srgbClr val="000090"/>
                </a:solidFill>
              </a:rPr>
              <a:t>, </a:t>
            </a:r>
            <a:r>
              <a:rPr lang="en-US" sz="2800" b="1" dirty="0" err="1">
                <a:solidFill>
                  <a:srgbClr val="000090"/>
                </a:solidFill>
              </a:rPr>
              <a:t>hiệu</a:t>
            </a:r>
            <a:r>
              <a:rPr lang="en-US" sz="2800" b="1" dirty="0">
                <a:solidFill>
                  <a:srgbClr val="000090"/>
                </a:solidFill>
              </a:rPr>
              <a:t> </a:t>
            </a:r>
            <a:r>
              <a:rPr lang="en-US" sz="2800" b="1" dirty="0" err="1">
                <a:solidFill>
                  <a:srgbClr val="000090"/>
                </a:solidFill>
              </a:rPr>
              <a:t>quả</a:t>
            </a:r>
            <a:r>
              <a:rPr lang="en-US" sz="2800" b="1" dirty="0">
                <a:solidFill>
                  <a:srgbClr val="000090"/>
                </a:solidFill>
              </a:rPr>
              <a:t> </a:t>
            </a:r>
            <a:r>
              <a:rPr lang="en-US" sz="2800" b="1" dirty="0" err="1">
                <a:solidFill>
                  <a:srgbClr val="000090"/>
                </a:solidFill>
              </a:rPr>
              <a:t>thực</a:t>
            </a:r>
            <a:r>
              <a:rPr lang="en-US" sz="2800" b="1" dirty="0">
                <a:solidFill>
                  <a:srgbClr val="000090"/>
                </a:solidFill>
              </a:rPr>
              <a:t> tế</a:t>
            </a:r>
          </a:p>
        </p:txBody>
      </p:sp>
    </p:spTree>
    <p:extLst>
      <p:ext uri="{BB962C8B-B14F-4D97-AF65-F5344CB8AC3E}">
        <p14:creationId xmlns:p14="http://schemas.microsoft.com/office/powerpoint/2010/main" val="14246395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3690" y="786075"/>
            <a:ext cx="11531747" cy="5724238"/>
            <a:chOff x="170476" y="3841726"/>
            <a:chExt cx="9036718" cy="2227313"/>
          </a:xfrm>
        </p:grpSpPr>
        <p:sp>
          <p:nvSpPr>
            <p:cNvPr id="16" name="Rectangle 15"/>
            <p:cNvSpPr/>
            <p:nvPr/>
          </p:nvSpPr>
          <p:spPr>
            <a:xfrm>
              <a:off x="170476" y="3989068"/>
              <a:ext cx="9036718" cy="503598"/>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7" name="Group 16"/>
            <p:cNvGrpSpPr/>
            <p:nvPr/>
          </p:nvGrpSpPr>
          <p:grpSpPr>
            <a:xfrm>
              <a:off x="7146626" y="3841726"/>
              <a:ext cx="1560417" cy="2227313"/>
              <a:chOff x="5923263" y="3890145"/>
              <a:chExt cx="1560417" cy="1716483"/>
            </a:xfrm>
          </p:grpSpPr>
          <p:sp>
            <p:nvSpPr>
              <p:cNvPr id="19" name="Freeform 18"/>
              <p:cNvSpPr/>
              <p:nvPr/>
            </p:nvSpPr>
            <p:spPr>
              <a:xfrm>
                <a:off x="6040515" y="3890145"/>
                <a:ext cx="1417020" cy="211441"/>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Freeform 19"/>
              <p:cNvSpPr/>
              <p:nvPr/>
            </p:nvSpPr>
            <p:spPr>
              <a:xfrm flipV="1">
                <a:off x="6116326" y="5439545"/>
                <a:ext cx="1341209" cy="167083"/>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Freeform 20"/>
              <p:cNvSpPr/>
              <p:nvPr/>
            </p:nvSpPr>
            <p:spPr>
              <a:xfrm>
                <a:off x="6070838" y="3890145"/>
                <a:ext cx="1326369" cy="1685127"/>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5000">
                    <a:schemeClr val="accent5">
                      <a:lumMod val="50000"/>
                    </a:schemeClr>
                  </a:gs>
                  <a:gs pos="0">
                    <a:schemeClr val="accent1">
                      <a:lumMod val="45000"/>
                      <a:lumOff val="55000"/>
                    </a:schemeClr>
                  </a:gs>
                  <a:gs pos="0">
                    <a:schemeClr val="accent1">
                      <a:lumMod val="45000"/>
                      <a:lumOff val="55000"/>
                    </a:schemeClr>
                  </a:gs>
                  <a:gs pos="0">
                    <a:schemeClr val="accent1">
                      <a:lumMod val="30000"/>
                      <a:lumOff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TextBox 13"/>
              <p:cNvSpPr txBox="1">
                <a:spLocks noChangeArrowheads="1"/>
              </p:cNvSpPr>
              <p:nvPr/>
            </p:nvSpPr>
            <p:spPr bwMode="auto">
              <a:xfrm>
                <a:off x="5923263" y="4176125"/>
                <a:ext cx="1560417" cy="92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dirty="0">
                    <a:solidFill>
                      <a:srgbClr val="FFFFFF"/>
                    </a:solidFill>
                    <a:effectLst>
                      <a:outerShdw blurRad="38100" dist="38100" dir="2700000" algn="tl">
                        <a:srgbClr val="000000">
                          <a:alpha val="43137"/>
                        </a:srgbClr>
                      </a:outerShdw>
                    </a:effectLst>
                    <a:latin typeface="+mn-lt"/>
                  </a:rPr>
                  <a:t>4</a:t>
                </a:r>
              </a:p>
            </p:txBody>
          </p:sp>
        </p:grpSp>
        <p:sp>
          <p:nvSpPr>
            <p:cNvPr id="18" name="Rectangle 17"/>
            <p:cNvSpPr/>
            <p:nvPr/>
          </p:nvSpPr>
          <p:spPr>
            <a:xfrm>
              <a:off x="502243" y="3993285"/>
              <a:ext cx="6651151" cy="419148"/>
            </a:xfrm>
            <a:prstGeom prst="rect">
              <a:avLst/>
            </a:prstGeom>
          </p:spPr>
          <p:txBody>
            <a:bodyPr wrap="square" anchor="ctr">
              <a:spAutoFit/>
            </a:bodyPr>
            <a:lstStyle/>
            <a:p>
              <a:pPr algn="just"/>
              <a:r>
                <a:rPr lang="en-US" sz="3200" b="1" dirty="0" err="1">
                  <a:solidFill>
                    <a:srgbClr val="000090"/>
                  </a:solidFill>
                  <a:latin typeface="Times New Roman"/>
                  <a:cs typeface="Times New Roman"/>
                </a:rPr>
                <a:t>Tập</a:t>
              </a:r>
              <a:r>
                <a:rPr lang="en-US" sz="3200" b="1" dirty="0">
                  <a:solidFill>
                    <a:srgbClr val="000090"/>
                  </a:solidFill>
                  <a:latin typeface="Times New Roman"/>
                  <a:cs typeface="Times New Roman"/>
                </a:rPr>
                <a:t> </a:t>
              </a:r>
              <a:r>
                <a:rPr lang="en-US" sz="3200" b="1" dirty="0" err="1">
                  <a:solidFill>
                    <a:srgbClr val="000090"/>
                  </a:solidFill>
                  <a:latin typeface="Times New Roman"/>
                  <a:cs typeface="Times New Roman"/>
                </a:rPr>
                <a:t>trung</a:t>
              </a:r>
              <a:r>
                <a:rPr lang="en-US" sz="3200" b="1" dirty="0">
                  <a:solidFill>
                    <a:srgbClr val="000090"/>
                  </a:solidFill>
                  <a:latin typeface="Times New Roman"/>
                  <a:cs typeface="Times New Roman"/>
                </a:rPr>
                <a:t> </a:t>
              </a:r>
              <a:r>
                <a:rPr lang="en-US" sz="3200" b="1" dirty="0" err="1">
                  <a:solidFill>
                    <a:srgbClr val="000090"/>
                  </a:solidFill>
                  <a:latin typeface="Times New Roman"/>
                  <a:cs typeface="Times New Roman"/>
                </a:rPr>
                <a:t>ưu</a:t>
              </a:r>
              <a:r>
                <a:rPr lang="en-US" sz="3200" b="1" dirty="0">
                  <a:solidFill>
                    <a:srgbClr val="000090"/>
                  </a:solidFill>
                  <a:latin typeface="Times New Roman"/>
                  <a:cs typeface="Times New Roman"/>
                </a:rPr>
                <a:t> </a:t>
              </a:r>
              <a:r>
                <a:rPr lang="en-US" sz="3200" b="1" dirty="0" err="1">
                  <a:solidFill>
                    <a:srgbClr val="000090"/>
                  </a:solidFill>
                  <a:latin typeface="Times New Roman"/>
                  <a:cs typeface="Times New Roman"/>
                </a:rPr>
                <a:t>tiên</a:t>
              </a:r>
              <a:r>
                <a:rPr lang="en-US" sz="3200" b="1" dirty="0">
                  <a:solidFill>
                    <a:srgbClr val="000090"/>
                  </a:solidFill>
                  <a:latin typeface="Times New Roman"/>
                  <a:cs typeface="Times New Roman"/>
                </a:rPr>
                <a:t> </a:t>
              </a:r>
              <a:r>
                <a:rPr lang="en-US" sz="3200" b="1" dirty="0" err="1">
                  <a:solidFill>
                    <a:srgbClr val="000090"/>
                  </a:solidFill>
                  <a:latin typeface="Times New Roman"/>
                  <a:cs typeface="Times New Roman"/>
                </a:rPr>
                <a:t>xây</a:t>
              </a:r>
              <a:r>
                <a:rPr lang="en-US" sz="3200" b="1" dirty="0">
                  <a:solidFill>
                    <a:srgbClr val="000090"/>
                  </a:solidFill>
                  <a:latin typeface="Times New Roman"/>
                  <a:cs typeface="Times New Roman"/>
                </a:rPr>
                <a:t> </a:t>
              </a:r>
              <a:r>
                <a:rPr lang="en-US" sz="3200" b="1" dirty="0" err="1">
                  <a:solidFill>
                    <a:srgbClr val="000090"/>
                  </a:solidFill>
                  <a:latin typeface="Times New Roman"/>
                  <a:cs typeface="Times New Roman"/>
                </a:rPr>
                <a:t>dựng</a:t>
              </a:r>
              <a:r>
                <a:rPr lang="en-US" sz="3200" b="1" dirty="0">
                  <a:solidFill>
                    <a:srgbClr val="000090"/>
                  </a:solidFill>
                  <a:latin typeface="Times New Roman"/>
                  <a:cs typeface="Times New Roman"/>
                </a:rPr>
                <a:t> </a:t>
              </a:r>
              <a:r>
                <a:rPr lang="en-US" sz="3200" b="1" dirty="0" err="1">
                  <a:solidFill>
                    <a:srgbClr val="000090"/>
                  </a:solidFill>
                  <a:latin typeface="Times New Roman"/>
                  <a:cs typeface="Times New Roman"/>
                </a:rPr>
                <a:t>đồng</a:t>
              </a:r>
              <a:r>
                <a:rPr lang="en-US" sz="3200" b="1" dirty="0">
                  <a:solidFill>
                    <a:srgbClr val="000090"/>
                  </a:solidFill>
                  <a:latin typeface="Times New Roman"/>
                  <a:cs typeface="Times New Roman"/>
                </a:rPr>
                <a:t> bộ </a:t>
              </a:r>
              <a:r>
                <a:rPr lang="en-US" sz="3200" b="1" dirty="0" err="1">
                  <a:solidFill>
                    <a:srgbClr val="000090"/>
                  </a:solidFill>
                  <a:latin typeface="Times New Roman"/>
                  <a:cs typeface="Times New Roman"/>
                </a:rPr>
                <a:t>thể</a:t>
              </a:r>
              <a:r>
                <a:rPr lang="en-US" sz="3200" b="1" dirty="0">
                  <a:solidFill>
                    <a:srgbClr val="000090"/>
                  </a:solidFill>
                  <a:latin typeface="Times New Roman"/>
                  <a:cs typeface="Times New Roman"/>
                </a:rPr>
                <a:t> </a:t>
              </a:r>
              <a:r>
                <a:rPr lang="en-US" sz="3200" b="1" dirty="0" err="1">
                  <a:solidFill>
                    <a:srgbClr val="000090"/>
                  </a:solidFill>
                  <a:latin typeface="Times New Roman"/>
                  <a:cs typeface="Times New Roman"/>
                </a:rPr>
                <a:t>chế</a:t>
              </a:r>
              <a:r>
                <a:rPr lang="en-US" sz="3200" b="1" dirty="0">
                  <a:solidFill>
                    <a:srgbClr val="000090"/>
                  </a:solidFill>
                  <a:latin typeface="Times New Roman"/>
                  <a:cs typeface="Times New Roman"/>
                </a:rPr>
                <a:t> </a:t>
              </a:r>
              <a:r>
                <a:rPr lang="en-US" sz="3200" b="1" dirty="0" err="1">
                  <a:solidFill>
                    <a:srgbClr val="000090"/>
                  </a:solidFill>
                  <a:latin typeface="Times New Roman"/>
                  <a:cs typeface="Times New Roman"/>
                </a:rPr>
                <a:t>phát</a:t>
              </a:r>
              <a:r>
                <a:rPr lang="en-US" sz="3200" b="1" dirty="0">
                  <a:solidFill>
                    <a:srgbClr val="000090"/>
                  </a:solidFill>
                  <a:latin typeface="Times New Roman"/>
                  <a:cs typeface="Times New Roman"/>
                </a:rPr>
                <a:t> </a:t>
              </a:r>
              <a:r>
                <a:rPr lang="en-US" sz="3200" b="1" dirty="0" err="1">
                  <a:solidFill>
                    <a:srgbClr val="000090"/>
                  </a:solidFill>
                  <a:latin typeface="Times New Roman"/>
                  <a:cs typeface="Times New Roman"/>
                </a:rPr>
                <a:t>triển</a:t>
              </a:r>
              <a:endParaRPr lang="ro-RO" sz="3200" b="1" dirty="0">
                <a:solidFill>
                  <a:srgbClr val="000090"/>
                </a:solidFill>
                <a:latin typeface="Times New Roman"/>
                <a:cs typeface="Times New Roman"/>
              </a:endParaRPr>
            </a:p>
          </p:txBody>
        </p:sp>
      </p:grpSp>
      <p:sp>
        <p:nvSpPr>
          <p:cNvPr id="2" name="Rounded Rectangle 1"/>
          <p:cNvSpPr/>
          <p:nvPr/>
        </p:nvSpPr>
        <p:spPr>
          <a:xfrm>
            <a:off x="403208" y="2600094"/>
            <a:ext cx="8830253" cy="3728817"/>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rgbClr val="FF0000"/>
              </a:buClr>
              <a:buFont typeface="Wingdings" charset="2"/>
              <a:buChar char="v"/>
            </a:pPr>
            <a:r>
              <a:rPr lang="ro-RO" sz="2700" b="1" dirty="0">
                <a:solidFill>
                  <a:srgbClr val="000090"/>
                </a:solidFill>
              </a:rPr>
              <a:t> Xây dựng đồng bộ thể chế kinh tế, chính trị, văn hoá, xã hội, môi trường  trên cơ sở b</a:t>
            </a:r>
            <a:r>
              <a:rPr lang="ro-RO" sz="2700" b="1" dirty="0">
                <a:solidFill>
                  <a:srgbClr val="000090"/>
                </a:solidFill>
                <a:cs typeface="Times New Roman"/>
              </a:rPr>
              <a:t>ảo đảm hài hoà giữa kiên định và đổi mới, kế thừa và phát triển </a:t>
            </a:r>
          </a:p>
          <a:p>
            <a:pPr marL="285750" indent="-285750">
              <a:buClr>
                <a:srgbClr val="FF0000"/>
              </a:buClr>
              <a:buFont typeface="Wingdings" charset="2"/>
              <a:buChar char="v"/>
            </a:pPr>
            <a:r>
              <a:rPr lang="ro-RO" sz="2700" b="1" dirty="0">
                <a:solidFill>
                  <a:srgbClr val="000090"/>
                </a:solidFill>
              </a:rPr>
              <a:t> Đồng bộ nhưng có trọng tâm, trọng điểm: </a:t>
            </a:r>
          </a:p>
          <a:p>
            <a:pPr marL="457200" indent="-457200">
              <a:spcBef>
                <a:spcPts val="1200"/>
              </a:spcBef>
              <a:buClr>
                <a:srgbClr val="FF0000"/>
              </a:buClr>
              <a:buFontTx/>
              <a:buChar char="-"/>
            </a:pPr>
            <a:r>
              <a:rPr lang="ro-RO" sz="2400" b="1" dirty="0">
                <a:solidFill>
                  <a:srgbClr val="000090"/>
                </a:solidFill>
              </a:rPr>
              <a:t>Thể chế kinh tế thị trường định hướng XHCN</a:t>
            </a:r>
          </a:p>
          <a:p>
            <a:pPr marL="457200" indent="-457200">
              <a:buClr>
                <a:srgbClr val="FF0000"/>
              </a:buClr>
              <a:buFontTx/>
              <a:buChar char="-"/>
            </a:pPr>
            <a:r>
              <a:rPr lang="ro-RO" sz="2400" b="1" dirty="0">
                <a:solidFill>
                  <a:srgbClr val="000090"/>
                </a:solidFill>
              </a:rPr>
              <a:t>Các thể chế để phát huy hiệu quả vai trò động lực của con người, văn hoá, giáo dục và đào tạo, khoa học và công nghệ </a:t>
            </a:r>
            <a:endParaRPr lang="en-US" sz="2400" b="1" dirty="0">
              <a:solidFill>
                <a:srgbClr val="000090"/>
              </a:solidFill>
            </a:endParaRPr>
          </a:p>
        </p:txBody>
      </p:sp>
    </p:spTree>
    <p:extLst>
      <p:ext uri="{BB962C8B-B14F-4D97-AF65-F5344CB8AC3E}">
        <p14:creationId xmlns:p14="http://schemas.microsoft.com/office/powerpoint/2010/main" val="5621524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02405" y="846542"/>
            <a:ext cx="11693031" cy="5557198"/>
            <a:chOff x="184405" y="906743"/>
            <a:chExt cx="8929436" cy="2255344"/>
          </a:xfrm>
        </p:grpSpPr>
        <p:sp>
          <p:nvSpPr>
            <p:cNvPr id="25" name="Rectangle 24"/>
            <p:cNvSpPr/>
            <p:nvPr/>
          </p:nvSpPr>
          <p:spPr>
            <a:xfrm>
              <a:off x="184405" y="1044641"/>
              <a:ext cx="8929436" cy="442886"/>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solidFill>
                <a:srgbClr val="5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6" name="Group 25"/>
            <p:cNvGrpSpPr/>
            <p:nvPr/>
          </p:nvGrpSpPr>
          <p:grpSpPr>
            <a:xfrm>
              <a:off x="416006" y="906743"/>
              <a:ext cx="1560936" cy="2255344"/>
              <a:chOff x="1513286" y="969963"/>
              <a:chExt cx="1560936" cy="1747837"/>
            </a:xfrm>
          </p:grpSpPr>
          <p:sp>
            <p:nvSpPr>
              <p:cNvPr id="28" name="Freeform 27"/>
              <p:cNvSpPr/>
              <p:nvPr/>
            </p:nvSpPr>
            <p:spPr>
              <a:xfrm>
                <a:off x="1633538" y="969963"/>
                <a:ext cx="1440684" cy="218673"/>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5A5A5A"/>
                  </a:gs>
                  <a:gs pos="100000">
                    <a:srgbClr val="6E6E6E"/>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 name="Freeform 28"/>
              <p:cNvSpPr/>
              <p:nvPr/>
            </p:nvSpPr>
            <p:spPr>
              <a:xfrm flipV="1">
                <a:off x="1633538" y="2519362"/>
                <a:ext cx="1351686" cy="181255"/>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5A5A5A"/>
                  </a:gs>
                  <a:gs pos="100000">
                    <a:srgbClr val="6E6E6E"/>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 name="Freeform 29"/>
              <p:cNvSpPr/>
              <p:nvPr/>
            </p:nvSpPr>
            <p:spPr>
              <a:xfrm>
                <a:off x="1631950" y="971550"/>
                <a:ext cx="1323609" cy="1746250"/>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solidFill>
                <a:srgbClr val="5F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TextBox 33"/>
              <p:cNvSpPr txBox="1">
                <a:spLocks noChangeArrowheads="1"/>
              </p:cNvSpPr>
              <p:nvPr/>
            </p:nvSpPr>
            <p:spPr bwMode="auto">
              <a:xfrm>
                <a:off x="1513286" y="1206951"/>
                <a:ext cx="1482725" cy="125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dirty="0">
                    <a:solidFill>
                      <a:srgbClr val="FFFFFF"/>
                    </a:solidFill>
                    <a:effectLst>
                      <a:outerShdw blurRad="38100" dist="38100" dir="2700000" algn="tl">
                        <a:srgbClr val="000000">
                          <a:alpha val="43137"/>
                        </a:srgbClr>
                      </a:outerShdw>
                    </a:effectLst>
                    <a:latin typeface="+mn-lt"/>
                  </a:rPr>
                  <a:t>5</a:t>
                </a:r>
              </a:p>
            </p:txBody>
          </p:sp>
        </p:grpSp>
        <p:sp>
          <p:nvSpPr>
            <p:cNvPr id="27" name="Rectangle 26"/>
            <p:cNvSpPr/>
            <p:nvPr/>
          </p:nvSpPr>
          <p:spPr>
            <a:xfrm>
              <a:off x="2262978" y="1083632"/>
              <a:ext cx="6704393" cy="387217"/>
            </a:xfrm>
            <a:prstGeom prst="rect">
              <a:avLst/>
            </a:prstGeom>
          </p:spPr>
          <p:txBody>
            <a:bodyPr wrap="square">
              <a:spAutoFit/>
            </a:bodyPr>
            <a:lstStyle/>
            <a:p>
              <a:pPr algn="just"/>
              <a:r>
                <a:rPr lang="en-US" sz="2800" b="1" dirty="0" err="1">
                  <a:solidFill>
                    <a:srgbClr val="000090"/>
                  </a:solidFill>
                  <a:latin typeface="Times New Roman" panose="02020603050405020304" pitchFamily="18" charset="0"/>
                  <a:cs typeface="Times New Roman" panose="02020603050405020304" pitchFamily="18" charset="0"/>
                </a:rPr>
                <a:t>Chủ</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động</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nghiên</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cứu</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nắm</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bắt</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dự</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báo</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đúng</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tình</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hình</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không</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để</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bị</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động</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bất</a:t>
              </a:r>
              <a:r>
                <a:rPr lang="en-US" sz="2800" b="1" dirty="0">
                  <a:solidFill>
                    <a:srgbClr val="000090"/>
                  </a:solidFill>
                  <a:latin typeface="Times New Roman" panose="02020603050405020304" pitchFamily="18" charset="0"/>
                  <a:cs typeface="Times New Roman" panose="02020603050405020304" pitchFamily="18" charset="0"/>
                </a:rPr>
                <a:t> </a:t>
              </a:r>
              <a:r>
                <a:rPr lang="en-US" sz="2800" b="1" dirty="0" err="1">
                  <a:solidFill>
                    <a:srgbClr val="000090"/>
                  </a:solidFill>
                  <a:latin typeface="Times New Roman" panose="02020603050405020304" pitchFamily="18" charset="0"/>
                  <a:cs typeface="Times New Roman" panose="02020603050405020304" pitchFamily="18" charset="0"/>
                </a:rPr>
                <a:t>ngờ</a:t>
              </a:r>
              <a:r>
                <a:rPr lang="en-US" sz="2800" b="1" dirty="0">
                  <a:solidFill>
                    <a:srgbClr val="000090"/>
                  </a:solidFill>
                  <a:latin typeface="Times New Roman" panose="02020603050405020304" pitchFamily="18" charset="0"/>
                  <a:cs typeface="Times New Roman" panose="02020603050405020304" pitchFamily="18" charset="0"/>
                </a:rPr>
                <a:t> </a:t>
              </a:r>
            </a:p>
          </p:txBody>
        </p:sp>
      </p:grpSp>
      <p:sp>
        <p:nvSpPr>
          <p:cNvPr id="2" name="Rounded Rectangle 1"/>
          <p:cNvSpPr/>
          <p:nvPr/>
        </p:nvSpPr>
        <p:spPr>
          <a:xfrm>
            <a:off x="2701493" y="2459004"/>
            <a:ext cx="9172981" cy="3890063"/>
          </a:xfrm>
          <a:prstGeom prst="roundRect">
            <a:avLst/>
          </a:prstGeom>
          <a:solidFill>
            <a:schemeClr val="accent4">
              <a:lumMod val="20000"/>
              <a:lumOff val="80000"/>
            </a:schemeClr>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Clr>
                <a:srgbClr val="FF0000"/>
              </a:buClr>
              <a:buFont typeface="Wingdings" charset="2"/>
              <a:buChar char="u"/>
            </a:pPr>
            <a:r>
              <a:rPr lang="pt-BR" sz="2700" b="1" dirty="0">
                <a:solidFill>
                  <a:srgbClr val="000090"/>
                </a:solidFill>
              </a:rPr>
              <a:t> </a:t>
            </a:r>
            <a:r>
              <a:rPr lang="pt-BR" sz="2700" b="1" dirty="0" err="1">
                <a:solidFill>
                  <a:srgbClr val="000090"/>
                </a:solidFill>
              </a:rPr>
              <a:t>Nâng</a:t>
            </a:r>
            <a:r>
              <a:rPr lang="pt-BR" sz="2700" b="1" dirty="0">
                <a:solidFill>
                  <a:srgbClr val="000090"/>
                </a:solidFill>
              </a:rPr>
              <a:t> </a:t>
            </a:r>
            <a:r>
              <a:rPr lang="pt-BR" sz="2700" b="1" dirty="0" err="1">
                <a:solidFill>
                  <a:srgbClr val="000090"/>
                </a:solidFill>
              </a:rPr>
              <a:t>cao</a:t>
            </a:r>
            <a:r>
              <a:rPr lang="pt-BR" sz="2700" b="1" dirty="0">
                <a:solidFill>
                  <a:srgbClr val="000090"/>
                </a:solidFill>
              </a:rPr>
              <a:t> </a:t>
            </a:r>
            <a:r>
              <a:rPr lang="pt-BR" sz="2700" b="1" dirty="0" err="1">
                <a:solidFill>
                  <a:srgbClr val="000090"/>
                </a:solidFill>
              </a:rPr>
              <a:t>năng</a:t>
            </a:r>
            <a:r>
              <a:rPr lang="pt-BR" sz="2700" b="1" dirty="0">
                <a:solidFill>
                  <a:srgbClr val="000090"/>
                </a:solidFill>
              </a:rPr>
              <a:t> </a:t>
            </a:r>
            <a:r>
              <a:rPr lang="pt-BR" sz="2700" b="1" dirty="0" err="1">
                <a:solidFill>
                  <a:srgbClr val="000090"/>
                </a:solidFill>
              </a:rPr>
              <a:t>lực</a:t>
            </a:r>
            <a:r>
              <a:rPr lang="pt-BR" sz="2700" b="1" dirty="0">
                <a:solidFill>
                  <a:srgbClr val="000090"/>
                </a:solidFill>
              </a:rPr>
              <a:t> </a:t>
            </a:r>
            <a:r>
              <a:rPr lang="pt-BR" sz="2700" b="1" dirty="0" err="1">
                <a:solidFill>
                  <a:srgbClr val="000090"/>
                </a:solidFill>
              </a:rPr>
              <a:t>phân</a:t>
            </a:r>
            <a:r>
              <a:rPr lang="pt-BR" sz="2700" b="1" dirty="0">
                <a:solidFill>
                  <a:srgbClr val="000090"/>
                </a:solidFill>
              </a:rPr>
              <a:t> </a:t>
            </a:r>
            <a:r>
              <a:rPr lang="pt-BR" sz="2700" b="1" dirty="0" err="1">
                <a:solidFill>
                  <a:srgbClr val="000090"/>
                </a:solidFill>
              </a:rPr>
              <a:t>tích</a:t>
            </a:r>
            <a:r>
              <a:rPr lang="pt-BR" sz="2700" b="1" dirty="0">
                <a:solidFill>
                  <a:srgbClr val="000090"/>
                </a:solidFill>
              </a:rPr>
              <a:t>, </a:t>
            </a:r>
            <a:r>
              <a:rPr lang="pt-BR" sz="2700" b="1" dirty="0" err="1">
                <a:solidFill>
                  <a:srgbClr val="000090"/>
                </a:solidFill>
              </a:rPr>
              <a:t>dự</a:t>
            </a:r>
            <a:r>
              <a:rPr lang="pt-BR" sz="2700" b="1" dirty="0">
                <a:solidFill>
                  <a:srgbClr val="000090"/>
                </a:solidFill>
              </a:rPr>
              <a:t> </a:t>
            </a:r>
            <a:r>
              <a:rPr lang="pt-BR" sz="2700" b="1" dirty="0" err="1">
                <a:solidFill>
                  <a:srgbClr val="000090"/>
                </a:solidFill>
              </a:rPr>
              <a:t>báo</a:t>
            </a:r>
            <a:r>
              <a:rPr lang="pt-BR" sz="2700" b="1" dirty="0">
                <a:solidFill>
                  <a:srgbClr val="000090"/>
                </a:solidFill>
              </a:rPr>
              <a:t> </a:t>
            </a:r>
            <a:r>
              <a:rPr lang="pt-BR" sz="2700" b="1" dirty="0" err="1">
                <a:solidFill>
                  <a:srgbClr val="000090"/>
                </a:solidFill>
              </a:rPr>
              <a:t>trong</a:t>
            </a:r>
            <a:r>
              <a:rPr lang="pt-BR" sz="2700" b="1" dirty="0">
                <a:solidFill>
                  <a:srgbClr val="000090"/>
                </a:solidFill>
              </a:rPr>
              <a:t> </a:t>
            </a:r>
            <a:r>
              <a:rPr lang="pt-BR" sz="2700" b="1" dirty="0" err="1">
                <a:solidFill>
                  <a:srgbClr val="000090"/>
                </a:solidFill>
              </a:rPr>
              <a:t>mọi</a:t>
            </a:r>
            <a:r>
              <a:rPr lang="pt-BR" sz="2700" b="1" dirty="0">
                <a:solidFill>
                  <a:srgbClr val="000090"/>
                </a:solidFill>
              </a:rPr>
              <a:t> </a:t>
            </a:r>
            <a:r>
              <a:rPr lang="pt-BR" sz="2700" b="1" dirty="0" err="1">
                <a:solidFill>
                  <a:srgbClr val="000090"/>
                </a:solidFill>
              </a:rPr>
              <a:t>lĩnh</a:t>
            </a:r>
            <a:r>
              <a:rPr lang="pt-BR" sz="2700" b="1" dirty="0">
                <a:solidFill>
                  <a:srgbClr val="000090"/>
                </a:solidFill>
              </a:rPr>
              <a:t> </a:t>
            </a:r>
            <a:r>
              <a:rPr lang="pt-BR" sz="2700" b="1" dirty="0" err="1">
                <a:solidFill>
                  <a:srgbClr val="000090"/>
                </a:solidFill>
              </a:rPr>
              <a:t>vực</a:t>
            </a:r>
            <a:r>
              <a:rPr lang="pt-BR" sz="2700" b="1" dirty="0">
                <a:solidFill>
                  <a:srgbClr val="000090"/>
                </a:solidFill>
              </a:rPr>
              <a:t>, </a:t>
            </a:r>
            <a:r>
              <a:rPr lang="pt-BR" sz="2700" b="1" dirty="0" err="1">
                <a:solidFill>
                  <a:srgbClr val="000090"/>
                </a:solidFill>
              </a:rPr>
              <a:t>cả</a:t>
            </a:r>
            <a:r>
              <a:rPr lang="pt-BR" sz="2700" b="1" dirty="0">
                <a:solidFill>
                  <a:srgbClr val="000090"/>
                </a:solidFill>
              </a:rPr>
              <a:t> </a:t>
            </a:r>
            <a:r>
              <a:rPr lang="pt-BR" sz="2700" b="1" dirty="0" err="1">
                <a:solidFill>
                  <a:srgbClr val="000090"/>
                </a:solidFill>
              </a:rPr>
              <a:t>quốc</a:t>
            </a:r>
            <a:r>
              <a:rPr lang="pt-BR" sz="2700" b="1" dirty="0">
                <a:solidFill>
                  <a:srgbClr val="000090"/>
                </a:solidFill>
              </a:rPr>
              <a:t> </a:t>
            </a:r>
            <a:r>
              <a:rPr lang="pt-BR" sz="2700" b="1" dirty="0" err="1">
                <a:solidFill>
                  <a:srgbClr val="000090"/>
                </a:solidFill>
              </a:rPr>
              <a:t>tế</a:t>
            </a:r>
            <a:r>
              <a:rPr lang="pt-BR" sz="2700" b="1" dirty="0">
                <a:solidFill>
                  <a:srgbClr val="000090"/>
                </a:solidFill>
              </a:rPr>
              <a:t> </a:t>
            </a:r>
            <a:r>
              <a:rPr lang="pt-BR" sz="2700" b="1" dirty="0" err="1">
                <a:solidFill>
                  <a:srgbClr val="000090"/>
                </a:solidFill>
              </a:rPr>
              <a:t>và</a:t>
            </a:r>
            <a:r>
              <a:rPr lang="pt-BR" sz="2700" b="1" dirty="0">
                <a:solidFill>
                  <a:srgbClr val="000090"/>
                </a:solidFill>
              </a:rPr>
              <a:t> </a:t>
            </a:r>
            <a:r>
              <a:rPr lang="pt-BR" sz="2700" b="1" dirty="0" err="1">
                <a:solidFill>
                  <a:srgbClr val="000090"/>
                </a:solidFill>
              </a:rPr>
              <a:t>trong</a:t>
            </a:r>
            <a:r>
              <a:rPr lang="pt-BR" sz="2700" b="1" dirty="0">
                <a:solidFill>
                  <a:srgbClr val="000090"/>
                </a:solidFill>
              </a:rPr>
              <a:t> </a:t>
            </a:r>
            <a:r>
              <a:rPr lang="pt-BR" sz="2700" b="1" dirty="0" err="1">
                <a:solidFill>
                  <a:srgbClr val="000090"/>
                </a:solidFill>
              </a:rPr>
              <a:t>nước</a:t>
            </a:r>
            <a:endParaRPr lang="pt-BR" sz="2700" b="1" dirty="0">
              <a:solidFill>
                <a:srgbClr val="000090"/>
              </a:solidFill>
            </a:endParaRPr>
          </a:p>
          <a:p>
            <a:pPr marL="342900" indent="-342900">
              <a:buClr>
                <a:srgbClr val="FF0000"/>
              </a:buClr>
              <a:buFont typeface="Wingdings" charset="2"/>
              <a:buChar char="u"/>
            </a:pPr>
            <a:r>
              <a:rPr lang="pt-BR" sz="2700" b="1" dirty="0">
                <a:solidFill>
                  <a:srgbClr val="000090"/>
                </a:solidFill>
              </a:rPr>
              <a:t>Đánh giá đúng xu thế, nắm bắt trúng thời cơ, nhận diện rõ khó khăn, thách thức, các tình huống phức tạp, không để bị động, bất ngờ</a:t>
            </a:r>
          </a:p>
          <a:p>
            <a:pPr marL="342900" indent="-342900">
              <a:buClr>
                <a:srgbClr val="FF0000"/>
              </a:buClr>
              <a:buFont typeface="Wingdings" charset="2"/>
              <a:buChar char="u"/>
            </a:pPr>
            <a:r>
              <a:rPr lang="pt-BR" sz="2700" b="1" dirty="0" err="1">
                <a:solidFill>
                  <a:srgbClr val="000090"/>
                </a:solidFill>
              </a:rPr>
              <a:t>Xây</a:t>
            </a:r>
            <a:r>
              <a:rPr lang="pt-BR" sz="2700" b="1" dirty="0">
                <a:solidFill>
                  <a:srgbClr val="000090"/>
                </a:solidFill>
              </a:rPr>
              <a:t> </a:t>
            </a:r>
            <a:r>
              <a:rPr lang="pt-BR" sz="2700" b="1" dirty="0" err="1">
                <a:solidFill>
                  <a:srgbClr val="000090"/>
                </a:solidFill>
              </a:rPr>
              <a:t>dựng</a:t>
            </a:r>
            <a:r>
              <a:rPr lang="pt-BR" sz="2700" b="1" dirty="0">
                <a:solidFill>
                  <a:srgbClr val="000090"/>
                </a:solidFill>
              </a:rPr>
              <a:t> </a:t>
            </a:r>
            <a:r>
              <a:rPr lang="pt-BR" sz="2700" b="1" dirty="0" err="1">
                <a:solidFill>
                  <a:srgbClr val="000090"/>
                </a:solidFill>
              </a:rPr>
              <a:t>các</a:t>
            </a:r>
            <a:r>
              <a:rPr lang="pt-BR" sz="2700" b="1" dirty="0">
                <a:solidFill>
                  <a:srgbClr val="000090"/>
                </a:solidFill>
              </a:rPr>
              <a:t> </a:t>
            </a:r>
            <a:r>
              <a:rPr lang="pt-BR" sz="2700" b="1" dirty="0" err="1">
                <a:solidFill>
                  <a:srgbClr val="000090"/>
                </a:solidFill>
              </a:rPr>
              <a:t>kịch</a:t>
            </a:r>
            <a:r>
              <a:rPr lang="pt-BR" sz="2700" b="1" dirty="0">
                <a:solidFill>
                  <a:srgbClr val="000090"/>
                </a:solidFill>
              </a:rPr>
              <a:t> </a:t>
            </a:r>
            <a:r>
              <a:rPr lang="pt-BR" sz="2700" b="1" dirty="0" err="1">
                <a:solidFill>
                  <a:srgbClr val="000090"/>
                </a:solidFill>
              </a:rPr>
              <a:t>bản</a:t>
            </a:r>
            <a:r>
              <a:rPr lang="pt-BR" sz="2700" b="1" dirty="0">
                <a:solidFill>
                  <a:srgbClr val="000090"/>
                </a:solidFill>
              </a:rPr>
              <a:t>, </a:t>
            </a:r>
            <a:r>
              <a:rPr lang="pt-BR" sz="2700" b="1" dirty="0" err="1">
                <a:solidFill>
                  <a:srgbClr val="000090"/>
                </a:solidFill>
              </a:rPr>
              <a:t>chuẩn</a:t>
            </a:r>
            <a:r>
              <a:rPr lang="pt-BR" sz="2700" b="1" dirty="0">
                <a:solidFill>
                  <a:srgbClr val="000090"/>
                </a:solidFill>
              </a:rPr>
              <a:t> </a:t>
            </a:r>
            <a:r>
              <a:rPr lang="pt-BR" sz="2700" b="1" dirty="0" err="1">
                <a:solidFill>
                  <a:srgbClr val="000090"/>
                </a:solidFill>
              </a:rPr>
              <a:t>bị</a:t>
            </a:r>
            <a:r>
              <a:rPr lang="pt-BR" sz="2700" b="1" dirty="0">
                <a:solidFill>
                  <a:srgbClr val="000090"/>
                </a:solidFill>
              </a:rPr>
              <a:t> </a:t>
            </a:r>
            <a:r>
              <a:rPr lang="pt-BR" sz="2700" b="1" dirty="0" err="1">
                <a:solidFill>
                  <a:srgbClr val="000090"/>
                </a:solidFill>
              </a:rPr>
              <a:t>các</a:t>
            </a:r>
            <a:r>
              <a:rPr lang="pt-BR" sz="2700" b="1" dirty="0">
                <a:solidFill>
                  <a:srgbClr val="000090"/>
                </a:solidFill>
              </a:rPr>
              <a:t> </a:t>
            </a:r>
            <a:r>
              <a:rPr lang="pt-BR" sz="2700" b="1" dirty="0" err="1">
                <a:solidFill>
                  <a:srgbClr val="000090"/>
                </a:solidFill>
              </a:rPr>
              <a:t>nguồn</a:t>
            </a:r>
            <a:r>
              <a:rPr lang="pt-BR" sz="2700" b="1" dirty="0">
                <a:solidFill>
                  <a:srgbClr val="000090"/>
                </a:solidFill>
              </a:rPr>
              <a:t> </a:t>
            </a:r>
            <a:r>
              <a:rPr lang="pt-BR" sz="2700" b="1" dirty="0" err="1">
                <a:solidFill>
                  <a:srgbClr val="000090"/>
                </a:solidFill>
              </a:rPr>
              <a:t>lực</a:t>
            </a:r>
            <a:r>
              <a:rPr lang="pt-BR" sz="2700" b="1" dirty="0">
                <a:solidFill>
                  <a:srgbClr val="000090"/>
                </a:solidFill>
              </a:rPr>
              <a:t> </a:t>
            </a:r>
            <a:r>
              <a:rPr lang="pt-BR" sz="2700" b="1" dirty="0" err="1">
                <a:solidFill>
                  <a:srgbClr val="000090"/>
                </a:solidFill>
              </a:rPr>
              <a:t>chủ</a:t>
            </a:r>
            <a:r>
              <a:rPr lang="pt-BR" sz="2700" b="1" dirty="0">
                <a:solidFill>
                  <a:srgbClr val="000090"/>
                </a:solidFill>
              </a:rPr>
              <a:t> </a:t>
            </a:r>
            <a:r>
              <a:rPr lang="pt-BR" sz="2700" b="1" dirty="0" err="1">
                <a:solidFill>
                  <a:srgbClr val="000090"/>
                </a:solidFill>
              </a:rPr>
              <a:t>động</a:t>
            </a:r>
            <a:r>
              <a:rPr lang="pt-BR" sz="2700" b="1" dirty="0">
                <a:solidFill>
                  <a:srgbClr val="000090"/>
                </a:solidFill>
              </a:rPr>
              <a:t> </a:t>
            </a:r>
            <a:r>
              <a:rPr lang="pt-BR" sz="2700" b="1" dirty="0" err="1">
                <a:solidFill>
                  <a:srgbClr val="000090"/>
                </a:solidFill>
              </a:rPr>
              <a:t>thích</a:t>
            </a:r>
            <a:r>
              <a:rPr lang="pt-BR" sz="2700" b="1" dirty="0">
                <a:solidFill>
                  <a:srgbClr val="000090"/>
                </a:solidFill>
              </a:rPr>
              <a:t> </a:t>
            </a:r>
            <a:r>
              <a:rPr lang="pt-BR" sz="2700" b="1" dirty="0" err="1">
                <a:solidFill>
                  <a:srgbClr val="000090"/>
                </a:solidFill>
              </a:rPr>
              <a:t>ứng</a:t>
            </a:r>
            <a:r>
              <a:rPr lang="pt-BR" sz="2700" b="1" dirty="0">
                <a:solidFill>
                  <a:srgbClr val="000090"/>
                </a:solidFill>
              </a:rPr>
              <a:t> </a:t>
            </a:r>
            <a:r>
              <a:rPr lang="pt-BR" sz="2700" b="1" dirty="0" err="1">
                <a:solidFill>
                  <a:srgbClr val="000090"/>
                </a:solidFill>
              </a:rPr>
              <a:t>với</a:t>
            </a:r>
            <a:r>
              <a:rPr lang="pt-BR" sz="2700" b="1" dirty="0">
                <a:solidFill>
                  <a:srgbClr val="000090"/>
                </a:solidFill>
              </a:rPr>
              <a:t> </a:t>
            </a:r>
            <a:r>
              <a:rPr lang="pt-BR" sz="2700" b="1" dirty="0" err="1">
                <a:solidFill>
                  <a:srgbClr val="000090"/>
                </a:solidFill>
              </a:rPr>
              <a:t>mọi</a:t>
            </a:r>
            <a:r>
              <a:rPr lang="pt-BR" sz="2700" b="1" dirty="0">
                <a:solidFill>
                  <a:srgbClr val="000090"/>
                </a:solidFill>
              </a:rPr>
              <a:t> </a:t>
            </a:r>
            <a:r>
              <a:rPr lang="pt-BR" sz="2700" b="1" dirty="0" err="1">
                <a:solidFill>
                  <a:srgbClr val="000090"/>
                </a:solidFill>
              </a:rPr>
              <a:t>tình</a:t>
            </a:r>
            <a:r>
              <a:rPr lang="pt-BR" sz="2700" b="1" dirty="0">
                <a:solidFill>
                  <a:srgbClr val="000090"/>
                </a:solidFill>
              </a:rPr>
              <a:t> </a:t>
            </a:r>
            <a:r>
              <a:rPr lang="pt-BR" sz="2700" b="1" dirty="0" err="1">
                <a:solidFill>
                  <a:srgbClr val="000090"/>
                </a:solidFill>
              </a:rPr>
              <a:t>huống</a:t>
            </a:r>
            <a:r>
              <a:rPr lang="pt-BR" sz="2700" b="1" dirty="0">
                <a:solidFill>
                  <a:srgbClr val="000090"/>
                </a:solidFill>
              </a:rPr>
              <a:t> </a:t>
            </a:r>
            <a:r>
              <a:rPr lang="pt-BR" sz="2700" b="1" dirty="0" err="1">
                <a:solidFill>
                  <a:srgbClr val="000090"/>
                </a:solidFill>
              </a:rPr>
              <a:t>trong</a:t>
            </a:r>
            <a:r>
              <a:rPr lang="pt-BR" sz="2700" b="1" dirty="0">
                <a:solidFill>
                  <a:srgbClr val="000090"/>
                </a:solidFill>
              </a:rPr>
              <a:t> </a:t>
            </a:r>
            <a:r>
              <a:rPr lang="pt-BR" sz="2700" b="1" dirty="0" err="1">
                <a:solidFill>
                  <a:srgbClr val="000090"/>
                </a:solidFill>
              </a:rPr>
              <a:t>xây</a:t>
            </a:r>
            <a:r>
              <a:rPr lang="pt-BR" sz="2700" b="1" dirty="0">
                <a:solidFill>
                  <a:srgbClr val="000090"/>
                </a:solidFill>
              </a:rPr>
              <a:t> </a:t>
            </a:r>
            <a:r>
              <a:rPr lang="pt-BR" sz="2700" b="1" dirty="0" err="1">
                <a:solidFill>
                  <a:srgbClr val="000090"/>
                </a:solidFill>
              </a:rPr>
              <a:t>dựng</a:t>
            </a:r>
            <a:r>
              <a:rPr lang="pt-BR" sz="2700" b="1" dirty="0">
                <a:solidFill>
                  <a:srgbClr val="000090"/>
                </a:solidFill>
              </a:rPr>
              <a:t>, </a:t>
            </a:r>
            <a:r>
              <a:rPr lang="pt-BR" sz="2700" b="1" dirty="0" err="1">
                <a:solidFill>
                  <a:srgbClr val="000090"/>
                </a:solidFill>
              </a:rPr>
              <a:t>phát</a:t>
            </a:r>
            <a:r>
              <a:rPr lang="pt-BR" sz="2700" b="1" dirty="0">
                <a:solidFill>
                  <a:srgbClr val="000090"/>
                </a:solidFill>
              </a:rPr>
              <a:t> </a:t>
            </a:r>
            <a:r>
              <a:rPr lang="pt-BR" sz="2700" b="1" dirty="0" err="1">
                <a:solidFill>
                  <a:srgbClr val="000090"/>
                </a:solidFill>
              </a:rPr>
              <a:t>triển</a:t>
            </a:r>
            <a:r>
              <a:rPr lang="pt-BR" sz="2700" b="1" dirty="0">
                <a:solidFill>
                  <a:srgbClr val="000090"/>
                </a:solidFill>
              </a:rPr>
              <a:t> </a:t>
            </a:r>
            <a:r>
              <a:rPr lang="pt-BR" sz="2700" b="1" dirty="0" err="1">
                <a:solidFill>
                  <a:srgbClr val="000090"/>
                </a:solidFill>
              </a:rPr>
              <a:t>đất</a:t>
            </a:r>
            <a:r>
              <a:rPr lang="pt-BR" sz="2700" b="1" dirty="0">
                <a:solidFill>
                  <a:srgbClr val="000090"/>
                </a:solidFill>
              </a:rPr>
              <a:t> </a:t>
            </a:r>
            <a:r>
              <a:rPr lang="pt-BR" sz="2700" b="1" dirty="0" err="1">
                <a:solidFill>
                  <a:srgbClr val="000090"/>
                </a:solidFill>
              </a:rPr>
              <a:t>nước</a:t>
            </a:r>
            <a:r>
              <a:rPr lang="pt-BR" sz="2700" b="1" dirty="0">
                <a:solidFill>
                  <a:srgbClr val="000090"/>
                </a:solidFill>
              </a:rPr>
              <a:t> </a:t>
            </a:r>
            <a:r>
              <a:rPr lang="pt-BR" sz="2700" b="1" dirty="0" err="1">
                <a:solidFill>
                  <a:srgbClr val="000090"/>
                </a:solidFill>
              </a:rPr>
              <a:t>và</a:t>
            </a:r>
            <a:r>
              <a:rPr lang="pt-BR" sz="2700" b="1" dirty="0">
                <a:solidFill>
                  <a:srgbClr val="000090"/>
                </a:solidFill>
              </a:rPr>
              <a:t> </a:t>
            </a:r>
            <a:r>
              <a:rPr lang="pt-BR" sz="2700" b="1" dirty="0" err="1">
                <a:solidFill>
                  <a:srgbClr val="000090"/>
                </a:solidFill>
              </a:rPr>
              <a:t>bảo</a:t>
            </a:r>
            <a:r>
              <a:rPr lang="pt-BR" sz="2700" b="1" dirty="0">
                <a:solidFill>
                  <a:srgbClr val="000090"/>
                </a:solidFill>
              </a:rPr>
              <a:t> </a:t>
            </a:r>
            <a:r>
              <a:rPr lang="pt-BR" sz="2700" b="1" dirty="0" err="1">
                <a:solidFill>
                  <a:srgbClr val="000090"/>
                </a:solidFill>
              </a:rPr>
              <a:t>vệ</a:t>
            </a:r>
            <a:r>
              <a:rPr lang="pt-BR" sz="2700" b="1" dirty="0">
                <a:solidFill>
                  <a:srgbClr val="000090"/>
                </a:solidFill>
              </a:rPr>
              <a:t> </a:t>
            </a:r>
            <a:r>
              <a:rPr lang="pt-BR" sz="2700" b="1" dirty="0" err="1">
                <a:solidFill>
                  <a:srgbClr val="000090"/>
                </a:solidFill>
              </a:rPr>
              <a:t>Tổ</a:t>
            </a:r>
            <a:r>
              <a:rPr lang="pt-BR" sz="2700" b="1" dirty="0">
                <a:solidFill>
                  <a:srgbClr val="000090"/>
                </a:solidFill>
              </a:rPr>
              <a:t> </a:t>
            </a:r>
            <a:r>
              <a:rPr lang="pt-BR" sz="2700" b="1" dirty="0" err="1">
                <a:solidFill>
                  <a:srgbClr val="000090"/>
                </a:solidFill>
              </a:rPr>
              <a:t>quốc</a:t>
            </a:r>
            <a:r>
              <a:rPr lang="pt-BR" sz="2700" b="1" dirty="0">
                <a:solidFill>
                  <a:srgbClr val="000090"/>
                </a:solidFill>
              </a:rPr>
              <a:t> </a:t>
            </a:r>
          </a:p>
        </p:txBody>
      </p:sp>
    </p:spTree>
    <p:extLst>
      <p:ext uri="{BB962C8B-B14F-4D97-AF65-F5344CB8AC3E}">
        <p14:creationId xmlns:p14="http://schemas.microsoft.com/office/powerpoint/2010/main" val="5621524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11330" y="1036320"/>
            <a:ext cx="10370916" cy="4806554"/>
          </a:xfrm>
        </p:spPr>
        <p:txBody>
          <a:bodyPr>
            <a:normAutofit fontScale="90000"/>
          </a:bodyPr>
          <a:lstStyle/>
          <a:p>
            <a:r>
              <a:rPr lang="en-US" sz="4000" b="1" i="1" dirty="0" err="1">
                <a:solidFill>
                  <a:srgbClr val="000090"/>
                </a:solidFill>
                <a:latin typeface="Times New Roman" panose="02020603050405020304" pitchFamily="18" charset="0"/>
                <a:cs typeface="Times New Roman" panose="02020603050405020304" pitchFamily="18" charset="0"/>
              </a:rPr>
              <a:t>Tăng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cường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xây</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dựng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chỉnh</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đốn</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Đảng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và</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hệ</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thống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chính</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trị</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trong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sạch</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vững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mạnh</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khơi</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dậy</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khát</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vọng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phát</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triển</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đất</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nước</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phát</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huy</a:t>
            </a:r>
            <a:r>
              <a:rPr lang="en-US" sz="4000" b="1" i="1" dirty="0">
                <a:solidFill>
                  <a:srgbClr val="000090"/>
                </a:solidFill>
                <a:latin typeface="Times New Roman" panose="02020603050405020304" pitchFamily="18" charset="0"/>
                <a:cs typeface="Times New Roman" panose="02020603050405020304" pitchFamily="18" charset="0"/>
              </a:rPr>
              <a:t> ý </a:t>
            </a:r>
            <a:r>
              <a:rPr lang="en-US" sz="4000" b="1" i="1" dirty="0" err="1">
                <a:solidFill>
                  <a:srgbClr val="000090"/>
                </a:solidFill>
                <a:latin typeface="Times New Roman" panose="02020603050405020304" pitchFamily="18" charset="0"/>
                <a:cs typeface="Times New Roman" panose="02020603050405020304" pitchFamily="18" charset="0"/>
              </a:rPr>
              <a:t>chí</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sức</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mạnh</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đại</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đoàn</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kết</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toàn</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dân</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tộc</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kết</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hợp</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với</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sức</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mạnh</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thời</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đại</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tiếp</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tục</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đẩy</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mạnh</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toàn</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diện</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đồng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bộ</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công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cuộc</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đổi</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mới</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xây</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dựng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và</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bảo</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vệ</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vững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chắc</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Tổ</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quốc</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giữ</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vững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môi</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trường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hoà</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bình</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ổn</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định</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phấn</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đấu</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đến</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giữa</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thế</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kỷ</a:t>
            </a:r>
            <a:r>
              <a:rPr lang="en-US" sz="4000" b="1" i="1" dirty="0">
                <a:solidFill>
                  <a:srgbClr val="000090"/>
                </a:solidFill>
                <a:latin typeface="Times New Roman" panose="02020603050405020304" pitchFamily="18" charset="0"/>
                <a:cs typeface="Times New Roman" panose="02020603050405020304" pitchFamily="18" charset="0"/>
              </a:rPr>
              <a:t> XXI, </a:t>
            </a:r>
            <a:r>
              <a:rPr lang="en-US" sz="4000" b="1" i="1" dirty="0" err="1">
                <a:solidFill>
                  <a:srgbClr val="000090"/>
                </a:solidFill>
                <a:latin typeface="Times New Roman" panose="02020603050405020304" pitchFamily="18" charset="0"/>
                <a:cs typeface="Times New Roman" panose="02020603050405020304" pitchFamily="18" charset="0"/>
              </a:rPr>
              <a:t>nước</a:t>
            </a:r>
            <a:r>
              <a:rPr lang="en-US" sz="4000" b="1" i="1" dirty="0">
                <a:solidFill>
                  <a:srgbClr val="000090"/>
                </a:solidFill>
                <a:latin typeface="Times New Roman" panose="02020603050405020304" pitchFamily="18" charset="0"/>
                <a:cs typeface="Times New Roman" panose="02020603050405020304" pitchFamily="18" charset="0"/>
              </a:rPr>
              <a:t> ta </a:t>
            </a:r>
            <a:r>
              <a:rPr lang="en-US" sz="4000" b="1" i="1" dirty="0" err="1">
                <a:solidFill>
                  <a:srgbClr val="000090"/>
                </a:solidFill>
                <a:latin typeface="Times New Roman" panose="02020603050405020304" pitchFamily="18" charset="0"/>
                <a:cs typeface="Times New Roman" panose="02020603050405020304" pitchFamily="18" charset="0"/>
              </a:rPr>
              <a:t>trở</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thành</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nước</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phát</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triển</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theo</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định</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hướng</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xã</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hội</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chủ</a:t>
            </a:r>
            <a:r>
              <a:rPr lang="en-US" sz="4000" b="1" i="1" dirty="0">
                <a:solidFill>
                  <a:srgbClr val="000090"/>
                </a:solidFill>
                <a:latin typeface="Times New Roman" panose="02020603050405020304" pitchFamily="18" charset="0"/>
                <a:cs typeface="Times New Roman" panose="02020603050405020304" pitchFamily="18" charset="0"/>
              </a:rPr>
              <a:t> </a:t>
            </a:r>
            <a:r>
              <a:rPr lang="en-US" sz="4000" b="1" i="1" dirty="0" err="1">
                <a:solidFill>
                  <a:srgbClr val="000090"/>
                </a:solidFill>
                <a:latin typeface="Times New Roman" panose="02020603050405020304" pitchFamily="18" charset="0"/>
                <a:cs typeface="Times New Roman" panose="02020603050405020304" pitchFamily="18" charset="0"/>
              </a:rPr>
              <a:t>nghĩa</a:t>
            </a:r>
            <a:endParaRPr lang="en-GB" sz="4000" b="1" i="1" dirty="0">
              <a:solidFill>
                <a:srgbClr val="00009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187064" y="134760"/>
            <a:ext cx="7619449" cy="549275"/>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b="1" dirty="0">
                <a:solidFill>
                  <a:srgbClr val="002060"/>
                </a:solidFill>
                <a:latin typeface="Arial" pitchFamily="34" charset="0"/>
                <a:cs typeface="Arial" pitchFamily="34" charset="0"/>
              </a:rPr>
              <a:t>CHỦ ĐỀ ĐẠI HỘI </a:t>
            </a:r>
          </a:p>
        </p:txBody>
      </p:sp>
    </p:spTree>
    <p:extLst>
      <p:ext uri="{BB962C8B-B14F-4D97-AF65-F5344CB8AC3E}">
        <p14:creationId xmlns:p14="http://schemas.microsoft.com/office/powerpoint/2010/main" val="37455596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793692" y="2487403"/>
            <a:ext cx="10811857" cy="1848323"/>
          </a:xfrm>
        </p:spPr>
        <p:txBody>
          <a:bodyPr/>
          <a:lstStyle/>
          <a:p>
            <a:r>
              <a:rPr lang="en-US" sz="4000" dirty="0">
                <a:latin typeface="Times New Roman" panose="02020603050405020304" pitchFamily="18" charset="0"/>
                <a:cs typeface="Times New Roman" panose="02020603050405020304" pitchFamily="18" charset="0"/>
              </a:rPr>
              <a:t>PHƯƠNG HƯỚNG, NHIỆM VỤ NHIỆM KỲ ĐẠI HỘI XIII VÀ NHỮNG NĂM TIẾP THEO</a:t>
            </a:r>
            <a:br>
              <a:rPr lang="en-US" sz="4000" dirty="0">
                <a:latin typeface="Times New Roman" panose="02020603050405020304" pitchFamily="18" charset="0"/>
                <a:cs typeface="Times New Roman" panose="02020603050405020304" pitchFamily="18" charset="0"/>
              </a:rPr>
            </a:br>
            <a:endParaRPr lang="en-GB" sz="4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0" y="1133856"/>
            <a:ext cx="9144000" cy="923330"/>
          </a:xfrm>
          <a:prstGeom prst="rect">
            <a:avLst/>
          </a:prstGeom>
          <a:noFill/>
        </p:spPr>
        <p:txBody>
          <a:bodyPr wrap="square" rtlCol="0">
            <a:spAutoFit/>
          </a:bodyPr>
          <a:lstStyle/>
          <a:p>
            <a:pPr algn="ctr"/>
            <a:r>
              <a:rPr lang="en-GB" sz="5400" b="1" dirty="0">
                <a:solidFill>
                  <a:srgbClr val="FFFF00"/>
                </a:solidFill>
                <a:effectLst>
                  <a:outerShdw blurRad="38100" dist="38100" dir="2700000" algn="tl">
                    <a:srgbClr val="000000">
                      <a:alpha val="43137"/>
                    </a:srgbClr>
                  </a:outerShdw>
                </a:effectLst>
                <a:latin typeface="+mj-lt"/>
              </a:rPr>
              <a:t>PHẦN III</a:t>
            </a:r>
            <a:endParaRPr lang="en-GB" sz="54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88164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169426" y="135791"/>
            <a:ext cx="8042752" cy="587498"/>
          </a:xfrm>
        </p:spPr>
        <p:txBody>
          <a:bodyPr>
            <a:noAutofit/>
          </a:bodyPr>
          <a:lstStyle/>
          <a:p>
            <a:r>
              <a:rPr lang="en-US" sz="2800" b="1" dirty="0">
                <a:solidFill>
                  <a:srgbClr val="000090"/>
                </a:solidFill>
                <a:latin typeface="Times New Roman" panose="02020603050405020304" pitchFamily="18" charset="0"/>
                <a:cs typeface="Times New Roman" panose="02020603050405020304" pitchFamily="18" charset="0"/>
              </a:rPr>
              <a:t>TÌNH HÌNH THẾ GIỚI, KHU VỰC</a:t>
            </a:r>
            <a:endParaRPr lang="en-GB" sz="2800" b="1" dirty="0">
              <a:solidFill>
                <a:srgbClr val="000090"/>
              </a:solidFill>
              <a:latin typeface="Times New Roman" panose="02020603050405020304" pitchFamily="18" charset="0"/>
              <a:cs typeface="Times New Roman" panose="02020603050405020304" pitchFamily="18" charset="0"/>
            </a:endParaRPr>
          </a:p>
        </p:txBody>
      </p:sp>
      <p:grpSp>
        <p:nvGrpSpPr>
          <p:cNvPr id="41" name="Group 40"/>
          <p:cNvGrpSpPr/>
          <p:nvPr/>
        </p:nvGrpSpPr>
        <p:grpSpPr>
          <a:xfrm>
            <a:off x="4214037" y="2972637"/>
            <a:ext cx="7310095" cy="1020243"/>
            <a:chOff x="2732478" y="3001708"/>
            <a:chExt cx="6133710" cy="1333755"/>
          </a:xfrm>
        </p:grpSpPr>
        <p:sp>
          <p:nvSpPr>
            <p:cNvPr id="15" name="AutoShape 7"/>
            <p:cNvSpPr>
              <a:spLocks noChangeArrowheads="1"/>
            </p:cNvSpPr>
            <p:nvPr/>
          </p:nvSpPr>
          <p:spPr bwMode="gray">
            <a:xfrm>
              <a:off x="3408363" y="3030538"/>
              <a:ext cx="5457825" cy="1304925"/>
            </a:xfrm>
            <a:prstGeom prst="roundRect">
              <a:avLst>
                <a:gd name="adj" fmla="val 11505"/>
              </a:avLst>
            </a:prstGeom>
            <a:gradFill rotWithShape="1">
              <a:gsLst>
                <a:gs pos="0">
                  <a:schemeClr val="folHlink"/>
                </a:gs>
                <a:gs pos="100000">
                  <a:schemeClr val="folHlink">
                    <a:gamma/>
                    <a:shade val="46275"/>
                    <a:invGamma/>
                    <a:alpha val="0"/>
                  </a:schemeClr>
                </a:gs>
              </a:gsLst>
              <a:lin ang="0" scaled="1"/>
            </a:gradFill>
            <a:ln w="6350" algn="ctr">
              <a:noFill/>
              <a:prstDash val="sysDot"/>
              <a:round/>
              <a:headEnd/>
              <a:tailEnd/>
            </a:ln>
            <a:effectLst/>
          </p:spPr>
          <p:txBody>
            <a:bodyPr wrap="none" anchor="ctr"/>
            <a:lstStyle/>
            <a:p>
              <a:endParaRPr lang="en-US" b="1"/>
            </a:p>
          </p:txBody>
        </p:sp>
        <p:sp>
          <p:nvSpPr>
            <p:cNvPr id="16" name="AutoShape 8"/>
            <p:cNvSpPr>
              <a:spLocks noChangeArrowheads="1"/>
            </p:cNvSpPr>
            <p:nvPr/>
          </p:nvSpPr>
          <p:spPr bwMode="gray">
            <a:xfrm>
              <a:off x="3645142" y="3478752"/>
              <a:ext cx="376237" cy="344488"/>
            </a:xfrm>
            <a:prstGeom prst="rightArrow">
              <a:avLst>
                <a:gd name="adj1" fmla="val 50000"/>
                <a:gd name="adj2" fmla="val 45507"/>
              </a:avLst>
            </a:prstGeom>
            <a:solidFill>
              <a:srgbClr val="FEFEFE"/>
            </a:solidFill>
            <a:ln w="9525">
              <a:noFill/>
              <a:miter lim="800000"/>
              <a:headEnd/>
              <a:tailEnd/>
            </a:ln>
            <a:effectLst/>
          </p:spPr>
          <p:txBody>
            <a:bodyPr wrap="none" anchor="ctr"/>
            <a:lstStyle/>
            <a:p>
              <a:endParaRPr lang="en-US" b="1"/>
            </a:p>
          </p:txBody>
        </p:sp>
        <p:grpSp>
          <p:nvGrpSpPr>
            <p:cNvPr id="8" name="Group 7"/>
            <p:cNvGrpSpPr/>
            <p:nvPr/>
          </p:nvGrpSpPr>
          <p:grpSpPr>
            <a:xfrm>
              <a:off x="2732478" y="3001708"/>
              <a:ext cx="1128833" cy="1298575"/>
              <a:chOff x="2851349" y="3021012"/>
              <a:chExt cx="1628776" cy="1298575"/>
            </a:xfrm>
          </p:grpSpPr>
          <p:sp>
            <p:nvSpPr>
              <p:cNvPr id="23" name="AutoShape 15"/>
              <p:cNvSpPr>
                <a:spLocks noChangeArrowheads="1"/>
              </p:cNvSpPr>
              <p:nvPr/>
            </p:nvSpPr>
            <p:spPr bwMode="gray">
              <a:xfrm>
                <a:off x="2851349" y="3021012"/>
                <a:ext cx="1628776" cy="12985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lgn="ctr"/>
                <a:r>
                  <a:rPr lang="en-US" sz="6000" b="1" dirty="0">
                    <a:solidFill>
                      <a:schemeClr val="bg1"/>
                    </a:solidFill>
                  </a:rPr>
                  <a:t>3</a:t>
                </a:r>
              </a:p>
            </p:txBody>
          </p:sp>
          <p:sp>
            <p:nvSpPr>
              <p:cNvPr id="24" name="Freeform 16"/>
              <p:cNvSpPr>
                <a:spLocks/>
              </p:cNvSpPr>
              <p:nvPr/>
            </p:nvSpPr>
            <p:spPr bwMode="gray">
              <a:xfrm>
                <a:off x="2892425" y="3086100"/>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b="1"/>
              </a:p>
            </p:txBody>
          </p:sp>
        </p:grpSp>
        <p:sp>
          <p:nvSpPr>
            <p:cNvPr id="29" name="Text Box 21"/>
            <p:cNvSpPr txBox="1">
              <a:spLocks noChangeArrowheads="1"/>
            </p:cNvSpPr>
            <p:nvPr/>
          </p:nvSpPr>
          <p:spPr bwMode="black">
            <a:xfrm>
              <a:off x="4016599" y="3053398"/>
              <a:ext cx="4849589" cy="922529"/>
            </a:xfrm>
            <a:prstGeom prst="rect">
              <a:avLst/>
            </a:prstGeom>
            <a:noFill/>
            <a:ln w="9525" algn="ctr">
              <a:noFill/>
              <a:miter lim="800000"/>
              <a:headEnd/>
              <a:tailEnd/>
            </a:ln>
            <a:effectLst/>
          </p:spPr>
          <p:txBody>
            <a:bodyPr wrap="square">
              <a:spAutoFit/>
            </a:bodyPr>
            <a:lstStyle/>
            <a:p>
              <a:pPr algn="just" eaLnBrk="0" hangingPunct="0"/>
              <a:r>
                <a:rPr lang="en-GB" sz="2400" b="1" dirty="0" err="1">
                  <a:solidFill>
                    <a:srgbClr val="5F0066"/>
                  </a:solidFill>
                  <a:latin typeface="Times New Roman" panose="02020603050405020304" pitchFamily="18" charset="0"/>
                  <a:cs typeface="Times New Roman" panose="02020603050405020304" pitchFamily="18" charset="0"/>
                </a:rPr>
                <a:t>Tác</a:t>
              </a:r>
              <a:r>
                <a:rPr lang="en-GB" sz="2400" b="1" dirty="0">
                  <a:solidFill>
                    <a:srgbClr val="5F0066"/>
                  </a:solidFill>
                  <a:latin typeface="Times New Roman" panose="02020603050405020304" pitchFamily="18" charset="0"/>
                  <a:cs typeface="Times New Roman" panose="02020603050405020304" pitchFamily="18" charset="0"/>
                </a:rPr>
                <a:t> </a:t>
              </a:r>
              <a:r>
                <a:rPr lang="en-GB" sz="2400" b="1" dirty="0" err="1">
                  <a:solidFill>
                    <a:srgbClr val="5F0066"/>
                  </a:solidFill>
                  <a:latin typeface="Times New Roman" panose="02020603050405020304" pitchFamily="18" charset="0"/>
                  <a:cs typeface="Times New Roman" panose="02020603050405020304" pitchFamily="18" charset="0"/>
                </a:rPr>
                <a:t>động</a:t>
              </a:r>
              <a:r>
                <a:rPr lang="en-GB" sz="2400" b="1" dirty="0">
                  <a:solidFill>
                    <a:srgbClr val="5F0066"/>
                  </a:solidFill>
                  <a:latin typeface="Times New Roman" panose="02020603050405020304" pitchFamily="18" charset="0"/>
                  <a:cs typeface="Times New Roman" panose="02020603050405020304" pitchFamily="18" charset="0"/>
                </a:rPr>
                <a:t> </a:t>
              </a:r>
              <a:r>
                <a:rPr lang="en-GB" sz="2400" b="1" dirty="0" err="1">
                  <a:solidFill>
                    <a:srgbClr val="5F0066"/>
                  </a:solidFill>
                  <a:latin typeface="Times New Roman" panose="02020603050405020304" pitchFamily="18" charset="0"/>
                  <a:cs typeface="Times New Roman" panose="02020603050405020304" pitchFamily="18" charset="0"/>
                </a:rPr>
                <a:t>của</a:t>
              </a:r>
              <a:r>
                <a:rPr lang="en-GB" sz="2400" b="1" dirty="0">
                  <a:solidFill>
                    <a:srgbClr val="5F0066"/>
                  </a:solidFill>
                  <a:latin typeface="Times New Roman" panose="02020603050405020304" pitchFamily="18" charset="0"/>
                  <a:cs typeface="Times New Roman" panose="02020603050405020304" pitchFamily="18" charset="0"/>
                </a:rPr>
                <a:t> </a:t>
              </a:r>
              <a:r>
                <a:rPr lang="en-GB" sz="2400" b="1" dirty="0" err="1">
                  <a:solidFill>
                    <a:srgbClr val="5F0066"/>
                  </a:solidFill>
                  <a:latin typeface="Times New Roman" panose="02020603050405020304" pitchFamily="18" charset="0"/>
                  <a:cs typeface="Times New Roman" panose="02020603050405020304" pitchFamily="18" charset="0"/>
                </a:rPr>
                <a:t>đại</a:t>
              </a:r>
              <a:r>
                <a:rPr lang="en-GB" sz="2400" b="1" dirty="0">
                  <a:solidFill>
                    <a:srgbClr val="5F0066"/>
                  </a:solidFill>
                  <a:latin typeface="Times New Roman" panose="02020603050405020304" pitchFamily="18" charset="0"/>
                  <a:cs typeface="Times New Roman" panose="02020603050405020304" pitchFamily="18" charset="0"/>
                </a:rPr>
                <a:t> </a:t>
              </a:r>
              <a:r>
                <a:rPr lang="en-GB" sz="2400" b="1" dirty="0" err="1">
                  <a:solidFill>
                    <a:srgbClr val="5F0066"/>
                  </a:solidFill>
                  <a:latin typeface="Times New Roman" panose="02020603050405020304" pitchFamily="18" charset="0"/>
                  <a:cs typeface="Times New Roman" panose="02020603050405020304" pitchFamily="18" charset="0"/>
                </a:rPr>
                <a:t>dịch</a:t>
              </a:r>
              <a:r>
                <a:rPr lang="en-GB" sz="2400" b="1" dirty="0">
                  <a:solidFill>
                    <a:srgbClr val="5F0066"/>
                  </a:solidFill>
                  <a:latin typeface="Times New Roman" panose="02020603050405020304" pitchFamily="18" charset="0"/>
                  <a:cs typeface="Times New Roman" panose="02020603050405020304" pitchFamily="18" charset="0"/>
                </a:rPr>
                <a:t> Covid-19 </a:t>
              </a:r>
              <a:r>
                <a:rPr lang="en-GB" sz="2400" b="1" dirty="0" err="1">
                  <a:solidFill>
                    <a:srgbClr val="5F0066"/>
                  </a:solidFill>
                  <a:latin typeface="Times New Roman" panose="02020603050405020304" pitchFamily="18" charset="0"/>
                  <a:cs typeface="Times New Roman" panose="02020603050405020304" pitchFamily="18" charset="0"/>
                </a:rPr>
                <a:t>trên</a:t>
              </a:r>
              <a:r>
                <a:rPr lang="en-GB" sz="2400" b="1" dirty="0">
                  <a:solidFill>
                    <a:srgbClr val="5F0066"/>
                  </a:solidFill>
                  <a:latin typeface="Times New Roman" panose="02020603050405020304" pitchFamily="18" charset="0"/>
                  <a:cs typeface="Times New Roman" panose="02020603050405020304" pitchFamily="18" charset="0"/>
                </a:rPr>
                <a:t> </a:t>
              </a:r>
              <a:r>
                <a:rPr lang="en-GB" sz="2400" b="1" dirty="0" err="1">
                  <a:solidFill>
                    <a:srgbClr val="5F0066"/>
                  </a:solidFill>
                  <a:latin typeface="Times New Roman" panose="02020603050405020304" pitchFamily="18" charset="0"/>
                  <a:cs typeface="Times New Roman" panose="02020603050405020304" pitchFamily="18" charset="0"/>
                </a:rPr>
                <a:t>nhiều</a:t>
              </a:r>
              <a:r>
                <a:rPr lang="en-GB" sz="2400" b="1" dirty="0">
                  <a:solidFill>
                    <a:srgbClr val="5F0066"/>
                  </a:solidFill>
                  <a:latin typeface="Times New Roman" panose="02020603050405020304" pitchFamily="18" charset="0"/>
                  <a:cs typeface="Times New Roman" panose="02020603050405020304" pitchFamily="18" charset="0"/>
                </a:rPr>
                <a:t> </a:t>
              </a:r>
              <a:r>
                <a:rPr lang="en-GB" sz="2400" b="1" dirty="0" err="1">
                  <a:solidFill>
                    <a:srgbClr val="5F0066"/>
                  </a:solidFill>
                  <a:latin typeface="Times New Roman" panose="02020603050405020304" pitchFamily="18" charset="0"/>
                  <a:cs typeface="Times New Roman" panose="02020603050405020304" pitchFamily="18" charset="0"/>
                </a:rPr>
                <a:t>mặt</a:t>
              </a:r>
              <a:r>
                <a:rPr lang="en-GB" sz="2400" b="1" dirty="0">
                  <a:solidFill>
                    <a:srgbClr val="5F0066"/>
                  </a:solidFill>
                  <a:latin typeface="Times New Roman" panose="02020603050405020304" pitchFamily="18" charset="0"/>
                  <a:cs typeface="Times New Roman" panose="02020603050405020304" pitchFamily="18" charset="0"/>
                </a:rPr>
                <a:t>: </a:t>
              </a:r>
              <a:r>
                <a:rPr lang="en-GB" sz="2400" b="1" dirty="0" err="1">
                  <a:solidFill>
                    <a:srgbClr val="5F0066"/>
                  </a:solidFill>
                  <a:latin typeface="Times New Roman" panose="02020603050405020304" pitchFamily="18" charset="0"/>
                  <a:cs typeface="Times New Roman" panose="02020603050405020304" pitchFamily="18" charset="0"/>
                </a:rPr>
                <a:t>kinh</a:t>
              </a:r>
              <a:r>
                <a:rPr lang="en-GB" sz="2400" b="1" dirty="0">
                  <a:solidFill>
                    <a:srgbClr val="5F0066"/>
                  </a:solidFill>
                  <a:latin typeface="Times New Roman" panose="02020603050405020304" pitchFamily="18" charset="0"/>
                  <a:cs typeface="Times New Roman" panose="02020603050405020304" pitchFamily="18" charset="0"/>
                </a:rPr>
                <a:t> </a:t>
              </a:r>
              <a:r>
                <a:rPr lang="en-GB" sz="2400" b="1" dirty="0" err="1">
                  <a:solidFill>
                    <a:srgbClr val="5F0066"/>
                  </a:solidFill>
                  <a:latin typeface="Times New Roman" panose="02020603050405020304" pitchFamily="18" charset="0"/>
                  <a:cs typeface="Times New Roman" panose="02020603050405020304" pitchFamily="18" charset="0"/>
                </a:rPr>
                <a:t>tế</a:t>
              </a:r>
              <a:r>
                <a:rPr lang="en-GB" sz="2400" b="1" dirty="0">
                  <a:solidFill>
                    <a:srgbClr val="5F0066"/>
                  </a:solidFill>
                  <a:latin typeface="Times New Roman" panose="02020603050405020304" pitchFamily="18" charset="0"/>
                  <a:cs typeface="Times New Roman" panose="02020603050405020304" pitchFamily="18" charset="0"/>
                </a:rPr>
                <a:t>, </a:t>
              </a:r>
              <a:r>
                <a:rPr lang="en-GB" sz="2400" b="1" dirty="0" err="1">
                  <a:solidFill>
                    <a:srgbClr val="5F0066"/>
                  </a:solidFill>
                  <a:latin typeface="Times New Roman" panose="02020603050405020304" pitchFamily="18" charset="0"/>
                  <a:cs typeface="Times New Roman" panose="02020603050405020304" pitchFamily="18" charset="0"/>
                </a:rPr>
                <a:t>chính</a:t>
              </a:r>
              <a:r>
                <a:rPr lang="en-GB" sz="2400" b="1" dirty="0">
                  <a:solidFill>
                    <a:srgbClr val="5F0066"/>
                  </a:solidFill>
                  <a:latin typeface="Times New Roman" panose="02020603050405020304" pitchFamily="18" charset="0"/>
                  <a:cs typeface="Times New Roman" panose="02020603050405020304" pitchFamily="18" charset="0"/>
                </a:rPr>
                <a:t> </a:t>
              </a:r>
              <a:r>
                <a:rPr lang="en-GB" sz="2400" b="1" dirty="0" err="1">
                  <a:solidFill>
                    <a:srgbClr val="5F0066"/>
                  </a:solidFill>
                  <a:latin typeface="Times New Roman" panose="02020603050405020304" pitchFamily="18" charset="0"/>
                  <a:cs typeface="Times New Roman" panose="02020603050405020304" pitchFamily="18" charset="0"/>
                </a:rPr>
                <a:t>trị</a:t>
              </a:r>
              <a:r>
                <a:rPr lang="en-GB" sz="2400" b="1" dirty="0">
                  <a:solidFill>
                    <a:srgbClr val="5F0066"/>
                  </a:solidFill>
                  <a:latin typeface="Times New Roman" panose="02020603050405020304" pitchFamily="18" charset="0"/>
                  <a:cs typeface="Times New Roman" panose="02020603050405020304" pitchFamily="18" charset="0"/>
                </a:rPr>
                <a:t>, </a:t>
              </a:r>
              <a:r>
                <a:rPr lang="en-GB" sz="2400" b="1" dirty="0" err="1">
                  <a:solidFill>
                    <a:srgbClr val="5F0066"/>
                  </a:solidFill>
                  <a:latin typeface="Times New Roman" panose="02020603050405020304" pitchFamily="18" charset="0"/>
                  <a:cs typeface="Times New Roman" panose="02020603050405020304" pitchFamily="18" charset="0"/>
                </a:rPr>
                <a:t>xã</a:t>
              </a:r>
              <a:r>
                <a:rPr lang="en-GB" sz="2400" b="1" dirty="0">
                  <a:solidFill>
                    <a:srgbClr val="5F0066"/>
                  </a:solidFill>
                  <a:latin typeface="Times New Roman" panose="02020603050405020304" pitchFamily="18" charset="0"/>
                  <a:cs typeface="Times New Roman" panose="02020603050405020304" pitchFamily="18" charset="0"/>
                </a:rPr>
                <a:t> </a:t>
              </a:r>
              <a:r>
                <a:rPr lang="en-GB" sz="2400" b="1" dirty="0" err="1">
                  <a:solidFill>
                    <a:srgbClr val="5F0066"/>
                  </a:solidFill>
                  <a:latin typeface="Times New Roman" panose="02020603050405020304" pitchFamily="18" charset="0"/>
                  <a:cs typeface="Times New Roman" panose="02020603050405020304" pitchFamily="18" charset="0"/>
                </a:rPr>
                <a:t>hội</a:t>
              </a:r>
              <a:r>
                <a:rPr lang="en-GB" sz="2400" b="1" dirty="0">
                  <a:solidFill>
                    <a:srgbClr val="5F0066"/>
                  </a:solidFill>
                  <a:latin typeface="Times New Roman" panose="02020603050405020304" pitchFamily="18" charset="0"/>
                  <a:cs typeface="Times New Roman" panose="02020603050405020304" pitchFamily="18" charset="0"/>
                </a:rPr>
                <a:t>, </a:t>
              </a:r>
              <a:r>
                <a:rPr lang="en-GB" sz="2400" b="1" dirty="0" err="1">
                  <a:solidFill>
                    <a:srgbClr val="5F0066"/>
                  </a:solidFill>
                  <a:latin typeface="Times New Roman" panose="02020603050405020304" pitchFamily="18" charset="0"/>
                  <a:cs typeface="Times New Roman" panose="02020603050405020304" pitchFamily="18" charset="0"/>
                </a:rPr>
                <a:t>quản</a:t>
              </a:r>
              <a:r>
                <a:rPr lang="en-GB" sz="2400" b="1" dirty="0">
                  <a:solidFill>
                    <a:srgbClr val="5F0066"/>
                  </a:solidFill>
                  <a:latin typeface="Times New Roman" panose="02020603050405020304" pitchFamily="18" charset="0"/>
                  <a:cs typeface="Times New Roman" panose="02020603050405020304" pitchFamily="18" charset="0"/>
                </a:rPr>
                <a:t> </a:t>
              </a:r>
              <a:r>
                <a:rPr lang="en-GB" sz="2400" b="1" dirty="0" err="1">
                  <a:solidFill>
                    <a:srgbClr val="5F0066"/>
                  </a:solidFill>
                  <a:latin typeface="Times New Roman" panose="02020603050405020304" pitchFamily="18" charset="0"/>
                  <a:cs typeface="Times New Roman" panose="02020603050405020304" pitchFamily="18" charset="0"/>
                </a:rPr>
                <a:t>trị</a:t>
              </a:r>
              <a:r>
                <a:rPr lang="en-US" sz="2400" b="1" dirty="0">
                  <a:solidFill>
                    <a:srgbClr val="5F0066"/>
                  </a:solidFill>
                  <a:latin typeface="Times New Roman" panose="02020603050405020304" pitchFamily="18" charset="0"/>
                  <a:cs typeface="Times New Roman" panose="02020603050405020304" pitchFamily="18" charset="0"/>
                </a:rPr>
                <a:t>…</a:t>
              </a:r>
              <a:endParaRPr lang="en-US" sz="2400" b="1" dirty="0">
                <a:solidFill>
                  <a:srgbClr val="5F0066"/>
                </a:solidFill>
              </a:endParaRPr>
            </a:p>
          </p:txBody>
        </p:sp>
      </p:grpSp>
      <p:grpSp>
        <p:nvGrpSpPr>
          <p:cNvPr id="42" name="Group 41"/>
          <p:cNvGrpSpPr/>
          <p:nvPr/>
        </p:nvGrpSpPr>
        <p:grpSpPr>
          <a:xfrm>
            <a:off x="4224804" y="1980142"/>
            <a:ext cx="7239820" cy="895669"/>
            <a:chOff x="2723540" y="4543425"/>
            <a:chExt cx="6145823" cy="1323974"/>
          </a:xfrm>
        </p:grpSpPr>
        <p:sp>
          <p:nvSpPr>
            <p:cNvPr id="17" name="AutoShape 9"/>
            <p:cNvSpPr>
              <a:spLocks noChangeArrowheads="1"/>
            </p:cNvSpPr>
            <p:nvPr/>
          </p:nvSpPr>
          <p:spPr bwMode="ltGray">
            <a:xfrm>
              <a:off x="3446463" y="4552949"/>
              <a:ext cx="5422900" cy="1314450"/>
            </a:xfrm>
            <a:prstGeom prst="roundRect">
              <a:avLst>
                <a:gd name="adj" fmla="val 11505"/>
              </a:avLst>
            </a:prstGeom>
            <a:gradFill rotWithShape="1">
              <a:gsLst>
                <a:gs pos="0">
                  <a:schemeClr val="accent2"/>
                </a:gs>
                <a:gs pos="100000">
                  <a:schemeClr val="accent2">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18" name="AutoShape 10"/>
            <p:cNvSpPr>
              <a:spLocks noChangeArrowheads="1"/>
            </p:cNvSpPr>
            <p:nvPr/>
          </p:nvSpPr>
          <p:spPr bwMode="gray">
            <a:xfrm>
              <a:off x="3673192" y="5036344"/>
              <a:ext cx="376238" cy="347662"/>
            </a:xfrm>
            <a:prstGeom prst="rightArrow">
              <a:avLst>
                <a:gd name="adj1" fmla="val 50000"/>
                <a:gd name="adj2" fmla="val 45091"/>
              </a:avLst>
            </a:prstGeom>
            <a:solidFill>
              <a:srgbClr val="FEFEFE"/>
            </a:solidFill>
            <a:ln w="9525">
              <a:noFill/>
              <a:miter lim="800000"/>
              <a:headEnd/>
              <a:tailEnd/>
            </a:ln>
            <a:effectLst/>
          </p:spPr>
          <p:txBody>
            <a:bodyPr wrap="none" anchor="ctr"/>
            <a:lstStyle/>
            <a:p>
              <a:endParaRPr lang="en-US"/>
            </a:p>
          </p:txBody>
        </p:sp>
        <p:grpSp>
          <p:nvGrpSpPr>
            <p:cNvPr id="35" name="Group 34"/>
            <p:cNvGrpSpPr/>
            <p:nvPr/>
          </p:nvGrpSpPr>
          <p:grpSpPr>
            <a:xfrm>
              <a:off x="2723540" y="4543425"/>
              <a:ext cx="1137771" cy="1298575"/>
              <a:chOff x="2819400" y="4543425"/>
              <a:chExt cx="1628775" cy="1298575"/>
            </a:xfrm>
          </p:grpSpPr>
          <p:sp>
            <p:nvSpPr>
              <p:cNvPr id="25" name="AutoShape 17"/>
              <p:cNvSpPr>
                <a:spLocks noChangeArrowheads="1"/>
              </p:cNvSpPr>
              <p:nvPr/>
            </p:nvSpPr>
            <p:spPr bwMode="gray">
              <a:xfrm>
                <a:off x="2819400" y="4543425"/>
                <a:ext cx="1628775" cy="1298575"/>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lgn="ctr"/>
                <a:r>
                  <a:rPr lang="en-US" sz="6000" b="1" dirty="0">
                    <a:solidFill>
                      <a:schemeClr val="bg1"/>
                    </a:solidFill>
                  </a:rPr>
                  <a:t>2</a:t>
                </a:r>
              </a:p>
            </p:txBody>
          </p:sp>
          <p:sp>
            <p:nvSpPr>
              <p:cNvPr id="26" name="Freeform 18"/>
              <p:cNvSpPr>
                <a:spLocks/>
              </p:cNvSpPr>
              <p:nvPr/>
            </p:nvSpPr>
            <p:spPr bwMode="gray">
              <a:xfrm>
                <a:off x="2873375" y="4598988"/>
                <a:ext cx="811213" cy="6492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sp>
          <p:nvSpPr>
            <p:cNvPr id="30" name="Text Box 22"/>
            <p:cNvSpPr txBox="1">
              <a:spLocks noChangeArrowheads="1"/>
            </p:cNvSpPr>
            <p:nvPr/>
          </p:nvSpPr>
          <p:spPr bwMode="black">
            <a:xfrm>
              <a:off x="4037305" y="4633226"/>
              <a:ext cx="4832057" cy="1153894"/>
            </a:xfrm>
            <a:prstGeom prst="rect">
              <a:avLst/>
            </a:prstGeom>
            <a:noFill/>
            <a:ln w="9525" algn="ctr">
              <a:noFill/>
              <a:miter lim="800000"/>
              <a:headEnd/>
              <a:tailEnd/>
            </a:ln>
            <a:effectLst/>
          </p:spPr>
          <p:txBody>
            <a:bodyPr wrap="square">
              <a:spAutoFit/>
            </a:bodyPr>
            <a:lstStyle/>
            <a:p>
              <a:pPr algn="just" eaLnBrk="0" hangingPunct="0"/>
              <a:r>
                <a:rPr lang="en-US" sz="2400" b="1" dirty="0" err="1">
                  <a:solidFill>
                    <a:srgbClr val="5E2106"/>
                  </a:solidFill>
                  <a:latin typeface="Times New Roman" panose="02020603050405020304" pitchFamily="18" charset="0"/>
                  <a:cs typeface="Times New Roman" panose="02020603050405020304" pitchFamily="18" charset="0"/>
                </a:rPr>
                <a:t>Cuộc</a:t>
              </a:r>
              <a:r>
                <a:rPr lang="en-US" sz="2400" b="1" dirty="0">
                  <a:solidFill>
                    <a:srgbClr val="5E2106"/>
                  </a:solidFill>
                  <a:latin typeface="Times New Roman" panose="02020603050405020304" pitchFamily="18" charset="0"/>
                  <a:cs typeface="Times New Roman" panose="02020603050405020304" pitchFamily="18" charset="0"/>
                </a:rPr>
                <a:t> </a:t>
              </a:r>
              <a:r>
                <a:rPr lang="en-US" sz="2400" b="1" dirty="0" err="1">
                  <a:solidFill>
                    <a:srgbClr val="5E2106"/>
                  </a:solidFill>
                  <a:latin typeface="Times New Roman" panose="02020603050405020304" pitchFamily="18" charset="0"/>
                  <a:cs typeface="Times New Roman" panose="02020603050405020304" pitchFamily="18" charset="0"/>
                </a:rPr>
                <a:t>cách</a:t>
              </a:r>
              <a:r>
                <a:rPr lang="en-US" sz="2400" b="1" dirty="0">
                  <a:solidFill>
                    <a:srgbClr val="5E2106"/>
                  </a:solidFill>
                  <a:latin typeface="Times New Roman" panose="02020603050405020304" pitchFamily="18" charset="0"/>
                  <a:cs typeface="Times New Roman" panose="02020603050405020304" pitchFamily="18" charset="0"/>
                </a:rPr>
                <a:t> </a:t>
              </a:r>
              <a:r>
                <a:rPr lang="en-US" sz="2400" b="1" dirty="0" err="1">
                  <a:solidFill>
                    <a:srgbClr val="5E2106"/>
                  </a:solidFill>
                  <a:latin typeface="Times New Roman" panose="02020603050405020304" pitchFamily="18" charset="0"/>
                  <a:cs typeface="Times New Roman" panose="02020603050405020304" pitchFamily="18" charset="0"/>
                </a:rPr>
                <a:t>mạng</a:t>
              </a:r>
              <a:r>
                <a:rPr lang="en-US" sz="2400" b="1" dirty="0">
                  <a:solidFill>
                    <a:srgbClr val="5E2106"/>
                  </a:solidFill>
                  <a:latin typeface="Times New Roman" panose="02020603050405020304" pitchFamily="18" charset="0"/>
                  <a:cs typeface="Times New Roman" panose="02020603050405020304" pitchFamily="18" charset="0"/>
                </a:rPr>
                <a:t> </a:t>
              </a:r>
              <a:r>
                <a:rPr lang="en-US" sz="2400" b="1" dirty="0" err="1">
                  <a:solidFill>
                    <a:srgbClr val="5E2106"/>
                  </a:solidFill>
                  <a:latin typeface="Times New Roman" panose="02020603050405020304" pitchFamily="18" charset="0"/>
                  <a:cs typeface="Times New Roman" panose="02020603050405020304" pitchFamily="18" charset="0"/>
                </a:rPr>
                <a:t>công</a:t>
              </a:r>
              <a:r>
                <a:rPr lang="en-US" sz="2400" b="1" dirty="0">
                  <a:solidFill>
                    <a:srgbClr val="5E2106"/>
                  </a:solidFill>
                  <a:latin typeface="Times New Roman" panose="02020603050405020304" pitchFamily="18" charset="0"/>
                  <a:cs typeface="Times New Roman" panose="02020603050405020304" pitchFamily="18" charset="0"/>
                </a:rPr>
                <a:t> </a:t>
              </a:r>
              <a:r>
                <a:rPr lang="en-US" sz="2400" b="1" dirty="0" err="1">
                  <a:solidFill>
                    <a:srgbClr val="5E2106"/>
                  </a:solidFill>
                  <a:latin typeface="Times New Roman" panose="02020603050405020304" pitchFamily="18" charset="0"/>
                  <a:cs typeface="Times New Roman" panose="02020603050405020304" pitchFamily="18" charset="0"/>
                </a:rPr>
                <a:t>nghiệp</a:t>
              </a:r>
              <a:r>
                <a:rPr lang="en-US" sz="2400" b="1" dirty="0">
                  <a:solidFill>
                    <a:srgbClr val="5E2106"/>
                  </a:solidFill>
                  <a:latin typeface="Times New Roman" panose="02020603050405020304" pitchFamily="18" charset="0"/>
                  <a:cs typeface="Times New Roman" panose="02020603050405020304" pitchFamily="18" charset="0"/>
                </a:rPr>
                <a:t> </a:t>
              </a:r>
              <a:r>
                <a:rPr lang="en-US" sz="2400" b="1" dirty="0" err="1">
                  <a:solidFill>
                    <a:srgbClr val="5E2106"/>
                  </a:solidFill>
                  <a:latin typeface="Times New Roman" panose="02020603050405020304" pitchFamily="18" charset="0"/>
                  <a:cs typeface="Times New Roman" panose="02020603050405020304" pitchFamily="18" charset="0"/>
                </a:rPr>
                <a:t>lần</a:t>
              </a:r>
              <a:r>
                <a:rPr lang="en-US" sz="2400" b="1" dirty="0">
                  <a:solidFill>
                    <a:srgbClr val="5E2106"/>
                  </a:solidFill>
                  <a:latin typeface="Times New Roman" panose="02020603050405020304" pitchFamily="18" charset="0"/>
                  <a:cs typeface="Times New Roman" panose="02020603050405020304" pitchFamily="18" charset="0"/>
                </a:rPr>
                <a:t> </a:t>
              </a:r>
              <a:r>
                <a:rPr lang="en-US" sz="2400" b="1" dirty="0" err="1">
                  <a:solidFill>
                    <a:srgbClr val="5E2106"/>
                  </a:solidFill>
                  <a:latin typeface="Times New Roman" panose="02020603050405020304" pitchFamily="18" charset="0"/>
                  <a:cs typeface="Times New Roman" panose="02020603050405020304" pitchFamily="18" charset="0"/>
                </a:rPr>
                <a:t>thứ</a:t>
              </a:r>
              <a:r>
                <a:rPr lang="en-US" sz="2400" b="1" dirty="0">
                  <a:solidFill>
                    <a:srgbClr val="5E2106"/>
                  </a:solidFill>
                  <a:latin typeface="Times New Roman" panose="02020603050405020304" pitchFamily="18" charset="0"/>
                  <a:cs typeface="Times New Roman" panose="02020603050405020304" pitchFamily="18" charset="0"/>
                </a:rPr>
                <a:t> </a:t>
              </a:r>
              <a:r>
                <a:rPr lang="en-US" sz="2400" b="1" dirty="0" err="1">
                  <a:solidFill>
                    <a:srgbClr val="5E2106"/>
                  </a:solidFill>
                  <a:latin typeface="Times New Roman" panose="02020603050405020304" pitchFamily="18" charset="0"/>
                  <a:cs typeface="Times New Roman" panose="02020603050405020304" pitchFamily="18" charset="0"/>
                </a:rPr>
                <a:t>tư</a:t>
              </a:r>
              <a:r>
                <a:rPr lang="en-US" sz="2400" b="1" dirty="0">
                  <a:solidFill>
                    <a:srgbClr val="5E2106"/>
                  </a:solidFill>
                  <a:latin typeface="Times New Roman" panose="02020603050405020304" pitchFamily="18" charset="0"/>
                  <a:cs typeface="Times New Roman" panose="02020603050405020304" pitchFamily="18" charset="0"/>
                </a:rPr>
                <a:t>, </a:t>
              </a:r>
              <a:r>
                <a:rPr lang="en-US" sz="2400" b="1" dirty="0" err="1">
                  <a:solidFill>
                    <a:srgbClr val="5E2106"/>
                  </a:solidFill>
                  <a:latin typeface="Times New Roman" panose="02020603050405020304" pitchFamily="18" charset="0"/>
                  <a:cs typeface="Times New Roman" panose="02020603050405020304" pitchFamily="18" charset="0"/>
                </a:rPr>
                <a:t>quá</a:t>
              </a:r>
              <a:r>
                <a:rPr lang="en-US" sz="2400" b="1" dirty="0">
                  <a:solidFill>
                    <a:srgbClr val="5E2106"/>
                  </a:solidFill>
                  <a:latin typeface="Times New Roman" panose="02020603050405020304" pitchFamily="18" charset="0"/>
                  <a:cs typeface="Times New Roman" panose="02020603050405020304" pitchFamily="18" charset="0"/>
                </a:rPr>
                <a:t> </a:t>
              </a:r>
              <a:r>
                <a:rPr lang="en-US" sz="2400" b="1" dirty="0" err="1">
                  <a:solidFill>
                    <a:srgbClr val="5E2106"/>
                  </a:solidFill>
                  <a:latin typeface="Times New Roman" panose="02020603050405020304" pitchFamily="18" charset="0"/>
                  <a:cs typeface="Times New Roman" panose="02020603050405020304" pitchFamily="18" charset="0"/>
                </a:rPr>
                <a:t>trình</a:t>
              </a:r>
              <a:r>
                <a:rPr lang="en-US" sz="2400" b="1" dirty="0">
                  <a:solidFill>
                    <a:srgbClr val="5E2106"/>
                  </a:solidFill>
                  <a:latin typeface="Times New Roman" panose="02020603050405020304" pitchFamily="18" charset="0"/>
                  <a:cs typeface="Times New Roman" panose="02020603050405020304" pitchFamily="18" charset="0"/>
                </a:rPr>
                <a:t> </a:t>
              </a:r>
              <a:r>
                <a:rPr lang="en-US" sz="2400" b="1" dirty="0" err="1">
                  <a:solidFill>
                    <a:srgbClr val="5E2106"/>
                  </a:solidFill>
                  <a:latin typeface="Times New Roman" panose="02020603050405020304" pitchFamily="18" charset="0"/>
                  <a:cs typeface="Times New Roman" panose="02020603050405020304" pitchFamily="18" charset="0"/>
                </a:rPr>
                <a:t>chuyển</a:t>
              </a:r>
              <a:r>
                <a:rPr lang="en-US" sz="2400" b="1" dirty="0">
                  <a:solidFill>
                    <a:srgbClr val="5E2106"/>
                  </a:solidFill>
                  <a:latin typeface="Times New Roman" panose="02020603050405020304" pitchFamily="18" charset="0"/>
                  <a:cs typeface="Times New Roman" panose="02020603050405020304" pitchFamily="18" charset="0"/>
                </a:rPr>
                <a:t> </a:t>
              </a:r>
              <a:r>
                <a:rPr lang="en-US" sz="2400" b="1" dirty="0" err="1">
                  <a:solidFill>
                    <a:srgbClr val="5E2106"/>
                  </a:solidFill>
                  <a:latin typeface="Times New Roman" panose="02020603050405020304" pitchFamily="18" charset="0"/>
                  <a:cs typeface="Times New Roman" panose="02020603050405020304" pitchFamily="18" charset="0"/>
                </a:rPr>
                <a:t>đổi</a:t>
              </a:r>
              <a:r>
                <a:rPr lang="en-US" sz="2400" b="1" dirty="0">
                  <a:solidFill>
                    <a:srgbClr val="5E2106"/>
                  </a:solidFill>
                  <a:latin typeface="Times New Roman" panose="02020603050405020304" pitchFamily="18" charset="0"/>
                  <a:cs typeface="Times New Roman" panose="02020603050405020304" pitchFamily="18" charset="0"/>
                </a:rPr>
                <a:t> </a:t>
              </a:r>
              <a:r>
                <a:rPr lang="en-US" sz="2400" b="1" dirty="0" err="1">
                  <a:solidFill>
                    <a:srgbClr val="5E2106"/>
                  </a:solidFill>
                  <a:latin typeface="Times New Roman" panose="02020603050405020304" pitchFamily="18" charset="0"/>
                  <a:cs typeface="Times New Roman" panose="02020603050405020304" pitchFamily="18" charset="0"/>
                </a:rPr>
                <a:t>số</a:t>
              </a:r>
              <a:endParaRPr lang="en-US" sz="2400" b="1" dirty="0">
                <a:solidFill>
                  <a:srgbClr val="5E2106"/>
                </a:solidFill>
              </a:endParaRPr>
            </a:p>
          </p:txBody>
        </p:sp>
      </p:grpSp>
      <p:grpSp>
        <p:nvGrpSpPr>
          <p:cNvPr id="40" name="Group 39"/>
          <p:cNvGrpSpPr/>
          <p:nvPr/>
        </p:nvGrpSpPr>
        <p:grpSpPr>
          <a:xfrm>
            <a:off x="4214037" y="848700"/>
            <a:ext cx="7379010" cy="977245"/>
            <a:chOff x="2714564" y="1519238"/>
            <a:chExt cx="6151624" cy="1320800"/>
          </a:xfrm>
        </p:grpSpPr>
        <p:sp>
          <p:nvSpPr>
            <p:cNvPr id="19" name="AutoShape 11"/>
            <p:cNvSpPr>
              <a:spLocks noChangeArrowheads="1"/>
            </p:cNvSpPr>
            <p:nvPr/>
          </p:nvSpPr>
          <p:spPr bwMode="gray">
            <a:xfrm>
              <a:off x="3408363" y="1535113"/>
              <a:ext cx="545782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20" name="AutoShape 12"/>
            <p:cNvSpPr>
              <a:spLocks noChangeArrowheads="1"/>
            </p:cNvSpPr>
            <p:nvPr/>
          </p:nvSpPr>
          <p:spPr bwMode="gray">
            <a:xfrm>
              <a:off x="3602386" y="1961661"/>
              <a:ext cx="376237" cy="344488"/>
            </a:xfrm>
            <a:prstGeom prst="rightArrow">
              <a:avLst>
                <a:gd name="adj1" fmla="val 50000"/>
                <a:gd name="adj2" fmla="val 45507"/>
              </a:avLst>
            </a:prstGeom>
            <a:solidFill>
              <a:srgbClr val="FEFEFE"/>
            </a:solidFill>
            <a:ln w="9525">
              <a:noFill/>
              <a:miter lim="800000"/>
              <a:headEnd/>
              <a:tailEnd/>
            </a:ln>
            <a:effectLst/>
          </p:spPr>
          <p:txBody>
            <a:bodyPr wrap="none" anchor="ctr"/>
            <a:lstStyle/>
            <a:p>
              <a:endParaRPr lang="en-US"/>
            </a:p>
          </p:txBody>
        </p:sp>
        <p:sp>
          <p:nvSpPr>
            <p:cNvPr id="28" name="Text Box 20"/>
            <p:cNvSpPr txBox="1">
              <a:spLocks noChangeArrowheads="1"/>
            </p:cNvSpPr>
            <p:nvPr/>
          </p:nvSpPr>
          <p:spPr bwMode="black">
            <a:xfrm>
              <a:off x="3986723" y="1688231"/>
              <a:ext cx="4761834" cy="1123138"/>
            </a:xfrm>
            <a:prstGeom prst="rect">
              <a:avLst/>
            </a:prstGeom>
            <a:noFill/>
            <a:ln w="9525" algn="ctr">
              <a:noFill/>
              <a:miter lim="800000"/>
              <a:headEnd/>
              <a:tailEnd/>
            </a:ln>
            <a:effectLst/>
          </p:spPr>
          <p:txBody>
            <a:bodyPr wrap="square">
              <a:spAutoFit/>
            </a:bodyPr>
            <a:lstStyle/>
            <a:p>
              <a:pPr algn="just" eaLnBrk="0" hangingPunct="0"/>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Xu</a:t>
              </a:r>
              <a:r>
                <a:rPr lang="en-GB" sz="2400" b="1" spc="-170" dirty="0">
                  <a:solidFill>
                    <a:schemeClr val="accent5">
                      <a:lumMod val="50000"/>
                    </a:schemeClr>
                  </a:solidFill>
                  <a:latin typeface="Times New Roman" panose="02020603050405020304" pitchFamily="18" charset="0"/>
                  <a:cs typeface="Times New Roman" panose="02020603050405020304" pitchFamily="18" charset="0"/>
                </a:rPr>
                <a:t> </a:t>
              </a:r>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hướng</a:t>
              </a:r>
              <a:r>
                <a:rPr lang="en-GB" sz="2400" b="1" spc="-170" dirty="0">
                  <a:solidFill>
                    <a:schemeClr val="accent5">
                      <a:lumMod val="50000"/>
                    </a:schemeClr>
                  </a:solidFill>
                  <a:latin typeface="Times New Roman" panose="02020603050405020304" pitchFamily="18" charset="0"/>
                  <a:cs typeface="Times New Roman" panose="02020603050405020304" pitchFamily="18" charset="0"/>
                </a:rPr>
                <a:t> </a:t>
              </a:r>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đa</a:t>
              </a:r>
              <a:r>
                <a:rPr lang="en-GB" sz="2400" b="1" spc="-170" dirty="0">
                  <a:solidFill>
                    <a:schemeClr val="accent5">
                      <a:lumMod val="50000"/>
                    </a:schemeClr>
                  </a:solidFill>
                  <a:latin typeface="Times New Roman" panose="02020603050405020304" pitchFamily="18" charset="0"/>
                  <a:cs typeface="Times New Roman" panose="02020603050405020304" pitchFamily="18" charset="0"/>
                </a:rPr>
                <a:t> </a:t>
              </a:r>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cực</a:t>
              </a:r>
              <a:r>
                <a:rPr lang="en-GB" sz="2400" b="1" spc="-170" dirty="0">
                  <a:solidFill>
                    <a:schemeClr val="accent5">
                      <a:lumMod val="50000"/>
                    </a:schemeClr>
                  </a:solidFill>
                  <a:latin typeface="Times New Roman" panose="02020603050405020304" pitchFamily="18" charset="0"/>
                  <a:cs typeface="Times New Roman" panose="02020603050405020304" pitchFamily="18" charset="0"/>
                </a:rPr>
                <a:t>, </a:t>
              </a:r>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đa</a:t>
              </a:r>
              <a:r>
                <a:rPr lang="en-GB" sz="2400" b="1" spc="-170" dirty="0">
                  <a:solidFill>
                    <a:schemeClr val="accent5">
                      <a:lumMod val="50000"/>
                    </a:schemeClr>
                  </a:solidFill>
                  <a:latin typeface="Times New Roman" panose="02020603050405020304" pitchFamily="18" charset="0"/>
                  <a:cs typeface="Times New Roman" panose="02020603050405020304" pitchFamily="18" charset="0"/>
                </a:rPr>
                <a:t> </a:t>
              </a:r>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trung</a:t>
              </a:r>
              <a:r>
                <a:rPr lang="en-GB" sz="2400" b="1" spc="-170" dirty="0">
                  <a:solidFill>
                    <a:schemeClr val="accent5">
                      <a:lumMod val="50000"/>
                    </a:schemeClr>
                  </a:solidFill>
                  <a:latin typeface="Times New Roman" panose="02020603050405020304" pitchFamily="18" charset="0"/>
                  <a:cs typeface="Times New Roman" panose="02020603050405020304" pitchFamily="18" charset="0"/>
                </a:rPr>
                <a:t> </a:t>
              </a:r>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tâm</a:t>
              </a:r>
              <a:r>
                <a:rPr lang="en-GB" sz="2400" b="1" spc="-170" dirty="0">
                  <a:solidFill>
                    <a:schemeClr val="accent5">
                      <a:lumMod val="50000"/>
                    </a:schemeClr>
                  </a:solidFill>
                  <a:latin typeface="Times New Roman" panose="02020603050405020304" pitchFamily="18" charset="0"/>
                  <a:cs typeface="Times New Roman" panose="02020603050405020304" pitchFamily="18" charset="0"/>
                </a:rPr>
                <a:t>, </a:t>
              </a:r>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cạnh</a:t>
              </a:r>
              <a:r>
                <a:rPr lang="en-GB" sz="2400" b="1" spc="-170" dirty="0">
                  <a:solidFill>
                    <a:schemeClr val="accent5">
                      <a:lumMod val="50000"/>
                    </a:schemeClr>
                  </a:solidFill>
                  <a:latin typeface="Times New Roman" panose="02020603050405020304" pitchFamily="18" charset="0"/>
                  <a:cs typeface="Times New Roman" panose="02020603050405020304" pitchFamily="18" charset="0"/>
                </a:rPr>
                <a:t> </a:t>
              </a:r>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tranh</a:t>
              </a:r>
              <a:r>
                <a:rPr lang="en-GB" sz="2400" b="1" spc="-170" dirty="0">
                  <a:solidFill>
                    <a:schemeClr val="accent5">
                      <a:lumMod val="50000"/>
                    </a:schemeClr>
                  </a:solidFill>
                  <a:latin typeface="Times New Roman" panose="02020603050405020304" pitchFamily="18" charset="0"/>
                  <a:cs typeface="Times New Roman" panose="02020603050405020304" pitchFamily="18" charset="0"/>
                </a:rPr>
                <a:t> </a:t>
              </a:r>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chiến</a:t>
              </a:r>
              <a:r>
                <a:rPr lang="en-GB" sz="2400" b="1" spc="-170" dirty="0">
                  <a:solidFill>
                    <a:schemeClr val="accent5">
                      <a:lumMod val="50000"/>
                    </a:schemeClr>
                  </a:solidFill>
                  <a:latin typeface="Times New Roman" panose="02020603050405020304" pitchFamily="18" charset="0"/>
                  <a:cs typeface="Times New Roman" panose="02020603050405020304" pitchFamily="18" charset="0"/>
                </a:rPr>
                <a:t> </a:t>
              </a:r>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lược</a:t>
              </a:r>
              <a:r>
                <a:rPr lang="en-GB" sz="2400" b="1" spc="-170" dirty="0">
                  <a:solidFill>
                    <a:schemeClr val="accent5">
                      <a:lumMod val="50000"/>
                    </a:schemeClr>
                  </a:solidFill>
                  <a:latin typeface="Times New Roman" panose="02020603050405020304" pitchFamily="18" charset="0"/>
                  <a:cs typeface="Times New Roman" panose="02020603050405020304" pitchFamily="18" charset="0"/>
                </a:rPr>
                <a:t> </a:t>
              </a:r>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giữa</a:t>
              </a:r>
              <a:r>
                <a:rPr lang="en-GB" sz="2400" b="1" spc="-170" dirty="0">
                  <a:solidFill>
                    <a:schemeClr val="accent5">
                      <a:lumMod val="50000"/>
                    </a:schemeClr>
                  </a:solidFill>
                  <a:latin typeface="Times New Roman" panose="02020603050405020304" pitchFamily="18" charset="0"/>
                  <a:cs typeface="Times New Roman" panose="02020603050405020304" pitchFamily="18" charset="0"/>
                </a:rPr>
                <a:t> </a:t>
              </a:r>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các</a:t>
              </a:r>
              <a:r>
                <a:rPr lang="en-GB" sz="2400" b="1" spc="-170" dirty="0">
                  <a:solidFill>
                    <a:schemeClr val="accent5">
                      <a:lumMod val="50000"/>
                    </a:schemeClr>
                  </a:solidFill>
                  <a:latin typeface="Times New Roman" panose="02020603050405020304" pitchFamily="18" charset="0"/>
                  <a:cs typeface="Times New Roman" panose="02020603050405020304" pitchFamily="18" charset="0"/>
                </a:rPr>
                <a:t> </a:t>
              </a:r>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nước</a:t>
              </a:r>
              <a:r>
                <a:rPr lang="en-GB" sz="2400" b="1" spc="-170" dirty="0">
                  <a:solidFill>
                    <a:schemeClr val="accent5">
                      <a:lumMod val="50000"/>
                    </a:schemeClr>
                  </a:solidFill>
                  <a:latin typeface="Times New Roman" panose="02020603050405020304" pitchFamily="18" charset="0"/>
                  <a:cs typeface="Times New Roman" panose="02020603050405020304" pitchFamily="18" charset="0"/>
                </a:rPr>
                <a:t> </a:t>
              </a:r>
              <a:r>
                <a:rPr lang="en-GB" sz="2400" b="1" spc="-170" dirty="0" err="1">
                  <a:solidFill>
                    <a:schemeClr val="accent5">
                      <a:lumMod val="50000"/>
                    </a:schemeClr>
                  </a:solidFill>
                  <a:latin typeface="Times New Roman" panose="02020603050405020304" pitchFamily="18" charset="0"/>
                  <a:cs typeface="Times New Roman" panose="02020603050405020304" pitchFamily="18" charset="0"/>
                </a:rPr>
                <a:t>lớn</a:t>
              </a:r>
              <a:endParaRPr lang="en-US" sz="2400" b="1" spc="-170" dirty="0">
                <a:solidFill>
                  <a:schemeClr val="accent5">
                    <a:lumMod val="50000"/>
                  </a:schemeClr>
                </a:solidFill>
              </a:endParaRPr>
            </a:p>
          </p:txBody>
        </p:sp>
        <p:grpSp>
          <p:nvGrpSpPr>
            <p:cNvPr id="7" name="Group 6"/>
            <p:cNvGrpSpPr/>
            <p:nvPr/>
          </p:nvGrpSpPr>
          <p:grpSpPr>
            <a:xfrm>
              <a:off x="2714564" y="1519238"/>
              <a:ext cx="1146747" cy="1298575"/>
              <a:chOff x="2825751" y="1519238"/>
              <a:chExt cx="1622424" cy="1298575"/>
            </a:xfrm>
          </p:grpSpPr>
          <p:sp>
            <p:nvSpPr>
              <p:cNvPr id="21" name="AutoShape 13"/>
              <p:cNvSpPr>
                <a:spLocks noChangeArrowheads="1"/>
              </p:cNvSpPr>
              <p:nvPr/>
            </p:nvSpPr>
            <p:spPr bwMode="gray">
              <a:xfrm>
                <a:off x="2825751" y="1519238"/>
                <a:ext cx="1582739"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lgn="ctr"/>
                <a:r>
                  <a:rPr lang="en-US" sz="6000" b="1" dirty="0">
                    <a:solidFill>
                      <a:schemeClr val="bg1"/>
                    </a:solidFill>
                    <a:cs typeface="Arial" panose="020B0604020202020204" pitchFamily="34" charset="0"/>
                  </a:rPr>
                  <a:t>1</a:t>
                </a:r>
              </a:p>
            </p:txBody>
          </p:sp>
          <p:sp>
            <p:nvSpPr>
              <p:cNvPr id="22" name="Freeform 14"/>
              <p:cNvSpPr>
                <a:spLocks/>
              </p:cNvSpPr>
              <p:nvPr/>
            </p:nvSpPr>
            <p:spPr bwMode="gray">
              <a:xfrm>
                <a:off x="2889250" y="1584325"/>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endParaRPr lang="en-US"/>
              </a:p>
            </p:txBody>
          </p:sp>
          <p:sp>
            <p:nvSpPr>
              <p:cNvPr id="32" name="Text Box 24"/>
              <p:cNvSpPr txBox="1">
                <a:spLocks noChangeArrowheads="1"/>
              </p:cNvSpPr>
              <p:nvPr/>
            </p:nvSpPr>
            <p:spPr bwMode="white">
              <a:xfrm>
                <a:off x="2838450" y="1689100"/>
                <a:ext cx="1609725" cy="478719"/>
              </a:xfrm>
              <a:prstGeom prst="rect">
                <a:avLst/>
              </a:prstGeom>
              <a:noFill/>
              <a:ln w="9525" algn="ctr">
                <a:noFill/>
                <a:miter lim="800000"/>
                <a:headEnd/>
                <a:tailEnd/>
              </a:ln>
              <a:effectLst/>
            </p:spPr>
            <p:txBody>
              <a:bodyPr wrap="square">
                <a:spAutoFit/>
              </a:bodyPr>
              <a:lstStyle/>
              <a:p>
                <a:pPr algn="ctr">
                  <a:spcBef>
                    <a:spcPct val="50000"/>
                  </a:spcBef>
                </a:pPr>
                <a:r>
                  <a:rPr lang="en-US" sz="2400" b="1" dirty="0">
                    <a:solidFill>
                      <a:srgbClr val="FEFFFF"/>
                    </a:solidFill>
                  </a:rPr>
                  <a:t> </a:t>
                </a:r>
              </a:p>
            </p:txBody>
          </p:sp>
        </p:grpSp>
      </p:grpSp>
      <p:grpSp>
        <p:nvGrpSpPr>
          <p:cNvPr id="45" name="Group 44"/>
          <p:cNvGrpSpPr/>
          <p:nvPr/>
        </p:nvGrpSpPr>
        <p:grpSpPr>
          <a:xfrm>
            <a:off x="4200239" y="5285913"/>
            <a:ext cx="7549799" cy="1053554"/>
            <a:chOff x="2714564" y="1519239"/>
            <a:chExt cx="6151624" cy="1320799"/>
          </a:xfrm>
        </p:grpSpPr>
        <p:sp>
          <p:nvSpPr>
            <p:cNvPr id="46" name="AutoShape 11"/>
            <p:cNvSpPr>
              <a:spLocks noChangeArrowheads="1"/>
            </p:cNvSpPr>
            <p:nvPr/>
          </p:nvSpPr>
          <p:spPr bwMode="gray">
            <a:xfrm>
              <a:off x="3408363" y="1535113"/>
              <a:ext cx="5457825" cy="1304925"/>
            </a:xfrm>
            <a:prstGeom prst="roundRect">
              <a:avLst>
                <a:gd name="adj" fmla="val 11505"/>
              </a:avLst>
            </a:prstGeom>
            <a:gradFill rotWithShape="1">
              <a:gsLst>
                <a:gs pos="0">
                  <a:srgbClr val="E7658A"/>
                </a:gs>
                <a:gs pos="100000">
                  <a:schemeClr val="hlink">
                    <a:gamma/>
                    <a:shade val="46275"/>
                    <a:invGamma/>
                    <a:alpha val="0"/>
                  </a:schemeClr>
                </a:gs>
              </a:gsLst>
              <a:lin ang="0" scaled="1"/>
            </a:gradFill>
            <a:ln w="6350" algn="ctr">
              <a:noFill/>
              <a:prstDash val="sysDot"/>
              <a:round/>
              <a:headEnd/>
              <a:tailEnd/>
            </a:ln>
            <a:effectLst/>
          </p:spPr>
          <p:txBody>
            <a:bodyPr wrap="none" anchor="ctr"/>
            <a:lstStyle/>
            <a:p>
              <a:endParaRPr lang="en-US"/>
            </a:p>
          </p:txBody>
        </p:sp>
        <p:sp>
          <p:nvSpPr>
            <p:cNvPr id="47" name="AutoShape 12"/>
            <p:cNvSpPr>
              <a:spLocks noChangeArrowheads="1"/>
            </p:cNvSpPr>
            <p:nvPr/>
          </p:nvSpPr>
          <p:spPr bwMode="gray">
            <a:xfrm>
              <a:off x="3602386" y="1961661"/>
              <a:ext cx="376237" cy="344488"/>
            </a:xfrm>
            <a:prstGeom prst="rightArrow">
              <a:avLst>
                <a:gd name="adj1" fmla="val 50000"/>
                <a:gd name="adj2" fmla="val 45507"/>
              </a:avLst>
            </a:prstGeom>
            <a:solidFill>
              <a:srgbClr val="FEFEFE"/>
            </a:solidFill>
            <a:ln w="9525">
              <a:noFill/>
              <a:miter lim="800000"/>
              <a:headEnd/>
              <a:tailEnd/>
            </a:ln>
            <a:effectLst/>
          </p:spPr>
          <p:txBody>
            <a:bodyPr wrap="none" anchor="ctr"/>
            <a:lstStyle/>
            <a:p>
              <a:endParaRPr lang="en-US"/>
            </a:p>
          </p:txBody>
        </p:sp>
        <p:sp>
          <p:nvSpPr>
            <p:cNvPr id="48" name="Text Box 20"/>
            <p:cNvSpPr txBox="1">
              <a:spLocks noChangeArrowheads="1"/>
            </p:cNvSpPr>
            <p:nvPr/>
          </p:nvSpPr>
          <p:spPr bwMode="black">
            <a:xfrm>
              <a:off x="4021095" y="1654055"/>
              <a:ext cx="4456238" cy="1041788"/>
            </a:xfrm>
            <a:prstGeom prst="rect">
              <a:avLst/>
            </a:prstGeom>
            <a:noFill/>
            <a:ln w="9525" algn="ctr">
              <a:noFill/>
              <a:miter lim="800000"/>
              <a:headEnd/>
              <a:tailEnd/>
            </a:ln>
            <a:effectLst/>
          </p:spPr>
          <p:txBody>
            <a:bodyPr wrap="square">
              <a:spAutoFit/>
            </a:bodyPr>
            <a:lstStyle>
              <a:defPPr>
                <a:defRPr lang="en-US"/>
              </a:defPPr>
              <a:lvl1pPr algn="just" eaLnBrk="0" hangingPunct="0">
                <a:defRPr sz="2400" spc="-170">
                  <a:solidFill>
                    <a:schemeClr val="accent5">
                      <a:lumMod val="50000"/>
                    </a:schemeClr>
                  </a:solidFill>
                  <a:latin typeface="Times New Roman" panose="02020603050405020304" pitchFamily="18" charset="0"/>
                  <a:cs typeface="Times New Roman" panose="02020603050405020304" pitchFamily="18" charset="0"/>
                </a:defRPr>
              </a:lvl1pPr>
            </a:lstStyle>
            <a:p>
              <a:r>
                <a:rPr lang="en-GB" b="1" spc="0" dirty="0" err="1">
                  <a:solidFill>
                    <a:srgbClr val="921639"/>
                  </a:solidFill>
                </a:rPr>
                <a:t>Khu</a:t>
              </a:r>
              <a:r>
                <a:rPr lang="en-GB" b="1" spc="0" dirty="0">
                  <a:solidFill>
                    <a:srgbClr val="921639"/>
                  </a:solidFill>
                </a:rPr>
                <a:t> </a:t>
              </a:r>
              <a:r>
                <a:rPr lang="en-GB" b="1" spc="0" dirty="0" err="1">
                  <a:solidFill>
                    <a:srgbClr val="921639"/>
                  </a:solidFill>
                </a:rPr>
                <a:t>vực</a:t>
              </a:r>
              <a:r>
                <a:rPr lang="en-GB" b="1" spc="0" dirty="0">
                  <a:solidFill>
                    <a:srgbClr val="921639"/>
                  </a:solidFill>
                </a:rPr>
                <a:t> </a:t>
              </a:r>
              <a:r>
                <a:rPr lang="en-GB" b="1" spc="0" dirty="0" err="1">
                  <a:solidFill>
                    <a:srgbClr val="921639"/>
                  </a:solidFill>
                </a:rPr>
                <a:t>châu</a:t>
              </a:r>
              <a:r>
                <a:rPr lang="en-GB" b="1" spc="0" dirty="0">
                  <a:solidFill>
                    <a:srgbClr val="921639"/>
                  </a:solidFill>
                </a:rPr>
                <a:t> </a:t>
              </a:r>
              <a:r>
                <a:rPr lang="en-GB" b="1" spc="0" dirty="0" err="1">
                  <a:solidFill>
                    <a:srgbClr val="921639"/>
                  </a:solidFill>
                </a:rPr>
                <a:t>Á</a:t>
              </a:r>
              <a:r>
                <a:rPr lang="en-GB" b="1" spc="0" dirty="0">
                  <a:solidFill>
                    <a:srgbClr val="921639"/>
                  </a:solidFill>
                </a:rPr>
                <a:t> </a:t>
              </a:r>
              <a:r>
                <a:rPr lang="en-US" b="1" spc="0" dirty="0">
                  <a:solidFill>
                    <a:srgbClr val="921639"/>
                  </a:solidFill>
                </a:rPr>
                <a:t>–</a:t>
              </a:r>
              <a:r>
                <a:rPr lang="en-GB" b="1" spc="0" dirty="0">
                  <a:solidFill>
                    <a:srgbClr val="921639"/>
                  </a:solidFill>
                </a:rPr>
                <a:t> </a:t>
              </a:r>
              <a:r>
                <a:rPr lang="en-GB" b="1" spc="0" dirty="0" err="1">
                  <a:solidFill>
                    <a:srgbClr val="921639"/>
                  </a:solidFill>
                </a:rPr>
                <a:t>Thái</a:t>
              </a:r>
              <a:r>
                <a:rPr lang="en-GB" b="1" spc="0" dirty="0">
                  <a:solidFill>
                    <a:srgbClr val="921639"/>
                  </a:solidFill>
                </a:rPr>
                <a:t> </a:t>
              </a:r>
              <a:r>
                <a:rPr lang="en-GB" b="1" spc="0" dirty="0" err="1">
                  <a:solidFill>
                    <a:srgbClr val="921639"/>
                  </a:solidFill>
                </a:rPr>
                <a:t>Bình</a:t>
              </a:r>
              <a:r>
                <a:rPr lang="en-GB" b="1" spc="0" dirty="0">
                  <a:solidFill>
                    <a:srgbClr val="921639"/>
                  </a:solidFill>
                </a:rPr>
                <a:t> </a:t>
              </a:r>
              <a:r>
                <a:rPr lang="en-GB" b="1" spc="0" dirty="0" err="1">
                  <a:solidFill>
                    <a:srgbClr val="921639"/>
                  </a:solidFill>
                </a:rPr>
                <a:t>Dương</a:t>
              </a:r>
              <a:r>
                <a:rPr lang="en-GB" b="1" spc="0" dirty="0">
                  <a:solidFill>
                    <a:srgbClr val="921639"/>
                  </a:solidFill>
                </a:rPr>
                <a:t>, </a:t>
              </a:r>
              <a:r>
                <a:rPr lang="en-GB" b="1" spc="0" dirty="0" err="1">
                  <a:solidFill>
                    <a:srgbClr val="921639"/>
                  </a:solidFill>
                </a:rPr>
                <a:t>trong</a:t>
              </a:r>
              <a:r>
                <a:rPr lang="en-GB" b="1" spc="0" dirty="0">
                  <a:solidFill>
                    <a:srgbClr val="921639"/>
                  </a:solidFill>
                </a:rPr>
                <a:t> </a:t>
              </a:r>
              <a:r>
                <a:rPr lang="en-GB" b="1" spc="0" dirty="0" err="1">
                  <a:solidFill>
                    <a:srgbClr val="921639"/>
                  </a:solidFill>
                </a:rPr>
                <a:t>đó</a:t>
              </a:r>
              <a:r>
                <a:rPr lang="en-GB" b="1" spc="0" dirty="0">
                  <a:solidFill>
                    <a:srgbClr val="921639"/>
                  </a:solidFill>
                </a:rPr>
                <a:t> </a:t>
              </a:r>
              <a:r>
                <a:rPr lang="en-GB" b="1" spc="0" dirty="0" err="1">
                  <a:solidFill>
                    <a:srgbClr val="921639"/>
                  </a:solidFill>
                </a:rPr>
                <a:t>có</a:t>
              </a:r>
              <a:r>
                <a:rPr lang="en-GB" b="1" spc="0" dirty="0">
                  <a:solidFill>
                    <a:srgbClr val="921639"/>
                  </a:solidFill>
                </a:rPr>
                <a:t> </a:t>
              </a:r>
              <a:r>
                <a:rPr lang="en-GB" b="1" spc="0" dirty="0" err="1">
                  <a:solidFill>
                    <a:srgbClr val="921639"/>
                  </a:solidFill>
                </a:rPr>
                <a:t>Đông</a:t>
              </a:r>
              <a:r>
                <a:rPr lang="en-GB" b="1" spc="0" dirty="0">
                  <a:solidFill>
                    <a:srgbClr val="921639"/>
                  </a:solidFill>
                </a:rPr>
                <a:t> Nam </a:t>
              </a:r>
              <a:r>
                <a:rPr lang="en-GB" b="1" spc="0" dirty="0" err="1">
                  <a:solidFill>
                    <a:srgbClr val="921639"/>
                  </a:solidFill>
                </a:rPr>
                <a:t>Á</a:t>
              </a:r>
              <a:endParaRPr lang="en-GB" b="1" spc="0" dirty="0">
                <a:solidFill>
                  <a:srgbClr val="921639"/>
                </a:solidFill>
              </a:endParaRPr>
            </a:p>
          </p:txBody>
        </p:sp>
        <p:grpSp>
          <p:nvGrpSpPr>
            <p:cNvPr id="49" name="Group 48"/>
            <p:cNvGrpSpPr/>
            <p:nvPr/>
          </p:nvGrpSpPr>
          <p:grpSpPr>
            <a:xfrm>
              <a:off x="2714564" y="1519239"/>
              <a:ext cx="1146747" cy="1298576"/>
              <a:chOff x="2825751" y="1519239"/>
              <a:chExt cx="1622424" cy="1298576"/>
            </a:xfrm>
          </p:grpSpPr>
          <p:sp>
            <p:nvSpPr>
              <p:cNvPr id="50" name="AutoShape 13"/>
              <p:cNvSpPr>
                <a:spLocks noChangeArrowheads="1"/>
              </p:cNvSpPr>
              <p:nvPr/>
            </p:nvSpPr>
            <p:spPr bwMode="gray">
              <a:xfrm>
                <a:off x="2825751" y="1519239"/>
                <a:ext cx="1582739" cy="1298576"/>
              </a:xfrm>
              <a:prstGeom prst="roundRect">
                <a:avLst>
                  <a:gd name="adj" fmla="val 11921"/>
                </a:avLst>
              </a:prstGeom>
              <a:solidFill>
                <a:srgbClr val="E7658A"/>
              </a:solidFill>
              <a:ln w="25400">
                <a:solidFill>
                  <a:srgbClr val="FEFEFE"/>
                </a:solidFill>
                <a:round/>
                <a:headEnd/>
                <a:tailEnd/>
              </a:ln>
              <a:effectLst>
                <a:outerShdw dist="53882" dir="2700000" algn="ctr" rotWithShape="0">
                  <a:srgbClr val="000000">
                    <a:alpha val="50000"/>
                  </a:srgbClr>
                </a:outerShdw>
              </a:effectLst>
            </p:spPr>
            <p:txBody>
              <a:bodyPr wrap="none" anchor="ctr"/>
              <a:lstStyle/>
              <a:p>
                <a:pPr algn="ctr"/>
                <a:r>
                  <a:rPr lang="en-US" sz="6000" b="1" dirty="0">
                    <a:solidFill>
                      <a:schemeClr val="bg1"/>
                    </a:solidFill>
                  </a:rPr>
                  <a:t>5</a:t>
                </a:r>
              </a:p>
            </p:txBody>
          </p:sp>
          <p:sp>
            <p:nvSpPr>
              <p:cNvPr id="51" name="Freeform 14"/>
              <p:cNvSpPr>
                <a:spLocks/>
              </p:cNvSpPr>
              <p:nvPr/>
            </p:nvSpPr>
            <p:spPr bwMode="gray">
              <a:xfrm>
                <a:off x="2889250" y="1584325"/>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EF8199"/>
                  </a:gs>
                  <a:gs pos="100000">
                    <a:srgbClr val="C695B5"/>
                  </a:gs>
                </a:gsLst>
                <a:lin ang="2700000" scaled="1"/>
              </a:gradFill>
              <a:ln w="0">
                <a:noFill/>
                <a:prstDash val="solid"/>
                <a:round/>
                <a:headEnd/>
                <a:tailEnd/>
              </a:ln>
            </p:spPr>
            <p:txBody>
              <a:bodyPr/>
              <a:lstStyle/>
              <a:p>
                <a:endParaRPr lang="en-US"/>
              </a:p>
            </p:txBody>
          </p:sp>
          <p:sp>
            <p:nvSpPr>
              <p:cNvPr id="52" name="Text Box 24"/>
              <p:cNvSpPr txBox="1">
                <a:spLocks noChangeArrowheads="1"/>
              </p:cNvSpPr>
              <p:nvPr/>
            </p:nvSpPr>
            <p:spPr bwMode="white">
              <a:xfrm>
                <a:off x="2838450" y="1689100"/>
                <a:ext cx="1609725" cy="510951"/>
              </a:xfrm>
              <a:prstGeom prst="rect">
                <a:avLst/>
              </a:prstGeom>
              <a:noFill/>
              <a:ln w="9525" algn="ctr">
                <a:noFill/>
                <a:miter lim="800000"/>
                <a:headEnd/>
                <a:tailEnd/>
              </a:ln>
              <a:effectLst/>
            </p:spPr>
            <p:txBody>
              <a:bodyPr wrap="square">
                <a:spAutoFit/>
              </a:bodyPr>
              <a:lstStyle/>
              <a:p>
                <a:pPr algn="ctr">
                  <a:spcBef>
                    <a:spcPct val="50000"/>
                  </a:spcBef>
                </a:pPr>
                <a:r>
                  <a:rPr lang="en-US" sz="2400" b="1" dirty="0">
                    <a:solidFill>
                      <a:srgbClr val="FEFFFF"/>
                    </a:solidFill>
                  </a:rPr>
                  <a:t> </a:t>
                </a:r>
              </a:p>
            </p:txBody>
          </p:sp>
        </p:grpSp>
      </p:grpSp>
      <p:sp>
        <p:nvSpPr>
          <p:cNvPr id="54" name="Freeform 53"/>
          <p:cNvSpPr/>
          <p:nvPr/>
        </p:nvSpPr>
        <p:spPr>
          <a:xfrm>
            <a:off x="293343" y="1626622"/>
            <a:ext cx="3586932" cy="3542237"/>
          </a:xfrm>
          <a:custGeom>
            <a:avLst/>
            <a:gdLst>
              <a:gd name="connsiteX0" fmla="*/ 0 w 4076226"/>
              <a:gd name="connsiteY0" fmla="*/ 2070902 h 4141804"/>
              <a:gd name="connsiteX1" fmla="*/ 2038113 w 4076226"/>
              <a:gd name="connsiteY1" fmla="*/ 0 h 4141804"/>
              <a:gd name="connsiteX2" fmla="*/ 4076226 w 4076226"/>
              <a:gd name="connsiteY2" fmla="*/ 2070902 h 4141804"/>
              <a:gd name="connsiteX3" fmla="*/ 2038113 w 4076226"/>
              <a:gd name="connsiteY3" fmla="*/ 4141804 h 4141804"/>
              <a:gd name="connsiteX4" fmla="*/ 0 w 4076226"/>
              <a:gd name="connsiteY4" fmla="*/ 2070902 h 4141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226" h="4141804">
                <a:moveTo>
                  <a:pt x="0" y="2070902"/>
                </a:moveTo>
                <a:cubicBezTo>
                  <a:pt x="0" y="927174"/>
                  <a:pt x="912494" y="0"/>
                  <a:pt x="2038113" y="0"/>
                </a:cubicBezTo>
                <a:cubicBezTo>
                  <a:pt x="3163732" y="0"/>
                  <a:pt x="4076226" y="927174"/>
                  <a:pt x="4076226" y="2070902"/>
                </a:cubicBezTo>
                <a:cubicBezTo>
                  <a:pt x="4076226" y="3214630"/>
                  <a:pt x="3163732" y="4141804"/>
                  <a:pt x="2038113" y="4141804"/>
                </a:cubicBezTo>
                <a:cubicBezTo>
                  <a:pt x="912494" y="4141804"/>
                  <a:pt x="0" y="3214630"/>
                  <a:pt x="0" y="2070902"/>
                </a:cubicBezTo>
                <a:close/>
              </a:path>
            </a:pathLst>
          </a:custGeom>
          <a:solidFill>
            <a:srgbClr val="5BA5E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7429" tIns="637033" rIns="627429" bIns="637033" numCol="1" spcCol="1270" anchor="ctr" anchorCtr="0">
            <a:noAutofit/>
          </a:bodyPr>
          <a:lstStyle/>
          <a:p>
            <a:pPr algn="just" defTabSz="1066800">
              <a:lnSpc>
                <a:spcPct val="90000"/>
              </a:lnSpc>
              <a:spcBef>
                <a:spcPct val="0"/>
              </a:spcBef>
              <a:spcAft>
                <a:spcPct val="35000"/>
              </a:spcAft>
            </a:pPr>
            <a:r>
              <a:rPr lang="es-MX" sz="2800" b="1" spc="-190" dirty="0" err="1">
                <a:solidFill>
                  <a:schemeClr val="tx1"/>
                </a:solidFill>
                <a:latin typeface="Times New Roman" panose="02020603050405020304" pitchFamily="18" charset="0"/>
                <a:cs typeface="Times New Roman" panose="02020603050405020304" pitchFamily="18" charset="0"/>
              </a:rPr>
              <a:t>Tình</a:t>
            </a:r>
            <a:r>
              <a:rPr lang="es-MX" sz="2800" b="1" spc="-190" dirty="0">
                <a:solidFill>
                  <a:schemeClr val="tx1"/>
                </a:solidFill>
                <a:latin typeface="Times New Roman" panose="02020603050405020304" pitchFamily="18" charset="0"/>
                <a:cs typeface="Times New Roman" panose="02020603050405020304" pitchFamily="18" charset="0"/>
              </a:rPr>
              <a:t> </a:t>
            </a:r>
            <a:r>
              <a:rPr lang="es-MX" sz="2800" b="1" spc="-190" dirty="0" err="1">
                <a:solidFill>
                  <a:schemeClr val="tx1"/>
                </a:solidFill>
                <a:latin typeface="Times New Roman" panose="02020603050405020304" pitchFamily="18" charset="0"/>
                <a:cs typeface="Times New Roman" panose="02020603050405020304" pitchFamily="18" charset="0"/>
              </a:rPr>
              <a:t>hình</a:t>
            </a:r>
            <a:r>
              <a:rPr lang="es-MX" sz="2800" b="1" spc="-190" dirty="0">
                <a:solidFill>
                  <a:schemeClr val="tx1"/>
                </a:solidFill>
                <a:latin typeface="Times New Roman" panose="02020603050405020304" pitchFamily="18" charset="0"/>
                <a:cs typeface="Times New Roman" panose="02020603050405020304" pitchFamily="18" charset="0"/>
              </a:rPr>
              <a:t> </a:t>
            </a:r>
            <a:r>
              <a:rPr lang="es-MX" sz="2800" b="1" spc="-190" dirty="0" err="1">
                <a:solidFill>
                  <a:schemeClr val="tx1"/>
                </a:solidFill>
                <a:latin typeface="Times New Roman" panose="02020603050405020304" pitchFamily="18" charset="0"/>
                <a:cs typeface="Times New Roman" panose="02020603050405020304" pitchFamily="18" charset="0"/>
              </a:rPr>
              <a:t>thế</a:t>
            </a:r>
            <a:r>
              <a:rPr lang="es-MX" sz="2800" b="1" spc="-190" dirty="0">
                <a:solidFill>
                  <a:schemeClr val="tx1"/>
                </a:solidFill>
                <a:latin typeface="Times New Roman" panose="02020603050405020304" pitchFamily="18" charset="0"/>
                <a:cs typeface="Times New Roman" panose="02020603050405020304" pitchFamily="18" charset="0"/>
              </a:rPr>
              <a:t> </a:t>
            </a:r>
            <a:r>
              <a:rPr lang="es-MX" sz="2800" b="1" spc="-190" dirty="0" err="1">
                <a:solidFill>
                  <a:schemeClr val="tx1"/>
                </a:solidFill>
                <a:latin typeface="Times New Roman" panose="02020603050405020304" pitchFamily="18" charset="0"/>
                <a:cs typeface="Times New Roman" panose="02020603050405020304" pitchFamily="18" charset="0"/>
              </a:rPr>
              <a:t>giới</a:t>
            </a:r>
            <a:r>
              <a:rPr lang="es-MX" sz="2800" b="1" spc="-190" dirty="0">
                <a:solidFill>
                  <a:schemeClr val="tx1"/>
                </a:solidFill>
                <a:latin typeface="Times New Roman" panose="02020603050405020304" pitchFamily="18" charset="0"/>
                <a:cs typeface="Times New Roman" panose="02020603050405020304" pitchFamily="18" charset="0"/>
              </a:rPr>
              <a:t> </a:t>
            </a:r>
            <a:r>
              <a:rPr lang="es-MX" sz="2800" b="1" spc="-190" dirty="0" err="1">
                <a:solidFill>
                  <a:schemeClr val="tx1"/>
                </a:solidFill>
                <a:latin typeface="Times New Roman" panose="02020603050405020304" pitchFamily="18" charset="0"/>
                <a:cs typeface="Times New Roman" panose="02020603050405020304" pitchFamily="18" charset="0"/>
              </a:rPr>
              <a:t>diễn</a:t>
            </a:r>
            <a:r>
              <a:rPr lang="es-MX" sz="2800" b="1" spc="-190" dirty="0">
                <a:solidFill>
                  <a:schemeClr val="tx1"/>
                </a:solidFill>
                <a:latin typeface="Times New Roman" panose="02020603050405020304" pitchFamily="18" charset="0"/>
                <a:cs typeface="Times New Roman" panose="02020603050405020304" pitchFamily="18" charset="0"/>
              </a:rPr>
              <a:t> biến rất nhanh chóng, phức tạp, khó dự báo</a:t>
            </a:r>
            <a:endParaRPr lang="en-GB" sz="2800" b="1" spc="-190" dirty="0">
              <a:solidFill>
                <a:schemeClr val="tx1"/>
              </a:solidFill>
            </a:endParaRPr>
          </a:p>
        </p:txBody>
      </p:sp>
      <p:grpSp>
        <p:nvGrpSpPr>
          <p:cNvPr id="36" name="Group 35"/>
          <p:cNvGrpSpPr/>
          <p:nvPr/>
        </p:nvGrpSpPr>
        <p:grpSpPr>
          <a:xfrm>
            <a:off x="4169620" y="4212666"/>
            <a:ext cx="7580417" cy="917248"/>
            <a:chOff x="2723541" y="4543423"/>
            <a:chExt cx="6145822" cy="1323979"/>
          </a:xfrm>
          <a:solidFill>
            <a:schemeClr val="accent6">
              <a:lumMod val="40000"/>
              <a:lumOff val="60000"/>
            </a:schemeClr>
          </a:solidFill>
        </p:grpSpPr>
        <p:sp>
          <p:nvSpPr>
            <p:cNvPr id="37" name="AutoShape 9"/>
            <p:cNvSpPr>
              <a:spLocks noChangeArrowheads="1"/>
            </p:cNvSpPr>
            <p:nvPr/>
          </p:nvSpPr>
          <p:spPr bwMode="ltGray">
            <a:xfrm>
              <a:off x="3446463" y="4552952"/>
              <a:ext cx="5422900" cy="1314450"/>
            </a:xfrm>
            <a:prstGeom prst="roundRect">
              <a:avLst>
                <a:gd name="adj" fmla="val 11505"/>
              </a:avLst>
            </a:prstGeom>
            <a:grpFill/>
            <a:ln w="6350" algn="ctr">
              <a:noFill/>
              <a:prstDash val="sysDot"/>
              <a:round/>
              <a:headEnd/>
              <a:tailEnd/>
            </a:ln>
            <a:effectLst/>
          </p:spPr>
          <p:txBody>
            <a:bodyPr wrap="none" anchor="ctr"/>
            <a:lstStyle/>
            <a:p>
              <a:endParaRPr lang="en-US"/>
            </a:p>
          </p:txBody>
        </p:sp>
        <p:sp>
          <p:nvSpPr>
            <p:cNvPr id="38" name="AutoShape 10"/>
            <p:cNvSpPr>
              <a:spLocks noChangeArrowheads="1"/>
            </p:cNvSpPr>
            <p:nvPr/>
          </p:nvSpPr>
          <p:spPr bwMode="gray">
            <a:xfrm>
              <a:off x="3673192" y="5036344"/>
              <a:ext cx="376238" cy="347662"/>
            </a:xfrm>
            <a:prstGeom prst="rightArrow">
              <a:avLst>
                <a:gd name="adj1" fmla="val 50000"/>
                <a:gd name="adj2" fmla="val 45091"/>
              </a:avLst>
            </a:prstGeom>
            <a:solidFill>
              <a:schemeClr val="bg1"/>
            </a:solidFill>
            <a:ln w="9525">
              <a:noFill/>
              <a:miter lim="800000"/>
              <a:headEnd/>
              <a:tailEnd/>
            </a:ln>
            <a:effectLst/>
          </p:spPr>
          <p:txBody>
            <a:bodyPr wrap="none" anchor="ctr"/>
            <a:lstStyle/>
            <a:p>
              <a:endParaRPr lang="en-US"/>
            </a:p>
          </p:txBody>
        </p:sp>
        <p:grpSp>
          <p:nvGrpSpPr>
            <p:cNvPr id="39" name="Group 38"/>
            <p:cNvGrpSpPr/>
            <p:nvPr/>
          </p:nvGrpSpPr>
          <p:grpSpPr>
            <a:xfrm>
              <a:off x="2723541" y="4543423"/>
              <a:ext cx="1137772" cy="1298578"/>
              <a:chOff x="2819401" y="4543423"/>
              <a:chExt cx="1628776" cy="1298578"/>
            </a:xfrm>
            <a:grpFill/>
          </p:grpSpPr>
          <p:sp>
            <p:nvSpPr>
              <p:cNvPr id="44" name="AutoShape 17"/>
              <p:cNvSpPr>
                <a:spLocks noChangeArrowheads="1"/>
              </p:cNvSpPr>
              <p:nvPr/>
            </p:nvSpPr>
            <p:spPr bwMode="gray">
              <a:xfrm>
                <a:off x="2819401" y="4543423"/>
                <a:ext cx="1628776" cy="1298578"/>
              </a:xfrm>
              <a:prstGeom prst="roundRect">
                <a:avLst>
                  <a:gd name="adj" fmla="val 11921"/>
                </a:avLst>
              </a:prstGeom>
              <a:grpFill/>
              <a:ln w="25400">
                <a:solidFill>
                  <a:srgbClr val="FEFEFE"/>
                </a:solidFill>
                <a:round/>
                <a:headEnd/>
                <a:tailEnd/>
              </a:ln>
              <a:effectLst>
                <a:outerShdw dist="53882" dir="2700000" algn="ctr" rotWithShape="0">
                  <a:srgbClr val="000000">
                    <a:alpha val="50000"/>
                  </a:srgbClr>
                </a:outerShdw>
              </a:effectLst>
            </p:spPr>
            <p:txBody>
              <a:bodyPr wrap="none" anchor="ctr"/>
              <a:lstStyle/>
              <a:p>
                <a:pPr algn="ctr"/>
                <a:r>
                  <a:rPr lang="en-US" sz="6000" b="1" dirty="0">
                    <a:solidFill>
                      <a:schemeClr val="bg1"/>
                    </a:solidFill>
                  </a:rPr>
                  <a:t>4</a:t>
                </a:r>
              </a:p>
            </p:txBody>
          </p:sp>
          <p:sp>
            <p:nvSpPr>
              <p:cNvPr id="53" name="Freeform 18"/>
              <p:cNvSpPr>
                <a:spLocks/>
              </p:cNvSpPr>
              <p:nvPr/>
            </p:nvSpPr>
            <p:spPr bwMode="gray">
              <a:xfrm>
                <a:off x="2873375" y="4598988"/>
                <a:ext cx="811213" cy="6492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endParaRPr lang="en-US"/>
              </a:p>
            </p:txBody>
          </p:sp>
        </p:grpSp>
        <p:sp>
          <p:nvSpPr>
            <p:cNvPr id="43" name="Text Box 22"/>
            <p:cNvSpPr txBox="1">
              <a:spLocks noChangeArrowheads="1"/>
            </p:cNvSpPr>
            <p:nvPr/>
          </p:nvSpPr>
          <p:spPr bwMode="black">
            <a:xfrm>
              <a:off x="4149439" y="4651056"/>
              <a:ext cx="4682943" cy="1199481"/>
            </a:xfrm>
            <a:prstGeom prst="rect">
              <a:avLst/>
            </a:prstGeom>
            <a:grpFill/>
            <a:ln w="9525" algn="ctr">
              <a:noFill/>
              <a:miter lim="800000"/>
              <a:headEnd/>
              <a:tailEnd/>
            </a:ln>
            <a:effectLst/>
          </p:spPr>
          <p:txBody>
            <a:bodyPr wrap="square">
              <a:spAutoFit/>
            </a:bodyPr>
            <a:lstStyle/>
            <a:p>
              <a:pPr algn="just" eaLnBrk="0" hangingPunct="0"/>
              <a:r>
                <a:rPr lang="en-US" sz="2400" b="1" dirty="0" err="1">
                  <a:solidFill>
                    <a:srgbClr val="002060"/>
                  </a:solidFill>
                  <a:latin typeface="Times New Roman" panose="02020603050405020304" pitchFamily="18" charset="0"/>
                  <a:cs typeface="Times New Roman" panose="02020603050405020304" pitchFamily="18" charset="0"/>
                </a:rPr>
                <a:t>Các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vấn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đề</a:t>
              </a:r>
              <a:r>
                <a:rPr lang="en-US" sz="2400" b="1" dirty="0">
                  <a:solidFill>
                    <a:srgbClr val="002060"/>
                  </a:solidFill>
                  <a:latin typeface="Times New Roman" panose="02020603050405020304" pitchFamily="18" charset="0"/>
                  <a:cs typeface="Times New Roman" panose="02020603050405020304" pitchFamily="18" charset="0"/>
                </a:rPr>
                <a:t> an </a:t>
              </a:r>
              <a:r>
                <a:rPr lang="en-US" sz="2400" b="1" dirty="0" err="1">
                  <a:solidFill>
                    <a:srgbClr val="002060"/>
                  </a:solidFill>
                  <a:latin typeface="Times New Roman" panose="02020603050405020304" pitchFamily="18" charset="0"/>
                  <a:cs typeface="Times New Roman" panose="02020603050405020304" pitchFamily="18" charset="0"/>
                </a:rPr>
                <a:t>ninh</a:t>
              </a:r>
              <a:r>
                <a:rPr lang="en-US" sz="2400" b="1" dirty="0">
                  <a:solidFill>
                    <a:srgbClr val="002060"/>
                  </a:solidFill>
                  <a:latin typeface="Times New Roman" panose="02020603050405020304" pitchFamily="18" charset="0"/>
                  <a:cs typeface="Times New Roman" panose="02020603050405020304" pitchFamily="18" charset="0"/>
                </a:rPr>
                <a:t> phi </a:t>
              </a:r>
              <a:r>
                <a:rPr lang="en-US" sz="2400" b="1" dirty="0" err="1">
                  <a:solidFill>
                    <a:srgbClr val="002060"/>
                  </a:solidFill>
                  <a:latin typeface="Times New Roman" panose="02020603050405020304" pitchFamily="18" charset="0"/>
                  <a:cs typeface="Times New Roman" panose="02020603050405020304" pitchFamily="18" charset="0"/>
                </a:rPr>
                <a:t>truyền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thống</a:t>
              </a:r>
              <a:r>
                <a:rPr lang="en-US" sz="2400" b="1" dirty="0">
                  <a:solidFill>
                    <a:srgbClr val="002060"/>
                  </a:solidFill>
                  <a:latin typeface="Times New Roman" panose="02020603050405020304" pitchFamily="18" charset="0"/>
                  <a:cs typeface="Times New Roman" panose="02020603050405020304" pitchFamily="18" charset="0"/>
                </a:rPr>
                <a:t>, </a:t>
              </a:r>
              <a:r>
                <a:rPr lang="vi-VN" sz="2400" b="1" dirty="0">
                  <a:solidFill>
                    <a:srgbClr val="002060"/>
                  </a:solidFill>
                  <a:latin typeface="Times New Roman" panose="02020603050405020304" pitchFamily="18" charset="0"/>
                  <a:cs typeface="Times New Roman" panose="02020603050405020304" pitchFamily="18" charset="0"/>
                </a:rPr>
                <a:t>các vấn đề toàn cầu</a:t>
              </a:r>
            </a:p>
          </p:txBody>
        </p:sp>
      </p:grpSp>
    </p:spTree>
    <p:extLst>
      <p:ext uri="{BB962C8B-B14F-4D97-AF65-F5344CB8AC3E}">
        <p14:creationId xmlns:p14="http://schemas.microsoft.com/office/powerpoint/2010/main" val="26964380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218" y="126586"/>
            <a:ext cx="10515600" cy="734805"/>
          </a:xfrm>
        </p:spPr>
        <p:txBody>
          <a:bodyPr/>
          <a:lstStyle/>
          <a:p>
            <a:r>
              <a:rPr lang="en-GB" altLang="en-US" b="1" dirty="0">
                <a:solidFill>
                  <a:srgbClr val="002060"/>
                </a:solidFill>
                <a:latin typeface="Arial" pitchFamily="34" charset="0"/>
                <a:cs typeface="Arial" pitchFamily="34" charset="0"/>
              </a:rPr>
              <a:t>TÌNH HÌNH TRONG NƯỚC</a:t>
            </a:r>
            <a:endParaRPr lang="en-US" dirty="0"/>
          </a:p>
        </p:txBody>
      </p:sp>
      <p:sp>
        <p:nvSpPr>
          <p:cNvPr id="4" name="Content Placeholder 2"/>
          <p:cNvSpPr txBox="1">
            <a:spLocks/>
          </p:cNvSpPr>
          <p:nvPr/>
        </p:nvSpPr>
        <p:spPr>
          <a:xfrm>
            <a:off x="443529" y="1007164"/>
            <a:ext cx="11148699" cy="954157"/>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vi-VN" altLang="en-US" b="1" spc="-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Bên cạnh những thành tựu đạt được, tình hình trong nước vẫn còn những khó khăn, hạn chế</a:t>
            </a:r>
            <a:r>
              <a:rPr lang="en-US" altLang="en-US" b="1" spc="-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spc="-5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thách</a:t>
            </a:r>
            <a:r>
              <a:rPr lang="en-US" altLang="en-US" b="1" spc="-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spc="-5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thức</a:t>
            </a:r>
            <a:endParaRPr lang="vi-VN" altLang="en-US" b="1" spc="-5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ounded Rectangle 4"/>
          <p:cNvSpPr/>
          <p:nvPr/>
        </p:nvSpPr>
        <p:spPr>
          <a:xfrm>
            <a:off x="443528" y="2136511"/>
            <a:ext cx="11249501" cy="4172243"/>
          </a:xfrm>
          <a:prstGeom prst="roundRect">
            <a:avLst/>
          </a:prstGeom>
          <a:solidFill>
            <a:srgbClr val="FFFFFF"/>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Clr>
                <a:srgbClr val="5F0066"/>
              </a:buClr>
              <a:buFont typeface="Wingdings" charset="2"/>
              <a:buChar char="²"/>
            </a:pPr>
            <a:r>
              <a:rPr lang="vi-VN" altLang="en-US" sz="2600" b="1" spc="-50" dirty="0">
                <a:solidFill>
                  <a:srgbClr val="000090"/>
                </a:solidFill>
                <a:latin typeface="Times New Roman" pitchFamily="18" charset="0"/>
                <a:ea typeface="Tahoma" panose="020B0604030504040204" pitchFamily="34" charset="0"/>
                <a:cs typeface="Times New Roman" pitchFamily="18" charset="0"/>
              </a:rPr>
              <a:t>Tăng trưởng chưa xứng với tiềm năng</a:t>
            </a:r>
            <a:r>
              <a:rPr lang="en-US" altLang="en-US" sz="2600" b="1" spc="-50" dirty="0">
                <a:solidFill>
                  <a:srgbClr val="000090"/>
                </a:solidFill>
                <a:latin typeface="Times New Roman" pitchFamily="18" charset="0"/>
                <a:ea typeface="Tahoma" panose="020B0604030504040204" pitchFamily="34" charset="0"/>
                <a:cs typeface="Times New Roman" pitchFamily="18" charset="0"/>
              </a:rPr>
              <a:t>,</a:t>
            </a:r>
            <a:r>
              <a:rPr lang="vi-VN" altLang="en-US" sz="2600" b="1" spc="-50" dirty="0">
                <a:solidFill>
                  <a:srgbClr val="000090"/>
                </a:solidFill>
                <a:latin typeface="Times New Roman" pitchFamily="18" charset="0"/>
                <a:ea typeface="Tahoma" panose="020B0604030504040204" pitchFamily="34" charset="0"/>
                <a:cs typeface="Times New Roman" pitchFamily="18" charset="0"/>
              </a:rPr>
              <a:t> chưa bền vững, chất lượng chưa cao</a:t>
            </a:r>
            <a:r>
              <a:rPr lang="en-US" altLang="en-US" sz="2600" b="1" spc="-50" dirty="0">
                <a:solidFill>
                  <a:srgbClr val="000090"/>
                </a:solidFill>
                <a:latin typeface="Times New Roman" pitchFamily="18" charset="0"/>
                <a:ea typeface="Tahoma" panose="020B0604030504040204" pitchFamily="34" charset="0"/>
                <a:cs typeface="Times New Roman" pitchFamily="18" charset="0"/>
              </a:rPr>
              <a:t>; </a:t>
            </a:r>
            <a:r>
              <a:rPr lang="en-US" altLang="en-US" sz="2600" b="1" spc="-50" dirty="0" err="1">
                <a:solidFill>
                  <a:srgbClr val="000090"/>
                </a:solidFill>
                <a:latin typeface="Times New Roman" pitchFamily="18" charset="0"/>
                <a:ea typeface="Tahoma" panose="020B0604030504040204" pitchFamily="34" charset="0"/>
                <a:cs typeface="Times New Roman" pitchFamily="18" charset="0"/>
              </a:rPr>
              <a:t>khả</a:t>
            </a:r>
            <a:r>
              <a:rPr lang="en-US" altLang="en-US" sz="2600" b="1" spc="-50" dirty="0">
                <a:solidFill>
                  <a:srgbClr val="000090"/>
                </a:solidFill>
                <a:latin typeface="Times New Roman" pitchFamily="18" charset="0"/>
                <a:ea typeface="Tahoma" panose="020B0604030504040204" pitchFamily="34" charset="0"/>
                <a:cs typeface="Times New Roman" pitchFamily="18" charset="0"/>
              </a:rPr>
              <a:t> </a:t>
            </a:r>
            <a:r>
              <a:rPr lang="en-US" altLang="en-US" sz="2600" b="1" spc="-50" dirty="0" err="1">
                <a:solidFill>
                  <a:srgbClr val="000090"/>
                </a:solidFill>
                <a:latin typeface="Times New Roman" pitchFamily="18" charset="0"/>
                <a:ea typeface="Tahoma" panose="020B0604030504040204" pitchFamily="34" charset="0"/>
                <a:cs typeface="Times New Roman" pitchFamily="18" charset="0"/>
              </a:rPr>
              <a:t>năng</a:t>
            </a:r>
            <a:r>
              <a:rPr lang="en-US" altLang="en-US" sz="2600" b="1" spc="-50" dirty="0">
                <a:solidFill>
                  <a:srgbClr val="000090"/>
                </a:solidFill>
                <a:latin typeface="Times New Roman" pitchFamily="18" charset="0"/>
                <a:ea typeface="Tahoma" panose="020B0604030504040204" pitchFamily="34" charset="0"/>
                <a:cs typeface="Times New Roman" pitchFamily="18" charset="0"/>
              </a:rPr>
              <a:t> </a:t>
            </a:r>
            <a:r>
              <a:rPr lang="en-US" altLang="en-US" sz="2600" b="1" spc="-50" dirty="0" err="1">
                <a:solidFill>
                  <a:srgbClr val="000090"/>
                </a:solidFill>
                <a:latin typeface="Times New Roman" pitchFamily="18" charset="0"/>
                <a:ea typeface="Tahoma" panose="020B0604030504040204" pitchFamily="34" charset="0"/>
                <a:cs typeface="Times New Roman" pitchFamily="18" charset="0"/>
              </a:rPr>
              <a:t>chống</a:t>
            </a:r>
            <a:r>
              <a:rPr lang="en-US" altLang="en-US" sz="2600" b="1" spc="-50" dirty="0">
                <a:solidFill>
                  <a:srgbClr val="000090"/>
                </a:solidFill>
                <a:latin typeface="Times New Roman" pitchFamily="18" charset="0"/>
                <a:ea typeface="Tahoma" panose="020B0604030504040204" pitchFamily="34" charset="0"/>
                <a:cs typeface="Times New Roman" pitchFamily="18" charset="0"/>
              </a:rPr>
              <a:t> </a:t>
            </a:r>
            <a:r>
              <a:rPr lang="en-US" altLang="en-US" sz="2600" b="1" spc="-50" dirty="0" err="1">
                <a:solidFill>
                  <a:srgbClr val="000090"/>
                </a:solidFill>
                <a:latin typeface="Times New Roman" pitchFamily="18" charset="0"/>
                <a:ea typeface="Tahoma" panose="020B0604030504040204" pitchFamily="34" charset="0"/>
                <a:cs typeface="Times New Roman" pitchFamily="18" charset="0"/>
              </a:rPr>
              <a:t>chịu</a:t>
            </a:r>
            <a:r>
              <a:rPr lang="en-US" altLang="en-US" sz="2600" b="1" spc="-50" dirty="0">
                <a:solidFill>
                  <a:srgbClr val="000090"/>
                </a:solidFill>
                <a:latin typeface="Times New Roman" pitchFamily="18" charset="0"/>
                <a:ea typeface="Tahoma" panose="020B0604030504040204" pitchFamily="34" charset="0"/>
                <a:cs typeface="Times New Roman" pitchFamily="18" charset="0"/>
              </a:rPr>
              <a:t> </a:t>
            </a:r>
            <a:r>
              <a:rPr lang="en-US" altLang="en-US" sz="2600" b="1" spc="-50" dirty="0" err="1">
                <a:solidFill>
                  <a:srgbClr val="000090"/>
                </a:solidFill>
                <a:latin typeface="Times New Roman" pitchFamily="18" charset="0"/>
                <a:ea typeface="Tahoma" panose="020B0604030504040204" pitchFamily="34" charset="0"/>
                <a:cs typeface="Times New Roman" pitchFamily="18" charset="0"/>
              </a:rPr>
              <a:t>của</a:t>
            </a:r>
            <a:r>
              <a:rPr lang="en-US" altLang="en-US" sz="2600" b="1" spc="-50" dirty="0">
                <a:solidFill>
                  <a:srgbClr val="000090"/>
                </a:solidFill>
                <a:latin typeface="Times New Roman" pitchFamily="18" charset="0"/>
                <a:ea typeface="Tahoma" panose="020B0604030504040204" pitchFamily="34" charset="0"/>
                <a:cs typeface="Times New Roman" pitchFamily="18" charset="0"/>
              </a:rPr>
              <a:t> </a:t>
            </a:r>
            <a:r>
              <a:rPr lang="en-US" altLang="en-US" sz="2600" b="1" spc="-50" dirty="0" err="1">
                <a:solidFill>
                  <a:srgbClr val="000090"/>
                </a:solidFill>
                <a:latin typeface="Times New Roman" pitchFamily="18" charset="0"/>
                <a:ea typeface="Tahoma" panose="020B0604030504040204" pitchFamily="34" charset="0"/>
                <a:cs typeface="Times New Roman" pitchFamily="18" charset="0"/>
              </a:rPr>
              <a:t>nền</a:t>
            </a:r>
            <a:r>
              <a:rPr lang="en-US" altLang="en-US" sz="2600" b="1" spc="-50" dirty="0">
                <a:solidFill>
                  <a:srgbClr val="000090"/>
                </a:solidFill>
                <a:latin typeface="Times New Roman" pitchFamily="18" charset="0"/>
                <a:ea typeface="Tahoma" panose="020B0604030504040204" pitchFamily="34" charset="0"/>
                <a:cs typeface="Times New Roman" pitchFamily="18" charset="0"/>
              </a:rPr>
              <a:t> </a:t>
            </a:r>
            <a:r>
              <a:rPr lang="en-US" altLang="en-US" sz="2600" b="1" spc="-50" dirty="0" err="1">
                <a:solidFill>
                  <a:srgbClr val="000090"/>
                </a:solidFill>
                <a:latin typeface="Times New Roman" pitchFamily="18" charset="0"/>
                <a:ea typeface="Tahoma" panose="020B0604030504040204" pitchFamily="34" charset="0"/>
                <a:cs typeface="Times New Roman" pitchFamily="18" charset="0"/>
              </a:rPr>
              <a:t>kinh</a:t>
            </a:r>
            <a:r>
              <a:rPr lang="en-US" altLang="en-US" sz="2600" b="1" spc="-50" dirty="0">
                <a:solidFill>
                  <a:srgbClr val="000090"/>
                </a:solidFill>
                <a:latin typeface="Times New Roman" pitchFamily="18" charset="0"/>
                <a:ea typeface="Tahoma" panose="020B0604030504040204" pitchFamily="34" charset="0"/>
                <a:cs typeface="Times New Roman" pitchFamily="18" charset="0"/>
              </a:rPr>
              <a:t> </a:t>
            </a:r>
            <a:r>
              <a:rPr lang="en-US" altLang="en-US" sz="2600" b="1" spc="-50" dirty="0" err="1">
                <a:solidFill>
                  <a:srgbClr val="000090"/>
                </a:solidFill>
                <a:latin typeface="Times New Roman" pitchFamily="18" charset="0"/>
                <a:ea typeface="Tahoma" panose="020B0604030504040204" pitchFamily="34" charset="0"/>
                <a:cs typeface="Times New Roman" pitchFamily="18" charset="0"/>
              </a:rPr>
              <a:t>tế</a:t>
            </a:r>
            <a:r>
              <a:rPr lang="en-US" altLang="en-US" sz="2600" b="1" spc="-50" dirty="0">
                <a:solidFill>
                  <a:srgbClr val="000090"/>
                </a:solidFill>
                <a:latin typeface="Times New Roman" pitchFamily="18" charset="0"/>
                <a:ea typeface="Tahoma" panose="020B0604030504040204" pitchFamily="34" charset="0"/>
                <a:cs typeface="Times New Roman" pitchFamily="18" charset="0"/>
              </a:rPr>
              <a:t> </a:t>
            </a:r>
            <a:r>
              <a:rPr lang="en-US" altLang="en-US" sz="2600" b="1" spc="-50" dirty="0" err="1">
                <a:solidFill>
                  <a:srgbClr val="000090"/>
                </a:solidFill>
                <a:latin typeface="Times New Roman" pitchFamily="18" charset="0"/>
                <a:ea typeface="Tahoma" panose="020B0604030504040204" pitchFamily="34" charset="0"/>
                <a:cs typeface="Times New Roman" pitchFamily="18" charset="0"/>
              </a:rPr>
              <a:t>chưa</a:t>
            </a:r>
            <a:r>
              <a:rPr lang="en-US" altLang="en-US" sz="2600" b="1" spc="-50" dirty="0">
                <a:solidFill>
                  <a:srgbClr val="000090"/>
                </a:solidFill>
                <a:latin typeface="Times New Roman" pitchFamily="18" charset="0"/>
                <a:ea typeface="Tahoma" panose="020B0604030504040204" pitchFamily="34" charset="0"/>
                <a:cs typeface="Times New Roman" pitchFamily="18" charset="0"/>
              </a:rPr>
              <a:t> </a:t>
            </a:r>
            <a:r>
              <a:rPr lang="en-US" altLang="en-US" sz="2600" b="1" spc="-50" dirty="0" err="1">
                <a:solidFill>
                  <a:srgbClr val="000090"/>
                </a:solidFill>
                <a:latin typeface="Times New Roman" pitchFamily="18" charset="0"/>
                <a:ea typeface="Tahoma" panose="020B0604030504040204" pitchFamily="34" charset="0"/>
                <a:cs typeface="Times New Roman" pitchFamily="18" charset="0"/>
              </a:rPr>
              <a:t>cao</a:t>
            </a:r>
            <a:endParaRPr lang="en-US" altLang="en-US" sz="2600" b="1" dirty="0">
              <a:solidFill>
                <a:srgbClr val="000090"/>
              </a:solidFill>
              <a:latin typeface="Times New Roman" pitchFamily="18" charset="0"/>
              <a:cs typeface="Times New Roman" pitchFamily="18" charset="0"/>
            </a:endParaRPr>
          </a:p>
          <a:p>
            <a:pPr marL="457200" indent="-457200">
              <a:buClr>
                <a:srgbClr val="5F0066"/>
              </a:buClr>
              <a:buFont typeface="Wingdings" charset="2"/>
              <a:buChar char="²"/>
            </a:pPr>
            <a:r>
              <a:rPr lang="en-US" altLang="en-US" sz="2600" b="1" dirty="0" err="1">
                <a:solidFill>
                  <a:srgbClr val="000090"/>
                </a:solidFill>
                <a:latin typeface="Times New Roman" pitchFamily="18" charset="0"/>
                <a:cs typeface="Times New Roman" pitchFamily="18" charset="0"/>
              </a:rPr>
              <a:t>Các</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khu</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vực</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kinh</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tế</a:t>
            </a:r>
            <a:r>
              <a:rPr lang="en-US" altLang="en-US" sz="2600" b="1" dirty="0">
                <a:solidFill>
                  <a:srgbClr val="000090"/>
                </a:solidFill>
                <a:latin typeface="Times New Roman" pitchFamily="18" charset="0"/>
                <a:cs typeface="Times New Roman" pitchFamily="18" charset="0"/>
              </a:rPr>
              <a:t> (DNNN, DN </a:t>
            </a:r>
            <a:r>
              <a:rPr lang="en-US" altLang="en-US" sz="2600" b="1" dirty="0" err="1">
                <a:solidFill>
                  <a:srgbClr val="000090"/>
                </a:solidFill>
                <a:latin typeface="Times New Roman" pitchFamily="18" charset="0"/>
                <a:cs typeface="Times New Roman" pitchFamily="18" charset="0"/>
              </a:rPr>
              <a:t>tư</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nhân</a:t>
            </a:r>
            <a:r>
              <a:rPr lang="en-US" altLang="en-US" sz="2600" b="1" dirty="0">
                <a:solidFill>
                  <a:srgbClr val="000090"/>
                </a:solidFill>
                <a:latin typeface="Times New Roman" pitchFamily="18" charset="0"/>
                <a:cs typeface="Times New Roman" pitchFamily="18" charset="0"/>
              </a:rPr>
              <a:t>, FDI, </a:t>
            </a:r>
            <a:r>
              <a:rPr lang="en-US" altLang="en-US" sz="2600" b="1" dirty="0" err="1">
                <a:solidFill>
                  <a:srgbClr val="000090"/>
                </a:solidFill>
                <a:latin typeface="Times New Roman" pitchFamily="18" charset="0"/>
                <a:cs typeface="Times New Roman" pitchFamily="18" charset="0"/>
              </a:rPr>
              <a:t>kinh</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tế</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tập</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thể</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hợp</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tác</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xã</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còn</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nhiều</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hạn</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chế</a:t>
            </a:r>
            <a:endParaRPr lang="en-US" altLang="en-US" sz="2600" b="1" dirty="0">
              <a:solidFill>
                <a:srgbClr val="000090"/>
              </a:solidFill>
              <a:latin typeface="Times New Roman" pitchFamily="18" charset="0"/>
              <a:cs typeface="Times New Roman" pitchFamily="18" charset="0"/>
            </a:endParaRPr>
          </a:p>
          <a:p>
            <a:pPr marL="457200" indent="-457200">
              <a:buFont typeface="Wingdings" charset="2"/>
              <a:buChar char="²"/>
            </a:pPr>
            <a:r>
              <a:rPr lang="en-US" sz="2600" b="1" dirty="0" err="1">
                <a:solidFill>
                  <a:srgbClr val="000090"/>
                </a:solidFill>
                <a:latin typeface="Times New Roman"/>
                <a:cs typeface="Times New Roman"/>
              </a:rPr>
              <a:t>Thể</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chế</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phát</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triển</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chưa</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đồng</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bộ</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thực</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hiện</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vẫn</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là</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khâu</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yếu</a:t>
            </a:r>
            <a:endParaRPr lang="en-US" sz="2600" b="1" dirty="0">
              <a:solidFill>
                <a:srgbClr val="000090"/>
              </a:solidFill>
              <a:latin typeface="Times New Roman"/>
              <a:cs typeface="Times New Roman"/>
            </a:endParaRPr>
          </a:p>
          <a:p>
            <a:pPr marL="457200" indent="-457200">
              <a:buFont typeface="Wingdings" charset="2"/>
              <a:buChar char="²"/>
            </a:pPr>
            <a:r>
              <a:rPr lang="en-US" sz="2600" b="1" dirty="0" err="1">
                <a:solidFill>
                  <a:srgbClr val="000090"/>
                </a:solidFill>
                <a:latin typeface="Times New Roman"/>
                <a:cs typeface="Times New Roman"/>
              </a:rPr>
              <a:t>Cơ</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chế</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kiểm</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soát</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quyền</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lực</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chưa</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đầy</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đủ</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hiệu</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lực</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hiệu</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quả</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chưa</a:t>
            </a:r>
            <a:r>
              <a:rPr lang="en-US" sz="2600" b="1" dirty="0">
                <a:solidFill>
                  <a:srgbClr val="000090"/>
                </a:solidFill>
                <a:latin typeface="Times New Roman"/>
                <a:cs typeface="Times New Roman"/>
              </a:rPr>
              <a:t> </a:t>
            </a:r>
            <a:r>
              <a:rPr lang="en-US" sz="2600" b="1" dirty="0" err="1">
                <a:solidFill>
                  <a:srgbClr val="000090"/>
                </a:solidFill>
                <a:latin typeface="Times New Roman"/>
                <a:cs typeface="Times New Roman"/>
              </a:rPr>
              <a:t>cao</a:t>
            </a:r>
            <a:endParaRPr lang="en-US" sz="2600" b="1" dirty="0">
              <a:solidFill>
                <a:srgbClr val="000090"/>
              </a:solidFill>
              <a:latin typeface="Times New Roman"/>
              <a:cs typeface="Times New Roman"/>
            </a:endParaRPr>
          </a:p>
          <a:p>
            <a:pPr marL="457200" indent="-457200">
              <a:buFont typeface="Wingdings" charset="2"/>
              <a:buChar char="²"/>
            </a:pPr>
            <a:r>
              <a:rPr lang="en-US" altLang="en-US" sz="2600" b="1" dirty="0">
                <a:solidFill>
                  <a:srgbClr val="000090"/>
                </a:solidFill>
                <a:latin typeface="Times New Roman"/>
                <a:cs typeface="Times New Roman"/>
              </a:rPr>
              <a:t>Tình </a:t>
            </a:r>
            <a:r>
              <a:rPr lang="en-US" altLang="en-US" sz="2600" b="1" dirty="0" err="1">
                <a:solidFill>
                  <a:srgbClr val="000090"/>
                </a:solidFill>
                <a:latin typeface="Times New Roman"/>
                <a:cs typeface="Times New Roman"/>
              </a:rPr>
              <a:t>trạng</a:t>
            </a:r>
            <a:r>
              <a:rPr lang="en-US" altLang="en-US" sz="2600" b="1" dirty="0">
                <a:solidFill>
                  <a:srgbClr val="000090"/>
                </a:solidFill>
                <a:latin typeface="Times New Roman"/>
                <a:cs typeface="Times New Roman"/>
              </a:rPr>
              <a:t> tham </a:t>
            </a:r>
            <a:r>
              <a:rPr lang="en-US" altLang="en-US" sz="2600" b="1" dirty="0" err="1">
                <a:solidFill>
                  <a:srgbClr val="000090"/>
                </a:solidFill>
                <a:latin typeface="Times New Roman"/>
                <a:cs typeface="Times New Roman"/>
              </a:rPr>
              <a:t>nhũng</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lãng</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phí</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quan</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liêu</a:t>
            </a:r>
            <a:r>
              <a:rPr lang="en-US" altLang="en-US" sz="2600" b="1" dirty="0">
                <a:solidFill>
                  <a:srgbClr val="000090"/>
                </a:solidFill>
                <a:latin typeface="Times New Roman"/>
                <a:cs typeface="Times New Roman"/>
              </a:rPr>
              <a:t>, suy </a:t>
            </a:r>
            <a:r>
              <a:rPr lang="en-US" altLang="en-US" sz="2600" b="1" dirty="0" err="1">
                <a:solidFill>
                  <a:srgbClr val="000090"/>
                </a:solidFill>
                <a:latin typeface="Times New Roman"/>
                <a:cs typeface="Times New Roman"/>
              </a:rPr>
              <a:t>thoái</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về</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tư</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tưởng</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chính</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trị</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đạo</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đức</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lối</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sống</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tự</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diễn</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biến</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tự</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chuyển</a:t>
            </a:r>
            <a:r>
              <a:rPr lang="en-US" altLang="en-US" sz="2600" b="1" dirty="0">
                <a:solidFill>
                  <a:srgbClr val="000090"/>
                </a:solidFill>
                <a:latin typeface="Times New Roman"/>
                <a:cs typeface="Times New Roman"/>
              </a:rPr>
              <a:t> </a:t>
            </a:r>
            <a:r>
              <a:rPr lang="en-US" altLang="en-US" sz="2600" b="1" dirty="0" err="1">
                <a:solidFill>
                  <a:srgbClr val="000090"/>
                </a:solidFill>
                <a:latin typeface="Times New Roman"/>
                <a:cs typeface="Times New Roman"/>
              </a:rPr>
              <a:t>hóa</a:t>
            </a:r>
            <a:r>
              <a:rPr lang="en-US" altLang="en-US" sz="2600" b="1" dirty="0">
                <a:solidFill>
                  <a:srgbClr val="000090"/>
                </a:solidFill>
                <a:latin typeface="Times New Roman"/>
                <a:cs typeface="Times New Roman"/>
              </a:rPr>
              <a:t>”</a:t>
            </a:r>
          </a:p>
          <a:p>
            <a:pPr marL="457200" indent="-457200">
              <a:buFont typeface="Wingdings" charset="2"/>
              <a:buChar char="²"/>
            </a:pPr>
            <a:r>
              <a:rPr lang="en-US" altLang="en-US" sz="2600" b="1" dirty="0">
                <a:solidFill>
                  <a:srgbClr val="000090"/>
                </a:solidFill>
                <a:latin typeface="Times New Roman" pitchFamily="18" charset="0"/>
                <a:cs typeface="Times New Roman" pitchFamily="18" charset="0"/>
              </a:rPr>
              <a:t>Sự chống </a:t>
            </a:r>
            <a:r>
              <a:rPr lang="en-US" altLang="en-US" sz="2600" b="1" dirty="0" err="1">
                <a:solidFill>
                  <a:srgbClr val="000090"/>
                </a:solidFill>
                <a:latin typeface="Times New Roman" pitchFamily="18" charset="0"/>
                <a:cs typeface="Times New Roman" pitchFamily="18" charset="0"/>
              </a:rPr>
              <a:t>phá</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xuyên</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tạc</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của</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các</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thế</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lực</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thù</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địch</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phản</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động</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cơ</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hội</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chính</a:t>
            </a:r>
            <a:r>
              <a:rPr lang="en-US" altLang="en-US" sz="2600" b="1" dirty="0">
                <a:solidFill>
                  <a:srgbClr val="000090"/>
                </a:solidFill>
                <a:latin typeface="Times New Roman" pitchFamily="18" charset="0"/>
                <a:cs typeface="Times New Roman" pitchFamily="18" charset="0"/>
              </a:rPr>
              <a:t> </a:t>
            </a:r>
            <a:r>
              <a:rPr lang="en-US" altLang="en-US" sz="2600" b="1" dirty="0" err="1">
                <a:solidFill>
                  <a:srgbClr val="000090"/>
                </a:solidFill>
                <a:latin typeface="Times New Roman" pitchFamily="18" charset="0"/>
                <a:cs typeface="Times New Roman" pitchFamily="18" charset="0"/>
              </a:rPr>
              <a:t>trị</a:t>
            </a:r>
            <a:endParaRPr lang="en-US" sz="2600" b="1" dirty="0">
              <a:solidFill>
                <a:srgbClr val="000090"/>
              </a:solidFill>
              <a:latin typeface="Times New Roman"/>
              <a:cs typeface="Times New Roman"/>
            </a:endParaRPr>
          </a:p>
        </p:txBody>
      </p:sp>
    </p:spTree>
    <p:extLst>
      <p:ext uri="{BB962C8B-B14F-4D97-AF65-F5344CB8AC3E}">
        <p14:creationId xmlns:p14="http://schemas.microsoft.com/office/powerpoint/2010/main" val="37194554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096" y="153091"/>
            <a:ext cx="9541277" cy="496266"/>
          </a:xfrm>
        </p:spPr>
        <p:txBody>
          <a:bodyPr>
            <a:normAutofit fontScale="90000"/>
          </a:bodyPr>
          <a:lstStyle/>
          <a:p>
            <a:r>
              <a:rPr lang="en-US" b="1" dirty="0" err="1">
                <a:solidFill>
                  <a:srgbClr val="002060"/>
                </a:solidFill>
                <a:latin typeface="Times New Roman" pitchFamily="18" charset="0"/>
                <a:cs typeface="Times New Roman" pitchFamily="18" charset="0"/>
              </a:rPr>
              <a:t>Quan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điểm</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chỉ</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đạo</a:t>
            </a:r>
            <a:endParaRPr lang="vi-VN" b="1" dirty="0">
              <a:solidFill>
                <a:srgbClr val="002060"/>
              </a:solidFill>
              <a:latin typeface="Times New Roman" pitchFamily="18" charset="0"/>
              <a:cs typeface="Times New Roman" pitchFamily="18" charset="0"/>
            </a:endParaRPr>
          </a:p>
        </p:txBody>
      </p:sp>
      <p:grpSp>
        <p:nvGrpSpPr>
          <p:cNvPr id="4" name="Group 3"/>
          <p:cNvGrpSpPr/>
          <p:nvPr/>
        </p:nvGrpSpPr>
        <p:grpSpPr>
          <a:xfrm>
            <a:off x="742122" y="2301240"/>
            <a:ext cx="10771775" cy="3931920"/>
            <a:chOff x="-15365" y="1679208"/>
            <a:chExt cx="12060100" cy="4826698"/>
          </a:xfrm>
        </p:grpSpPr>
        <p:grpSp>
          <p:nvGrpSpPr>
            <p:cNvPr id="5" name="Group 4"/>
            <p:cNvGrpSpPr/>
            <p:nvPr/>
          </p:nvGrpSpPr>
          <p:grpSpPr>
            <a:xfrm>
              <a:off x="-15365" y="1679209"/>
              <a:ext cx="12060100" cy="4826697"/>
              <a:chOff x="-15365" y="1679209"/>
              <a:chExt cx="12060100" cy="4826697"/>
            </a:xfrm>
          </p:grpSpPr>
          <p:sp>
            <p:nvSpPr>
              <p:cNvPr id="10" name="Rectangle 2"/>
              <p:cNvSpPr/>
              <p:nvPr/>
            </p:nvSpPr>
            <p:spPr>
              <a:xfrm>
                <a:off x="-15365" y="1679209"/>
                <a:ext cx="12060100" cy="4826697"/>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dirty="0"/>
              </a:p>
            </p:txBody>
          </p:sp>
          <p:sp>
            <p:nvSpPr>
              <p:cNvPr id="11" name="Rectangle 46"/>
              <p:cNvSpPr>
                <a:spLocks noChangeArrowheads="1"/>
              </p:cNvSpPr>
              <p:nvPr/>
            </p:nvSpPr>
            <p:spPr bwMode="auto">
              <a:xfrm>
                <a:off x="1734327" y="3505083"/>
                <a:ext cx="10095723" cy="11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endParaRPr lang="en-GB" sz="6600" dirty="0">
                  <a:latin typeface="Times New Roman" panose="02020603050405020304" pitchFamily="18" charset="0"/>
                  <a:cs typeface="Times New Roman" panose="02020603050405020304" pitchFamily="18" charset="0"/>
                </a:endParaRPr>
              </a:p>
            </p:txBody>
          </p:sp>
        </p:grpSp>
        <p:sp>
          <p:nvSpPr>
            <p:cNvPr id="7" name="Round Same Side Corner Rectangle 1"/>
            <p:cNvSpPr/>
            <p:nvPr/>
          </p:nvSpPr>
          <p:spPr>
            <a:xfrm rot="16200000">
              <a:off x="-1681713" y="3345557"/>
              <a:ext cx="4826698" cy="149400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4" name="Rectangle 13"/>
          <p:cNvSpPr/>
          <p:nvPr/>
        </p:nvSpPr>
        <p:spPr>
          <a:xfrm>
            <a:off x="2230058" y="2441685"/>
            <a:ext cx="9144000" cy="3539430"/>
          </a:xfrm>
          <a:prstGeom prst="rect">
            <a:avLst/>
          </a:prstGeom>
        </p:spPr>
        <p:txBody>
          <a:bodyPr wrap="square">
            <a:spAutoFit/>
          </a:bodyPr>
          <a:lstStyle/>
          <a:p>
            <a:pPr marL="457200" indent="-457200" algn="just">
              <a:buClr>
                <a:srgbClr val="FF0000"/>
              </a:buClr>
              <a:buFont typeface="Wingdings" pitchFamily="2" charset="2"/>
              <a:buChar char="q"/>
            </a:pPr>
            <a:r>
              <a:rPr lang="en-US" sz="2800" b="1" dirty="0">
                <a:solidFill>
                  <a:srgbClr val="002060"/>
                </a:solidFill>
                <a:latin typeface="Times New Roman" pitchFamily="18" charset="0"/>
              </a:rPr>
              <a:t>Kiên </a:t>
            </a:r>
            <a:r>
              <a:rPr lang="en-US" sz="2800" b="1" dirty="0" err="1">
                <a:solidFill>
                  <a:srgbClr val="002060"/>
                </a:solidFill>
                <a:latin typeface="Times New Roman" pitchFamily="18" charset="0"/>
              </a:rPr>
              <a:t>định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và</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vận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dụng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phát</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triển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sáng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tạo</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chủ</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nghĩa</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Mác-Lênin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tư</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tưởng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Hồ</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Chí</a:t>
            </a:r>
            <a:r>
              <a:rPr lang="en-US" sz="2800" b="1" dirty="0">
                <a:solidFill>
                  <a:srgbClr val="002060"/>
                </a:solidFill>
                <a:latin typeface="Times New Roman" pitchFamily="18" charset="0"/>
              </a:rPr>
              <a:t> Minh</a:t>
            </a:r>
          </a:p>
          <a:p>
            <a:pPr marL="457200" indent="-457200" algn="just">
              <a:buClr>
                <a:srgbClr val="FF0000"/>
              </a:buClr>
              <a:buFont typeface="Wingdings" pitchFamily="2" charset="2"/>
              <a:buChar char="q"/>
            </a:pPr>
            <a:r>
              <a:rPr lang="en-US" sz="2800" b="1" dirty="0">
                <a:solidFill>
                  <a:srgbClr val="002060"/>
                </a:solidFill>
                <a:latin typeface="Times New Roman" pitchFamily="18" charset="0"/>
              </a:rPr>
              <a:t>Kiên </a:t>
            </a:r>
            <a:r>
              <a:rPr lang="en-US" sz="2800" b="1" dirty="0" err="1">
                <a:solidFill>
                  <a:srgbClr val="002060"/>
                </a:solidFill>
                <a:latin typeface="Times New Roman" pitchFamily="18" charset="0"/>
              </a:rPr>
              <a:t>định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mục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tiêu</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độc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lập</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dân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tộc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và</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chủ</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nghĩa</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xã</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hội</a:t>
            </a:r>
            <a:endParaRPr lang="en-US" sz="2800" b="1" dirty="0">
              <a:solidFill>
                <a:srgbClr val="002060"/>
              </a:solidFill>
              <a:latin typeface="Times New Roman" pitchFamily="18" charset="0"/>
            </a:endParaRPr>
          </a:p>
          <a:p>
            <a:pPr marL="457200" indent="-457200" algn="just">
              <a:buClr>
                <a:srgbClr val="FF0000"/>
              </a:buClr>
              <a:buFont typeface="Wingdings" pitchFamily="2" charset="2"/>
              <a:buChar char="q"/>
            </a:pPr>
            <a:r>
              <a:rPr lang="en-US" sz="2800" b="1" dirty="0">
                <a:solidFill>
                  <a:srgbClr val="002060"/>
                </a:solidFill>
                <a:latin typeface="Times New Roman" pitchFamily="18" charset="0"/>
              </a:rPr>
              <a:t>Kiên </a:t>
            </a:r>
            <a:r>
              <a:rPr lang="en-US" sz="2800" b="1" dirty="0" err="1">
                <a:solidFill>
                  <a:srgbClr val="002060"/>
                </a:solidFill>
                <a:latin typeface="Times New Roman" pitchFamily="18" charset="0"/>
              </a:rPr>
              <a:t>định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đường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lối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đổi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mới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của</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Đảng</a:t>
            </a:r>
            <a:endParaRPr lang="en-US" sz="2800" b="1" dirty="0">
              <a:solidFill>
                <a:srgbClr val="002060"/>
              </a:solidFill>
              <a:latin typeface="Times New Roman" pitchFamily="18" charset="0"/>
            </a:endParaRPr>
          </a:p>
          <a:p>
            <a:pPr marL="457200" indent="-457200" algn="just">
              <a:buClr>
                <a:srgbClr val="FF0000"/>
              </a:buClr>
              <a:buFont typeface="Wingdings" pitchFamily="2" charset="2"/>
              <a:buChar char="q"/>
            </a:pPr>
            <a:r>
              <a:rPr lang="en-US" sz="2800" b="1" dirty="0">
                <a:solidFill>
                  <a:srgbClr val="002060"/>
                </a:solidFill>
                <a:latin typeface="Times New Roman" pitchFamily="18" charset="0"/>
              </a:rPr>
              <a:t>Kiên </a:t>
            </a:r>
            <a:r>
              <a:rPr lang="en-US" sz="2800" b="1" dirty="0" err="1">
                <a:solidFill>
                  <a:srgbClr val="002060"/>
                </a:solidFill>
                <a:latin typeface="Times New Roman" pitchFamily="18" charset="0"/>
              </a:rPr>
              <a:t>định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các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nguyên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tắc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xây</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dựng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Đảng</a:t>
            </a:r>
            <a:endParaRPr lang="en-US" sz="2800" b="1" dirty="0">
              <a:solidFill>
                <a:srgbClr val="002060"/>
              </a:solidFill>
              <a:latin typeface="Times New Roman" pitchFamily="18" charset="0"/>
            </a:endParaRPr>
          </a:p>
          <a:p>
            <a:pPr marL="457200" indent="-457200" algn="just">
              <a:buClr>
                <a:srgbClr val="FF0000"/>
              </a:buClr>
              <a:buFont typeface="Wingdings" pitchFamily="2" charset="2"/>
              <a:buChar char="q"/>
            </a:pPr>
            <a:r>
              <a:rPr lang="en-US" sz="2800" b="1" dirty="0" err="1">
                <a:solidFill>
                  <a:srgbClr val="002060"/>
                </a:solidFill>
                <a:latin typeface="Times New Roman" pitchFamily="18" charset="0"/>
              </a:rPr>
              <a:t>Bảo</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đảm</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cao</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nhất</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lợi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ích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quốc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gia-dân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tộc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trên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cơ</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sở</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các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nguyên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tắc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cơ</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bản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của</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luật</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pháp</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quốc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tế</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bình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đẳng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hợp</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tác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cùng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có</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lợi</a:t>
            </a:r>
            <a:endParaRPr lang="vi-VN" sz="2800" b="1" dirty="0">
              <a:solidFill>
                <a:srgbClr val="002060"/>
              </a:solidFill>
              <a:latin typeface="Times New Roman" pitchFamily="18" charset="0"/>
            </a:endParaRPr>
          </a:p>
        </p:txBody>
      </p:sp>
      <p:grpSp>
        <p:nvGrpSpPr>
          <p:cNvPr id="15" name="Group 14"/>
          <p:cNvGrpSpPr/>
          <p:nvPr/>
        </p:nvGrpSpPr>
        <p:grpSpPr>
          <a:xfrm>
            <a:off x="1245704" y="1000051"/>
            <a:ext cx="9674087" cy="1055275"/>
            <a:chOff x="215759" y="1501090"/>
            <a:chExt cx="8818513" cy="1955094"/>
          </a:xfrm>
        </p:grpSpPr>
        <p:sp>
          <p:nvSpPr>
            <p:cNvPr id="16" name="Rectangle 2"/>
            <p:cNvSpPr/>
            <p:nvPr/>
          </p:nvSpPr>
          <p:spPr>
            <a:xfrm>
              <a:off x="1571946" y="1501090"/>
              <a:ext cx="7462326" cy="1955094"/>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7" name="Group 16"/>
            <p:cNvGrpSpPr/>
            <p:nvPr/>
          </p:nvGrpSpPr>
          <p:grpSpPr>
            <a:xfrm>
              <a:off x="215759" y="1501090"/>
              <a:ext cx="2038350" cy="1955094"/>
              <a:chOff x="1705928" y="1696597"/>
              <a:chExt cx="2038350" cy="1257300"/>
            </a:xfrm>
            <a:solidFill>
              <a:schemeClr val="accent6">
                <a:lumMod val="75000"/>
              </a:schemeClr>
            </a:solidFill>
          </p:grpSpPr>
          <p:sp>
            <p:nvSpPr>
              <p:cNvPr id="19" name="Round Same Side Corner Rectangle 1"/>
              <p:cNvSpPr/>
              <p:nvPr/>
            </p:nvSpPr>
            <p:spPr>
              <a:xfrm rot="16200000">
                <a:off x="2096453" y="1306072"/>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Isosceles Triangle 19"/>
              <p:cNvSpPr/>
              <p:nvPr/>
            </p:nvSpPr>
            <p:spPr>
              <a:xfrm rot="5400000">
                <a:off x="3234690" y="2234759"/>
                <a:ext cx="371475" cy="180975"/>
              </a:xfrm>
              <a:prstGeom prst="triangl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TextBox 41"/>
              <p:cNvSpPr txBox="1">
                <a:spLocks noChangeArrowheads="1"/>
              </p:cNvSpPr>
              <p:nvPr/>
            </p:nvSpPr>
            <p:spPr bwMode="auto">
              <a:xfrm>
                <a:off x="1893253" y="1911335"/>
                <a:ext cx="1214438" cy="771919"/>
              </a:xfrm>
              <a:prstGeom prst="rect">
                <a:avLst/>
              </a:prstGeom>
              <a:solidFill>
                <a:srgbClr val="FF0000"/>
              </a:solidFill>
              <a:ln w="9525">
                <a:noFill/>
                <a:miter lim="800000"/>
                <a:headEnd/>
                <a:tailEnd/>
              </a:ln>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dirty="0">
                    <a:solidFill>
                      <a:schemeClr val="bg1"/>
                    </a:solidFill>
                    <a:effectLst>
                      <a:outerShdw blurRad="38100" dist="38100" dir="2700000" algn="tl">
                        <a:srgbClr val="000000">
                          <a:alpha val="43137"/>
                        </a:srgbClr>
                      </a:outerShdw>
                    </a:effectLst>
                    <a:latin typeface="+mn-lt"/>
                  </a:rPr>
                  <a:t>1</a:t>
                </a:r>
              </a:p>
            </p:txBody>
          </p:sp>
        </p:grpSp>
        <p:sp>
          <p:nvSpPr>
            <p:cNvPr id="18" name="Rectangle 46"/>
            <p:cNvSpPr>
              <a:spLocks noChangeArrowheads="1"/>
            </p:cNvSpPr>
            <p:nvPr/>
          </p:nvSpPr>
          <p:spPr bwMode="auto">
            <a:xfrm>
              <a:off x="2461669" y="1868600"/>
              <a:ext cx="5445921" cy="10834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sz="3200" b="1" i="1" dirty="0">
                  <a:solidFill>
                    <a:srgbClr val="002060"/>
                  </a:solidFill>
                  <a:latin typeface="Times New Roman" panose="02020603050405020304" pitchFamily="18" charset="0"/>
                  <a:cs typeface="Times New Roman" panose="02020603050405020304" pitchFamily="18" charset="0"/>
                </a:rPr>
                <a:t>Tư </a:t>
              </a:r>
              <a:r>
                <a:rPr lang="en-US" sz="3200" b="1" i="1" dirty="0" err="1">
                  <a:solidFill>
                    <a:srgbClr val="002060"/>
                  </a:solidFill>
                  <a:latin typeface="Times New Roman" panose="02020603050405020304" pitchFamily="18" charset="0"/>
                  <a:cs typeface="Times New Roman" panose="02020603050405020304" pitchFamily="18" charset="0"/>
                </a:rPr>
                <a:t>tưởng</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chỉ</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đạo</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xuyên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suốt</a:t>
              </a:r>
              <a:r>
                <a:rPr lang="en-US" sz="3200" b="1" i="1" dirty="0">
                  <a:solidFill>
                    <a:srgbClr val="002060"/>
                  </a:solidFill>
                  <a:latin typeface="Times New Roman" panose="02020603050405020304" pitchFamily="18" charset="0"/>
                  <a:cs typeface="Times New Roman" panose="02020603050405020304" pitchFamily="18" charset="0"/>
                </a:rPr>
                <a:t> </a:t>
              </a:r>
              <a:endParaRPr lang="en-GB" sz="3200" b="1" i="1"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159126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42122" y="2599273"/>
            <a:ext cx="10771775" cy="3568392"/>
            <a:chOff x="-15365" y="1679208"/>
            <a:chExt cx="12060100" cy="4826698"/>
          </a:xfrm>
        </p:grpSpPr>
        <p:grpSp>
          <p:nvGrpSpPr>
            <p:cNvPr id="5" name="Group 4"/>
            <p:cNvGrpSpPr/>
            <p:nvPr/>
          </p:nvGrpSpPr>
          <p:grpSpPr>
            <a:xfrm>
              <a:off x="-15365" y="1679209"/>
              <a:ext cx="12060100" cy="4826697"/>
              <a:chOff x="-15365" y="1679209"/>
              <a:chExt cx="12060100" cy="4826697"/>
            </a:xfrm>
          </p:grpSpPr>
          <p:sp>
            <p:nvSpPr>
              <p:cNvPr id="10" name="Rectangle 2"/>
              <p:cNvSpPr/>
              <p:nvPr/>
            </p:nvSpPr>
            <p:spPr>
              <a:xfrm>
                <a:off x="-15365" y="1679209"/>
                <a:ext cx="12060100" cy="4826697"/>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dirty="0"/>
              </a:p>
            </p:txBody>
          </p:sp>
          <p:sp>
            <p:nvSpPr>
              <p:cNvPr id="11" name="Rectangle 46"/>
              <p:cNvSpPr>
                <a:spLocks noChangeArrowheads="1"/>
              </p:cNvSpPr>
              <p:nvPr/>
            </p:nvSpPr>
            <p:spPr bwMode="auto">
              <a:xfrm>
                <a:off x="1734327" y="3505083"/>
                <a:ext cx="10095723" cy="11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endParaRPr lang="en-GB" sz="6600" dirty="0">
                  <a:latin typeface="Times New Roman" panose="02020603050405020304" pitchFamily="18" charset="0"/>
                  <a:cs typeface="Times New Roman" panose="02020603050405020304" pitchFamily="18" charset="0"/>
                </a:endParaRPr>
              </a:p>
            </p:txBody>
          </p:sp>
        </p:grpSp>
        <p:sp>
          <p:nvSpPr>
            <p:cNvPr id="7" name="Round Same Side Corner Rectangle 1"/>
            <p:cNvSpPr/>
            <p:nvPr/>
          </p:nvSpPr>
          <p:spPr>
            <a:xfrm rot="16200000">
              <a:off x="-1681713" y="3345557"/>
              <a:ext cx="4826698" cy="149400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4" name="Rectangle 13"/>
          <p:cNvSpPr/>
          <p:nvPr/>
        </p:nvSpPr>
        <p:spPr>
          <a:xfrm>
            <a:off x="2226930" y="2783851"/>
            <a:ext cx="9144000" cy="2677656"/>
          </a:xfrm>
          <a:prstGeom prst="rect">
            <a:avLst/>
          </a:prstGeom>
        </p:spPr>
        <p:txBody>
          <a:bodyPr wrap="square">
            <a:spAutoFit/>
          </a:bodyPr>
          <a:lstStyle/>
          <a:p>
            <a:pPr marL="457200" indent="-457200" algn="just">
              <a:buClr>
                <a:schemeClr val="accent6">
                  <a:lumMod val="75000"/>
                </a:schemeClr>
              </a:buClr>
              <a:buFont typeface="Wingdings" pitchFamily="2" charset="2"/>
              <a:buChar char="q"/>
            </a:pPr>
            <a:r>
              <a:rPr lang="en-US" sz="2800" b="1" dirty="0">
                <a:solidFill>
                  <a:srgbClr val="002060"/>
                </a:solidFill>
                <a:latin typeface="Times New Roman" pitchFamily="18" charset="0"/>
              </a:rPr>
              <a:t>Đẩy </a:t>
            </a:r>
            <a:r>
              <a:rPr lang="en-US" sz="2800" b="1" dirty="0" err="1">
                <a:solidFill>
                  <a:srgbClr val="002060"/>
                </a:solidFill>
                <a:latin typeface="Times New Roman" pitchFamily="18" charset="0"/>
              </a:rPr>
              <a:t>mạnh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toàn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diện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đồng</a:t>
            </a:r>
            <a:r>
              <a:rPr lang="en-US" sz="2800" b="1" dirty="0">
                <a:solidFill>
                  <a:srgbClr val="002060"/>
                </a:solidFill>
                <a:latin typeface="Times New Roman" pitchFamily="18" charset="0"/>
              </a:rPr>
              <a:t> bộ </a:t>
            </a:r>
            <a:r>
              <a:rPr lang="en-US" sz="2800" b="1" dirty="0" err="1">
                <a:solidFill>
                  <a:srgbClr val="002060"/>
                </a:solidFill>
                <a:latin typeface="Times New Roman" pitchFamily="18" charset="0"/>
              </a:rPr>
              <a:t>công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cuộc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đổi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mới</a:t>
            </a:r>
            <a:endParaRPr lang="en-US" sz="2800" b="1" dirty="0">
              <a:solidFill>
                <a:srgbClr val="002060"/>
              </a:solidFill>
              <a:latin typeface="Times New Roman" pitchFamily="18" charset="0"/>
            </a:endParaRPr>
          </a:p>
          <a:p>
            <a:pPr marL="457200" indent="-457200" algn="just">
              <a:buClr>
                <a:schemeClr val="accent6">
                  <a:lumMod val="75000"/>
                </a:schemeClr>
              </a:buClr>
              <a:buFont typeface="Wingdings" pitchFamily="2" charset="2"/>
              <a:buChar char="q"/>
            </a:pPr>
            <a:r>
              <a:rPr lang="en-US" sz="2800" b="1" dirty="0" err="1">
                <a:solidFill>
                  <a:srgbClr val="002060"/>
                </a:solidFill>
                <a:latin typeface="Times New Roman" pitchFamily="18" charset="0"/>
              </a:rPr>
              <a:t>Phát</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triển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nhanh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và</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bền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vững</a:t>
            </a:r>
            <a:r>
              <a:rPr lang="en-US" sz="2800" b="1" dirty="0">
                <a:solidFill>
                  <a:srgbClr val="002060"/>
                </a:solidFill>
                <a:latin typeface="Times New Roman" pitchFamily="18" charset="0"/>
              </a:rPr>
              <a:t> </a:t>
            </a:r>
          </a:p>
          <a:p>
            <a:pPr marL="457200" indent="-457200" algn="just">
              <a:buClr>
                <a:schemeClr val="accent6">
                  <a:lumMod val="75000"/>
                </a:schemeClr>
              </a:buClr>
              <a:buFont typeface="Wingdings" pitchFamily="2" charset="2"/>
              <a:buChar char="q"/>
            </a:pPr>
            <a:r>
              <a:rPr lang="en-US" sz="2800" b="1" dirty="0" err="1">
                <a:solidFill>
                  <a:srgbClr val="002060"/>
                </a:solidFill>
                <a:latin typeface="Times New Roman" pitchFamily="18" charset="0"/>
              </a:rPr>
              <a:t>Phát</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triển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kinh</a:t>
            </a:r>
            <a:r>
              <a:rPr lang="en-US" sz="2800" b="1" dirty="0">
                <a:solidFill>
                  <a:srgbClr val="002060"/>
                </a:solidFill>
                <a:latin typeface="Times New Roman" pitchFamily="18" charset="0"/>
              </a:rPr>
              <a:t> tế - </a:t>
            </a:r>
            <a:r>
              <a:rPr lang="en-US" sz="2800" b="1" dirty="0" err="1">
                <a:solidFill>
                  <a:srgbClr val="002060"/>
                </a:solidFill>
                <a:latin typeface="Times New Roman" pitchFamily="18" charset="0"/>
              </a:rPr>
              <a:t>xã</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hội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là</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trung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tâm</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xây</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dựng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Đảng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là</a:t>
            </a:r>
            <a:r>
              <a:rPr lang="en-US" sz="2800" b="1" dirty="0">
                <a:solidFill>
                  <a:srgbClr val="002060"/>
                </a:solidFill>
                <a:latin typeface="Times New Roman" pitchFamily="18" charset="0"/>
              </a:rPr>
              <a:t> then </a:t>
            </a:r>
            <a:r>
              <a:rPr lang="en-US" sz="2800" b="1" dirty="0" err="1">
                <a:solidFill>
                  <a:srgbClr val="002060"/>
                </a:solidFill>
                <a:latin typeface="Times New Roman" pitchFamily="18" charset="0"/>
              </a:rPr>
              <a:t>chốt</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phát</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triển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văn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hóa</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là</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nền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tảng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tinh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thần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bảo</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đảm</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quốc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phòng</a:t>
            </a:r>
            <a:r>
              <a:rPr lang="en-US" sz="2800" b="1" dirty="0">
                <a:solidFill>
                  <a:srgbClr val="002060"/>
                </a:solidFill>
                <a:latin typeface="Times New Roman" pitchFamily="18" charset="0"/>
              </a:rPr>
              <a:t>, an </a:t>
            </a:r>
            <a:r>
              <a:rPr lang="en-US" sz="2800" b="1" dirty="0" err="1">
                <a:solidFill>
                  <a:srgbClr val="002060"/>
                </a:solidFill>
                <a:latin typeface="Times New Roman" pitchFamily="18" charset="0"/>
              </a:rPr>
              <a:t>ninh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là</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trọng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yếu</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thường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xuyên</a:t>
            </a:r>
            <a:r>
              <a:rPr lang="en-US" sz="2800" b="1" dirty="0">
                <a:solidFill>
                  <a:srgbClr val="002060"/>
                </a:solidFill>
                <a:latin typeface="Times New Roman" pitchFamily="18" charset="0"/>
              </a:rPr>
              <a:t> </a:t>
            </a:r>
            <a:endParaRPr lang="vi-VN" sz="2800" b="1" dirty="0">
              <a:solidFill>
                <a:srgbClr val="002060"/>
              </a:solidFill>
              <a:latin typeface="Times New Roman" pitchFamily="18" charset="0"/>
            </a:endParaRPr>
          </a:p>
        </p:txBody>
      </p:sp>
      <p:grpSp>
        <p:nvGrpSpPr>
          <p:cNvPr id="15" name="Group 14"/>
          <p:cNvGrpSpPr/>
          <p:nvPr/>
        </p:nvGrpSpPr>
        <p:grpSpPr>
          <a:xfrm>
            <a:off x="645134" y="962511"/>
            <a:ext cx="10886614" cy="1092817"/>
            <a:chOff x="215759" y="1431538"/>
            <a:chExt cx="8818513" cy="2024647"/>
          </a:xfrm>
        </p:grpSpPr>
        <p:sp>
          <p:nvSpPr>
            <p:cNvPr id="16" name="Rectangle 2"/>
            <p:cNvSpPr/>
            <p:nvPr/>
          </p:nvSpPr>
          <p:spPr>
            <a:xfrm>
              <a:off x="1571946" y="1501090"/>
              <a:ext cx="7462326" cy="1955094"/>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solidFill>
                <a:schemeClr val="accent6">
                  <a:lumMod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7" name="Group 16"/>
            <p:cNvGrpSpPr/>
            <p:nvPr/>
          </p:nvGrpSpPr>
          <p:grpSpPr>
            <a:xfrm>
              <a:off x="215759" y="1501091"/>
              <a:ext cx="2038350" cy="1955094"/>
              <a:chOff x="1705928" y="1696597"/>
              <a:chExt cx="2038350" cy="1257300"/>
            </a:xfrm>
            <a:solidFill>
              <a:schemeClr val="accent6">
                <a:lumMod val="75000"/>
              </a:schemeClr>
            </a:solidFill>
          </p:grpSpPr>
          <p:sp>
            <p:nvSpPr>
              <p:cNvPr id="19" name="Round Same Side Corner Rectangle 1"/>
              <p:cNvSpPr/>
              <p:nvPr/>
            </p:nvSpPr>
            <p:spPr>
              <a:xfrm rot="16200000">
                <a:off x="2096453" y="1306072"/>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Isosceles Triangle 19"/>
              <p:cNvSpPr/>
              <p:nvPr/>
            </p:nvSpPr>
            <p:spPr>
              <a:xfrm rot="5400000">
                <a:off x="3234690" y="2234759"/>
                <a:ext cx="371475" cy="180975"/>
              </a:xfrm>
              <a:prstGeom prst="triangle">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TextBox 41"/>
              <p:cNvSpPr txBox="1">
                <a:spLocks noChangeArrowheads="1"/>
              </p:cNvSpPr>
              <p:nvPr/>
            </p:nvSpPr>
            <p:spPr bwMode="auto">
              <a:xfrm>
                <a:off x="1995852" y="1825263"/>
                <a:ext cx="1066264" cy="1100094"/>
              </a:xfrm>
              <a:prstGeom prst="rect">
                <a:avLst/>
              </a:prstGeom>
              <a:solidFill>
                <a:schemeClr val="accent6">
                  <a:lumMod val="75000"/>
                </a:schemeClr>
              </a:solidFill>
              <a:ln w="9525">
                <a:noFill/>
                <a:miter lim="800000"/>
                <a:headEnd/>
                <a:tailEnd/>
              </a:ln>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5400" b="1" dirty="0">
                    <a:solidFill>
                      <a:schemeClr val="bg1"/>
                    </a:solidFill>
                    <a:effectLst>
                      <a:outerShdw blurRad="38100" dist="38100" dir="2700000" algn="tl">
                        <a:srgbClr val="000000">
                          <a:alpha val="43137"/>
                        </a:srgbClr>
                      </a:outerShdw>
                    </a:effectLst>
                    <a:latin typeface="+mn-lt"/>
                  </a:rPr>
                  <a:t>2</a:t>
                </a:r>
              </a:p>
            </p:txBody>
          </p:sp>
        </p:grpSp>
        <p:sp>
          <p:nvSpPr>
            <p:cNvPr id="18" name="Rectangle 46"/>
            <p:cNvSpPr>
              <a:spLocks noChangeArrowheads="1"/>
            </p:cNvSpPr>
            <p:nvPr/>
          </p:nvSpPr>
          <p:spPr bwMode="auto">
            <a:xfrm>
              <a:off x="2353259" y="1431538"/>
              <a:ext cx="5823786" cy="19957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sz="3200" b="1" i="1" dirty="0">
                  <a:solidFill>
                    <a:srgbClr val="002060"/>
                  </a:solidFill>
                  <a:latin typeface="Times New Roman" panose="02020603050405020304" pitchFamily="18" charset="0"/>
                  <a:cs typeface="Times New Roman" panose="02020603050405020304" pitchFamily="18" charset="0"/>
                </a:rPr>
                <a:t>C</a:t>
              </a:r>
              <a:r>
                <a:rPr lang="vi-VN" sz="3200" b="1" i="1" dirty="0">
                  <a:solidFill>
                    <a:srgbClr val="002060"/>
                  </a:solidFill>
                  <a:latin typeface="Times New Roman" panose="02020603050405020304" pitchFamily="18" charset="0"/>
                  <a:cs typeface="Times New Roman" panose="02020603050405020304" pitchFamily="18" charset="0"/>
                </a:rPr>
                <a:t>hiến phát triển lược tổng thể của đất nước</a:t>
              </a:r>
            </a:p>
          </p:txBody>
        </p:sp>
      </p:gr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8442724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42122" y="2599273"/>
            <a:ext cx="10771775" cy="3549736"/>
            <a:chOff x="-15365" y="1679208"/>
            <a:chExt cx="12060100" cy="4826698"/>
          </a:xfrm>
        </p:grpSpPr>
        <p:sp>
          <p:nvSpPr>
            <p:cNvPr id="10" name="Rectangle 2"/>
            <p:cNvSpPr/>
            <p:nvPr/>
          </p:nvSpPr>
          <p:spPr>
            <a:xfrm>
              <a:off x="-15365" y="1679209"/>
              <a:ext cx="12060100" cy="4826697"/>
            </a:xfrm>
            <a:prstGeom prst="roundRect">
              <a:avLst/>
            </a:prstGeom>
            <a:solidFill>
              <a:schemeClr val="bg1"/>
            </a:soli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dirty="0"/>
            </a:p>
          </p:txBody>
        </p:sp>
        <p:sp>
          <p:nvSpPr>
            <p:cNvPr id="7" name="Round Same Side Corner Rectangle 1"/>
            <p:cNvSpPr/>
            <p:nvPr/>
          </p:nvSpPr>
          <p:spPr>
            <a:xfrm rot="16200000">
              <a:off x="-1681713" y="3345557"/>
              <a:ext cx="4826698" cy="149400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00B0F0"/>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4" name="Rectangle 13"/>
          <p:cNvSpPr/>
          <p:nvPr/>
        </p:nvSpPr>
        <p:spPr>
          <a:xfrm>
            <a:off x="2148612" y="2727536"/>
            <a:ext cx="9144000" cy="3293209"/>
          </a:xfrm>
          <a:prstGeom prst="rect">
            <a:avLst/>
          </a:prstGeom>
        </p:spPr>
        <p:txBody>
          <a:bodyPr wrap="square">
            <a:spAutoFit/>
          </a:bodyPr>
          <a:lstStyle/>
          <a:p>
            <a:pPr marL="457200" indent="-457200" algn="just">
              <a:buClr>
                <a:srgbClr val="5F0066"/>
              </a:buClr>
              <a:buFont typeface="Wingdings" pitchFamily="2" charset="2"/>
              <a:buChar char="q"/>
            </a:pPr>
            <a:r>
              <a:rPr lang="en-US" sz="2600" b="1" dirty="0" err="1">
                <a:solidFill>
                  <a:srgbClr val="002060"/>
                </a:solidFill>
                <a:latin typeface="Times New Roman" pitchFamily="18" charset="0"/>
              </a:rPr>
              <a:t>Khơi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dậy</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mạnh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mẽ</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tinh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thần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yêu</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nước</a:t>
            </a:r>
            <a:r>
              <a:rPr lang="en-US" sz="2600" b="1" dirty="0">
                <a:solidFill>
                  <a:srgbClr val="002060"/>
                </a:solidFill>
                <a:latin typeface="Times New Roman" pitchFamily="18" charset="0"/>
              </a:rPr>
              <a:t>, ý </a:t>
            </a:r>
            <a:r>
              <a:rPr lang="en-US" sz="2600" b="1" dirty="0" err="1">
                <a:solidFill>
                  <a:srgbClr val="002060"/>
                </a:solidFill>
                <a:latin typeface="Times New Roman" pitchFamily="18" charset="0"/>
              </a:rPr>
              <a:t>chí</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tự</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cường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sức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mạnh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đại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đoàn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kết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toàn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dân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tộc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và</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khát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vọng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phát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triển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đất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nước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phồn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vinh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hạnh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phúc</a:t>
            </a:r>
            <a:endParaRPr lang="en-US" sz="2600" b="1" dirty="0">
              <a:solidFill>
                <a:srgbClr val="002060"/>
              </a:solidFill>
              <a:latin typeface="Times New Roman" pitchFamily="18" charset="0"/>
            </a:endParaRPr>
          </a:p>
          <a:p>
            <a:pPr marL="457200" indent="-457200" algn="just">
              <a:buClr>
                <a:srgbClr val="5F0066"/>
              </a:buClr>
              <a:buFont typeface="Wingdings" pitchFamily="2" charset="2"/>
              <a:buChar char="q"/>
            </a:pPr>
            <a:r>
              <a:rPr lang="en-US" sz="2600" b="1" dirty="0" err="1">
                <a:solidFill>
                  <a:srgbClr val="002060"/>
                </a:solidFill>
                <a:latin typeface="Times New Roman" pitchFamily="18" charset="0"/>
              </a:rPr>
              <a:t>Phát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huy</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dân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chủ</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xã</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hội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chủ</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nghĩa</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sức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mạnh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tổng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hợp</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của</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cả</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hệ</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thống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chính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trị</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nền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văn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hóa</a:t>
            </a:r>
            <a:r>
              <a:rPr lang="en-US" sz="2600" b="1" dirty="0">
                <a:solidFill>
                  <a:srgbClr val="002060"/>
                </a:solidFill>
                <a:latin typeface="Times New Roman" pitchFamily="18" charset="0"/>
              </a:rPr>
              <a:t>, con </a:t>
            </a:r>
            <a:r>
              <a:rPr lang="en-US" sz="2600" b="1" dirty="0" err="1">
                <a:solidFill>
                  <a:srgbClr val="002060"/>
                </a:solidFill>
                <a:latin typeface="Times New Roman" pitchFamily="18" charset="0"/>
              </a:rPr>
              <a:t>người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Việt</a:t>
            </a:r>
            <a:r>
              <a:rPr lang="en-US" sz="2600" b="1" dirty="0">
                <a:solidFill>
                  <a:srgbClr val="002060"/>
                </a:solidFill>
                <a:latin typeface="Times New Roman" pitchFamily="18" charset="0"/>
              </a:rPr>
              <a:t> Nam</a:t>
            </a:r>
          </a:p>
          <a:p>
            <a:pPr marL="457200" indent="-457200" algn="just">
              <a:buClr>
                <a:srgbClr val="5F0066"/>
              </a:buClr>
              <a:buFont typeface="Wingdings" pitchFamily="2" charset="2"/>
              <a:buChar char="q"/>
            </a:pPr>
            <a:r>
              <a:rPr lang="en-US" sz="2600" b="1" dirty="0" err="1">
                <a:solidFill>
                  <a:srgbClr val="002060"/>
                </a:solidFill>
                <a:latin typeface="Times New Roman" pitchFamily="18" charset="0"/>
              </a:rPr>
              <a:t>Bồi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dưỡng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sức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dân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nâng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cao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chất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lượng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nguồn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nhân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lực</a:t>
            </a:r>
            <a:endParaRPr lang="en-US" sz="2600" b="1" dirty="0">
              <a:solidFill>
                <a:srgbClr val="002060"/>
              </a:solidFill>
              <a:latin typeface="Times New Roman" pitchFamily="18" charset="0"/>
            </a:endParaRPr>
          </a:p>
          <a:p>
            <a:pPr marL="457200" indent="-457200" algn="just">
              <a:buClr>
                <a:srgbClr val="5F0066"/>
              </a:buClr>
              <a:buFont typeface="Wingdings" pitchFamily="2" charset="2"/>
              <a:buChar char="q"/>
            </a:pPr>
            <a:r>
              <a:rPr lang="en-US" sz="2600" b="1" dirty="0" err="1">
                <a:solidFill>
                  <a:srgbClr val="002060"/>
                </a:solidFill>
                <a:latin typeface="Times New Roman" pitchFamily="18" charset="0"/>
              </a:rPr>
              <a:t>Ứng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dụng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mạnh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mẽ</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khoa</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học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và</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công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nghệ</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thúc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đẩy</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đổi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mới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sáng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tạo</a:t>
            </a:r>
            <a:r>
              <a:rPr lang="en-US" sz="2600" b="1" dirty="0">
                <a:solidFill>
                  <a:srgbClr val="002060"/>
                </a:solidFill>
                <a:latin typeface="Times New Roman" pitchFamily="18" charset="0"/>
              </a:rPr>
              <a:t> </a:t>
            </a:r>
            <a:endParaRPr lang="vi-VN" sz="2600" b="1" dirty="0">
              <a:solidFill>
                <a:srgbClr val="002060"/>
              </a:solidFill>
              <a:latin typeface="Times New Roman" pitchFamily="18" charset="0"/>
            </a:endParaRPr>
          </a:p>
        </p:txBody>
      </p:sp>
      <p:grpSp>
        <p:nvGrpSpPr>
          <p:cNvPr id="15" name="Group 14"/>
          <p:cNvGrpSpPr/>
          <p:nvPr/>
        </p:nvGrpSpPr>
        <p:grpSpPr>
          <a:xfrm>
            <a:off x="1245704" y="962511"/>
            <a:ext cx="9674087" cy="1092817"/>
            <a:chOff x="215759" y="1431538"/>
            <a:chExt cx="8818513" cy="2024647"/>
          </a:xfrm>
        </p:grpSpPr>
        <p:sp>
          <p:nvSpPr>
            <p:cNvPr id="16" name="Rectangle 2"/>
            <p:cNvSpPr/>
            <p:nvPr/>
          </p:nvSpPr>
          <p:spPr>
            <a:xfrm>
              <a:off x="1571946" y="1501090"/>
              <a:ext cx="7462326" cy="1955094"/>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solidFill>
                <a:srgbClr val="7030A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7" name="Group 16"/>
            <p:cNvGrpSpPr/>
            <p:nvPr/>
          </p:nvGrpSpPr>
          <p:grpSpPr>
            <a:xfrm>
              <a:off x="215759" y="1501091"/>
              <a:ext cx="2038350" cy="1955094"/>
              <a:chOff x="1705928" y="1696597"/>
              <a:chExt cx="2038350" cy="1257300"/>
            </a:xfrm>
            <a:solidFill>
              <a:schemeClr val="accent6">
                <a:lumMod val="75000"/>
              </a:schemeClr>
            </a:solidFill>
          </p:grpSpPr>
          <p:sp>
            <p:nvSpPr>
              <p:cNvPr id="19" name="Round Same Side Corner Rectangle 1"/>
              <p:cNvSpPr/>
              <p:nvPr/>
            </p:nvSpPr>
            <p:spPr>
              <a:xfrm rot="16200000">
                <a:off x="2096453" y="1306072"/>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TextBox 41"/>
              <p:cNvSpPr txBox="1">
                <a:spLocks noChangeArrowheads="1"/>
              </p:cNvSpPr>
              <p:nvPr/>
            </p:nvSpPr>
            <p:spPr bwMode="auto">
              <a:xfrm>
                <a:off x="1995852" y="1825263"/>
                <a:ext cx="1066264" cy="1100094"/>
              </a:xfrm>
              <a:prstGeom prst="rect">
                <a:avLst/>
              </a:prstGeom>
              <a:solidFill>
                <a:srgbClr val="7030A0"/>
              </a:solidFill>
              <a:ln w="9525">
                <a:noFill/>
                <a:miter lim="800000"/>
                <a:headEnd/>
                <a:tailEnd/>
              </a:ln>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5400" b="1" dirty="0">
                    <a:solidFill>
                      <a:schemeClr val="bg1"/>
                    </a:solidFill>
                    <a:effectLst>
                      <a:outerShdw blurRad="38100" dist="38100" dir="2700000" algn="tl">
                        <a:srgbClr val="000000">
                          <a:alpha val="43137"/>
                        </a:srgbClr>
                      </a:outerShdw>
                    </a:effectLst>
                    <a:latin typeface="+mn-lt"/>
                  </a:rPr>
                  <a:t>3</a:t>
                </a:r>
              </a:p>
            </p:txBody>
          </p:sp>
        </p:grpSp>
        <p:sp>
          <p:nvSpPr>
            <p:cNvPr id="18" name="Rectangle 46"/>
            <p:cNvSpPr>
              <a:spLocks noChangeArrowheads="1"/>
            </p:cNvSpPr>
            <p:nvPr/>
          </p:nvSpPr>
          <p:spPr bwMode="auto">
            <a:xfrm>
              <a:off x="2629560" y="1431538"/>
              <a:ext cx="5664595" cy="19957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sz="3200" b="1" i="1" dirty="0">
                  <a:solidFill>
                    <a:srgbClr val="002060"/>
                  </a:solidFill>
                  <a:latin typeface="Times New Roman" panose="02020603050405020304" pitchFamily="18" charset="0"/>
                  <a:cs typeface="Times New Roman" panose="02020603050405020304" pitchFamily="18" charset="0"/>
                </a:rPr>
                <a:t>Tạo </a:t>
              </a:r>
              <a:r>
                <a:rPr lang="en-US" sz="3200" b="1" i="1" dirty="0" err="1">
                  <a:solidFill>
                    <a:srgbClr val="002060"/>
                  </a:solidFill>
                  <a:latin typeface="Times New Roman" panose="02020603050405020304" pitchFamily="18" charset="0"/>
                  <a:cs typeface="Times New Roman" panose="02020603050405020304" pitchFamily="18" charset="0"/>
                </a:rPr>
                <a:t>đ</a:t>
              </a:r>
              <a:r>
                <a:rPr lang="vi-VN" sz="3200" b="1" i="1" dirty="0">
                  <a:solidFill>
                    <a:srgbClr val="002060"/>
                  </a:solidFill>
                  <a:latin typeface="Times New Roman" panose="02020603050405020304" pitchFamily="18" charset="0"/>
                  <a:cs typeface="Times New Roman" panose="02020603050405020304" pitchFamily="18" charset="0"/>
                </a:rPr>
                <a:t>ộng lực phát triển của đất nước</a:t>
              </a:r>
            </a:p>
          </p:txBody>
        </p:sp>
      </p:gr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0972714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42122" y="2599273"/>
            <a:ext cx="10771775" cy="3549736"/>
            <a:chOff x="-15365" y="1679208"/>
            <a:chExt cx="12060100" cy="4826698"/>
          </a:xfrm>
        </p:grpSpPr>
        <p:sp>
          <p:nvSpPr>
            <p:cNvPr id="10" name="Rectangle 2"/>
            <p:cNvSpPr/>
            <p:nvPr/>
          </p:nvSpPr>
          <p:spPr>
            <a:xfrm>
              <a:off x="-15365" y="1679209"/>
              <a:ext cx="12060100" cy="4826697"/>
            </a:xfrm>
            <a:prstGeom prst="roundRect">
              <a:avLst/>
            </a:prstGeom>
            <a:solidFill>
              <a:schemeClr val="bg1"/>
            </a:soli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dirty="0"/>
            </a:p>
          </p:txBody>
        </p:sp>
        <p:sp>
          <p:nvSpPr>
            <p:cNvPr id="7" name="Round Same Side Corner Rectangle 1"/>
            <p:cNvSpPr/>
            <p:nvPr/>
          </p:nvSpPr>
          <p:spPr>
            <a:xfrm rot="16200000">
              <a:off x="-1681713" y="3345557"/>
              <a:ext cx="4826698" cy="149400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lumMod val="75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4" name="Rectangle 13"/>
          <p:cNvSpPr/>
          <p:nvPr/>
        </p:nvSpPr>
        <p:spPr>
          <a:xfrm>
            <a:off x="2207125" y="3327700"/>
            <a:ext cx="9144000" cy="2092881"/>
          </a:xfrm>
          <a:prstGeom prst="rect">
            <a:avLst/>
          </a:prstGeom>
        </p:spPr>
        <p:txBody>
          <a:bodyPr wrap="square">
            <a:spAutoFit/>
          </a:bodyPr>
          <a:lstStyle/>
          <a:p>
            <a:pPr marL="457200" indent="-457200" algn="just">
              <a:buClr>
                <a:srgbClr val="5F0066"/>
              </a:buClr>
              <a:buFont typeface="Wingdings" pitchFamily="2" charset="2"/>
              <a:buChar char="q"/>
            </a:pPr>
            <a:r>
              <a:rPr lang="en-US" sz="2600" b="1" dirty="0" err="1">
                <a:solidFill>
                  <a:srgbClr val="002060"/>
                </a:solidFill>
                <a:latin typeface="Times New Roman" pitchFamily="18" charset="0"/>
              </a:rPr>
              <a:t>Kết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hợp</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sức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mạnh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dân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tộc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với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sức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mạnh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thời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đại</a:t>
            </a:r>
            <a:endParaRPr lang="en-US" sz="2600" b="1" dirty="0">
              <a:solidFill>
                <a:srgbClr val="002060"/>
              </a:solidFill>
              <a:latin typeface="Times New Roman" pitchFamily="18" charset="0"/>
            </a:endParaRPr>
          </a:p>
          <a:p>
            <a:pPr marL="457200" indent="-457200" algn="just">
              <a:buClr>
                <a:srgbClr val="5F0066"/>
              </a:buClr>
              <a:buFont typeface="Wingdings" pitchFamily="2" charset="2"/>
              <a:buChar char="q"/>
            </a:pPr>
            <a:r>
              <a:rPr lang="en-US" sz="2600" b="1" dirty="0" err="1">
                <a:solidFill>
                  <a:srgbClr val="002060"/>
                </a:solidFill>
                <a:latin typeface="Times New Roman" pitchFamily="18" charset="0"/>
              </a:rPr>
              <a:t>Chủ</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động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tích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cực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hội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nhập</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và</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nâng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cao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hiệu</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quả</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hợp</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tác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quốc</a:t>
            </a:r>
            <a:r>
              <a:rPr lang="en-US" sz="2600" b="1" dirty="0">
                <a:solidFill>
                  <a:srgbClr val="002060"/>
                </a:solidFill>
                <a:latin typeface="Times New Roman" pitchFamily="18" charset="0"/>
              </a:rPr>
              <a:t> tế</a:t>
            </a:r>
          </a:p>
          <a:p>
            <a:pPr marL="457200" indent="-457200" algn="just">
              <a:buClr>
                <a:srgbClr val="5F0066"/>
              </a:buClr>
              <a:buFont typeface="Wingdings" pitchFamily="2" charset="2"/>
              <a:buChar char="q"/>
            </a:pPr>
            <a:r>
              <a:rPr lang="en-US" sz="2600" b="1" dirty="0" err="1">
                <a:solidFill>
                  <a:srgbClr val="002060"/>
                </a:solidFill>
                <a:latin typeface="Times New Roman" pitchFamily="18" charset="0"/>
              </a:rPr>
              <a:t>Phát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huy</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tối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đa</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nội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lực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tranh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thủ</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ngoại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lực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trong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đó</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nguồn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lực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nội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sinh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nhất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là</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nguồn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lực</a:t>
            </a:r>
            <a:r>
              <a:rPr lang="en-US" sz="2600" b="1" dirty="0">
                <a:solidFill>
                  <a:srgbClr val="002060"/>
                </a:solidFill>
                <a:latin typeface="Times New Roman" pitchFamily="18" charset="0"/>
              </a:rPr>
              <a:t> con </a:t>
            </a:r>
            <a:r>
              <a:rPr lang="en-US" sz="2600" b="1" dirty="0" err="1">
                <a:solidFill>
                  <a:srgbClr val="002060"/>
                </a:solidFill>
                <a:latin typeface="Times New Roman" pitchFamily="18" charset="0"/>
              </a:rPr>
              <a:t>người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là</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quan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trọng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nhất</a:t>
            </a:r>
            <a:r>
              <a:rPr lang="en-US" sz="2600" b="1" dirty="0">
                <a:solidFill>
                  <a:srgbClr val="002060"/>
                </a:solidFill>
                <a:latin typeface="Times New Roman" pitchFamily="18" charset="0"/>
              </a:rPr>
              <a:t> </a:t>
            </a:r>
          </a:p>
        </p:txBody>
      </p:sp>
      <p:grpSp>
        <p:nvGrpSpPr>
          <p:cNvPr id="15" name="Group 14"/>
          <p:cNvGrpSpPr/>
          <p:nvPr/>
        </p:nvGrpSpPr>
        <p:grpSpPr>
          <a:xfrm>
            <a:off x="1245704" y="962511"/>
            <a:ext cx="10225562" cy="1092817"/>
            <a:chOff x="215759" y="1431538"/>
            <a:chExt cx="8818513" cy="2024647"/>
          </a:xfrm>
        </p:grpSpPr>
        <p:sp>
          <p:nvSpPr>
            <p:cNvPr id="16" name="Rectangle 2"/>
            <p:cNvSpPr/>
            <p:nvPr/>
          </p:nvSpPr>
          <p:spPr>
            <a:xfrm>
              <a:off x="1571946" y="1501090"/>
              <a:ext cx="7462326" cy="1955094"/>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solidFill>
                <a:srgbClr val="0070C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7" name="Group 16"/>
            <p:cNvGrpSpPr/>
            <p:nvPr/>
          </p:nvGrpSpPr>
          <p:grpSpPr>
            <a:xfrm>
              <a:off x="215759" y="1501091"/>
              <a:ext cx="2038350" cy="1955094"/>
              <a:chOff x="1705928" y="1696597"/>
              <a:chExt cx="2038350" cy="1257300"/>
            </a:xfrm>
            <a:solidFill>
              <a:schemeClr val="accent6">
                <a:lumMod val="75000"/>
              </a:schemeClr>
            </a:solidFill>
          </p:grpSpPr>
          <p:sp>
            <p:nvSpPr>
              <p:cNvPr id="19" name="Round Same Side Corner Rectangle 1"/>
              <p:cNvSpPr/>
              <p:nvPr/>
            </p:nvSpPr>
            <p:spPr>
              <a:xfrm rot="16200000">
                <a:off x="2096453" y="1306072"/>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TextBox 41"/>
              <p:cNvSpPr txBox="1">
                <a:spLocks noChangeArrowheads="1"/>
              </p:cNvSpPr>
              <p:nvPr/>
            </p:nvSpPr>
            <p:spPr bwMode="auto">
              <a:xfrm>
                <a:off x="1995852" y="1825263"/>
                <a:ext cx="1066264" cy="1100094"/>
              </a:xfrm>
              <a:prstGeom prst="rect">
                <a:avLst/>
              </a:prstGeom>
              <a:solidFill>
                <a:srgbClr val="00B0F0"/>
              </a:solidFill>
              <a:ln w="9525">
                <a:noFill/>
                <a:miter lim="800000"/>
                <a:headEnd/>
                <a:tailEnd/>
              </a:ln>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5400" b="1" dirty="0">
                    <a:solidFill>
                      <a:schemeClr val="bg1"/>
                    </a:solidFill>
                    <a:effectLst>
                      <a:outerShdw blurRad="38100" dist="38100" dir="2700000" algn="tl">
                        <a:srgbClr val="000000">
                          <a:alpha val="43137"/>
                        </a:srgbClr>
                      </a:outerShdw>
                    </a:effectLst>
                    <a:latin typeface="+mn-lt"/>
                  </a:rPr>
                  <a:t>4</a:t>
                </a:r>
              </a:p>
            </p:txBody>
          </p:sp>
        </p:grpSp>
        <p:sp>
          <p:nvSpPr>
            <p:cNvPr id="18" name="Rectangle 46"/>
            <p:cNvSpPr>
              <a:spLocks noChangeArrowheads="1"/>
            </p:cNvSpPr>
            <p:nvPr/>
          </p:nvSpPr>
          <p:spPr bwMode="auto">
            <a:xfrm>
              <a:off x="2629560" y="1431538"/>
              <a:ext cx="5664595" cy="19957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sz="3200" b="1" i="1" dirty="0">
                  <a:solidFill>
                    <a:srgbClr val="002060"/>
                  </a:solidFill>
                  <a:latin typeface="Times New Roman" panose="02020603050405020304" pitchFamily="18" charset="0"/>
                  <a:cs typeface="Times New Roman" panose="02020603050405020304" pitchFamily="18" charset="0"/>
                </a:rPr>
                <a:t>H</a:t>
              </a:r>
              <a:r>
                <a:rPr lang="vi-VN" sz="3200" b="1" i="1" dirty="0">
                  <a:solidFill>
                    <a:srgbClr val="002060"/>
                  </a:solidFill>
                  <a:latin typeface="Times New Roman" panose="02020603050405020304" pitchFamily="18" charset="0"/>
                  <a:cs typeface="Times New Roman" panose="02020603050405020304" pitchFamily="18" charset="0"/>
                </a:rPr>
                <a:t>uy động, phát huy mọi nguồn lực phát triển</a:t>
              </a:r>
            </a:p>
          </p:txBody>
        </p:sp>
      </p:gr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0290200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3340" y="2575188"/>
            <a:ext cx="10970558" cy="3185532"/>
            <a:chOff x="-15365" y="1679208"/>
            <a:chExt cx="12060100" cy="4826698"/>
          </a:xfrm>
        </p:grpSpPr>
        <p:grpSp>
          <p:nvGrpSpPr>
            <p:cNvPr id="5" name="Group 4"/>
            <p:cNvGrpSpPr/>
            <p:nvPr/>
          </p:nvGrpSpPr>
          <p:grpSpPr>
            <a:xfrm>
              <a:off x="-15365" y="1679209"/>
              <a:ext cx="12060100" cy="4826697"/>
              <a:chOff x="-15365" y="1679209"/>
              <a:chExt cx="12060100" cy="4826697"/>
            </a:xfrm>
          </p:grpSpPr>
          <p:sp>
            <p:nvSpPr>
              <p:cNvPr id="10" name="Rectangle 2"/>
              <p:cNvSpPr/>
              <p:nvPr/>
            </p:nvSpPr>
            <p:spPr>
              <a:xfrm>
                <a:off x="-15365" y="1679209"/>
                <a:ext cx="12060100" cy="4826697"/>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dirty="0"/>
              </a:p>
            </p:txBody>
          </p:sp>
          <p:sp>
            <p:nvSpPr>
              <p:cNvPr id="11" name="Rectangle 46"/>
              <p:cNvSpPr>
                <a:spLocks noChangeArrowheads="1"/>
              </p:cNvSpPr>
              <p:nvPr/>
            </p:nvSpPr>
            <p:spPr bwMode="auto">
              <a:xfrm>
                <a:off x="1734327" y="3505083"/>
                <a:ext cx="10095723" cy="11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endParaRPr lang="en-GB" sz="6600" dirty="0">
                  <a:latin typeface="Times New Roman" panose="02020603050405020304" pitchFamily="18" charset="0"/>
                  <a:cs typeface="Times New Roman" panose="02020603050405020304" pitchFamily="18" charset="0"/>
                </a:endParaRPr>
              </a:p>
            </p:txBody>
          </p:sp>
        </p:grpSp>
        <p:sp>
          <p:nvSpPr>
            <p:cNvPr id="7" name="Round Same Side Corner Rectangle 1"/>
            <p:cNvSpPr/>
            <p:nvPr/>
          </p:nvSpPr>
          <p:spPr>
            <a:xfrm rot="16200000">
              <a:off x="-1681713" y="3345557"/>
              <a:ext cx="4826698" cy="149400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4" name="Rectangle 13"/>
          <p:cNvSpPr/>
          <p:nvPr/>
        </p:nvSpPr>
        <p:spPr>
          <a:xfrm>
            <a:off x="2178145" y="2753773"/>
            <a:ext cx="8886095" cy="2677656"/>
          </a:xfrm>
          <a:prstGeom prst="rect">
            <a:avLst/>
          </a:prstGeom>
        </p:spPr>
        <p:txBody>
          <a:bodyPr wrap="square">
            <a:spAutoFit/>
          </a:bodyPr>
          <a:lstStyle/>
          <a:p>
            <a:pPr marL="457200" indent="-457200" algn="just">
              <a:buClr>
                <a:srgbClr val="FFC000"/>
              </a:buClr>
              <a:buFont typeface="Wingdings" pitchFamily="2" charset="2"/>
              <a:buChar char="q"/>
            </a:pPr>
            <a:r>
              <a:rPr lang="en-US" sz="2400" b="1" dirty="0" err="1">
                <a:solidFill>
                  <a:srgbClr val="002060"/>
                </a:solidFill>
                <a:latin typeface="Times New Roman" pitchFamily="18" charset="0"/>
              </a:rPr>
              <a:t>Vai</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trò</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lãnh</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đạo</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năng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lực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cầm</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quyền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và</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sức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chiến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đấu</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của</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Đảng</a:t>
            </a:r>
            <a:endParaRPr lang="en-US" sz="2400" b="1" dirty="0">
              <a:solidFill>
                <a:srgbClr val="002060"/>
              </a:solidFill>
              <a:latin typeface="Times New Roman" pitchFamily="18" charset="0"/>
            </a:endParaRPr>
          </a:p>
          <a:p>
            <a:pPr marL="457200" indent="-457200" algn="just">
              <a:buClr>
                <a:srgbClr val="FFC000"/>
              </a:buClr>
              <a:buFont typeface="Wingdings" pitchFamily="2" charset="2"/>
              <a:buChar char="q"/>
            </a:pPr>
            <a:r>
              <a:rPr lang="en-US" sz="2400" b="1" dirty="0" err="1">
                <a:solidFill>
                  <a:srgbClr val="002060"/>
                </a:solidFill>
                <a:latin typeface="Times New Roman" pitchFamily="18" charset="0"/>
              </a:rPr>
              <a:t>Xây</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dựng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Đảng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gắn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bó</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chặt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chẽ</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với</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xây</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dựng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hệ</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thống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chính</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trị</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trong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sạch</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vững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mạnh</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hoạt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động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hiệu</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lực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hiệu</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quả</a:t>
            </a:r>
            <a:endParaRPr lang="en-US" sz="2400" b="1" dirty="0">
              <a:solidFill>
                <a:srgbClr val="002060"/>
              </a:solidFill>
              <a:latin typeface="Times New Roman" pitchFamily="18" charset="0"/>
            </a:endParaRPr>
          </a:p>
          <a:p>
            <a:pPr marL="457200" indent="-457200" algn="just">
              <a:buClr>
                <a:srgbClr val="FFC000"/>
              </a:buClr>
              <a:buFont typeface="Wingdings" pitchFamily="2" charset="2"/>
              <a:buChar char="q"/>
            </a:pPr>
            <a:r>
              <a:rPr lang="en-US" sz="2400" b="1" dirty="0" err="1">
                <a:solidFill>
                  <a:srgbClr val="002060"/>
                </a:solidFill>
                <a:latin typeface="Times New Roman" pitchFamily="18" charset="0"/>
              </a:rPr>
              <a:t>Đội</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ngũ</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cán</a:t>
            </a:r>
            <a:r>
              <a:rPr lang="en-US" sz="2400" b="1" dirty="0">
                <a:solidFill>
                  <a:srgbClr val="002060"/>
                </a:solidFill>
                <a:latin typeface="Times New Roman" pitchFamily="18" charset="0"/>
              </a:rPr>
              <a:t> bộ, </a:t>
            </a:r>
            <a:r>
              <a:rPr lang="en-US" sz="2400" b="1" dirty="0" err="1">
                <a:solidFill>
                  <a:srgbClr val="002060"/>
                </a:solidFill>
                <a:latin typeface="Times New Roman" pitchFamily="18" charset="0"/>
              </a:rPr>
              <a:t>đảng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viên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nhất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là</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đội</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ngũ</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cán</a:t>
            </a:r>
            <a:r>
              <a:rPr lang="en-US" sz="2400" b="1" dirty="0">
                <a:solidFill>
                  <a:srgbClr val="002060"/>
                </a:solidFill>
                <a:latin typeface="Times New Roman" pitchFamily="18" charset="0"/>
              </a:rPr>
              <a:t> bộ </a:t>
            </a:r>
            <a:r>
              <a:rPr lang="en-US" sz="2400" b="1" dirty="0" err="1">
                <a:solidFill>
                  <a:srgbClr val="002060"/>
                </a:solidFill>
                <a:latin typeface="Times New Roman" pitchFamily="18" charset="0"/>
              </a:rPr>
              <a:t>cấp</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chiến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lược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đủ</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phẩm</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chất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năng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lực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và</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uy</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tín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ngang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tầm</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nhiệm</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vụ</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gắn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bó</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mật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thiết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với</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nhân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dân</a:t>
            </a:r>
            <a:r>
              <a:rPr lang="en-US" sz="2400" b="1" dirty="0">
                <a:solidFill>
                  <a:srgbClr val="002060"/>
                </a:solidFill>
                <a:latin typeface="Times New Roman" pitchFamily="18" charset="0"/>
              </a:rPr>
              <a:t> </a:t>
            </a:r>
            <a:endParaRPr lang="vi-VN" sz="2400" b="1" dirty="0">
              <a:solidFill>
                <a:srgbClr val="002060"/>
              </a:solidFill>
              <a:latin typeface="Times New Roman" pitchFamily="18" charset="0"/>
            </a:endParaRPr>
          </a:p>
        </p:txBody>
      </p:sp>
      <p:grpSp>
        <p:nvGrpSpPr>
          <p:cNvPr id="15" name="Group 14"/>
          <p:cNvGrpSpPr/>
          <p:nvPr/>
        </p:nvGrpSpPr>
        <p:grpSpPr>
          <a:xfrm>
            <a:off x="604812" y="963711"/>
            <a:ext cx="10909085" cy="1301121"/>
            <a:chOff x="215759" y="1415902"/>
            <a:chExt cx="8818513" cy="2040282"/>
          </a:xfrm>
        </p:grpSpPr>
        <p:sp>
          <p:nvSpPr>
            <p:cNvPr id="16" name="Rectangle 2"/>
            <p:cNvSpPr/>
            <p:nvPr/>
          </p:nvSpPr>
          <p:spPr>
            <a:xfrm>
              <a:off x="1571946" y="1501090"/>
              <a:ext cx="7462326" cy="1955094"/>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solidFill>
                <a:srgbClr val="FFC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7" name="Group 16"/>
            <p:cNvGrpSpPr/>
            <p:nvPr/>
          </p:nvGrpSpPr>
          <p:grpSpPr>
            <a:xfrm>
              <a:off x="215759" y="1489999"/>
              <a:ext cx="2038350" cy="1966184"/>
              <a:chOff x="1705928" y="1689465"/>
              <a:chExt cx="2038350" cy="1264432"/>
            </a:xfrm>
            <a:solidFill>
              <a:schemeClr val="accent6">
                <a:lumMod val="75000"/>
              </a:schemeClr>
            </a:solidFill>
          </p:grpSpPr>
          <p:sp>
            <p:nvSpPr>
              <p:cNvPr id="19" name="Round Same Side Corner Rectangle 1"/>
              <p:cNvSpPr/>
              <p:nvPr/>
            </p:nvSpPr>
            <p:spPr>
              <a:xfrm rot="16200000">
                <a:off x="2096453" y="1306072"/>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Isosceles Triangle 19"/>
              <p:cNvSpPr/>
              <p:nvPr/>
            </p:nvSpPr>
            <p:spPr>
              <a:xfrm rot="5400000">
                <a:off x="3234690" y="2234759"/>
                <a:ext cx="371475" cy="180975"/>
              </a:xfrm>
              <a:prstGeom prst="triangl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TextBox 41"/>
              <p:cNvSpPr txBox="1">
                <a:spLocks noChangeArrowheads="1"/>
              </p:cNvSpPr>
              <p:nvPr/>
            </p:nvSpPr>
            <p:spPr bwMode="auto">
              <a:xfrm>
                <a:off x="2056252" y="1689465"/>
                <a:ext cx="906013" cy="1100095"/>
              </a:xfrm>
              <a:prstGeom prst="rect">
                <a:avLst/>
              </a:prstGeom>
              <a:solidFill>
                <a:srgbClr val="FFC000"/>
              </a:solidFill>
              <a:ln w="9525">
                <a:noFill/>
                <a:miter lim="800000"/>
                <a:headEnd/>
                <a:tailEnd/>
              </a:ln>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5400" b="1" dirty="0">
                    <a:solidFill>
                      <a:schemeClr val="bg1"/>
                    </a:solidFill>
                    <a:effectLst>
                      <a:outerShdw blurRad="38100" dist="38100" dir="2700000" algn="tl">
                        <a:srgbClr val="000000">
                          <a:alpha val="43137"/>
                        </a:srgbClr>
                      </a:outerShdw>
                    </a:effectLst>
                    <a:latin typeface="+mn-lt"/>
                  </a:rPr>
                  <a:t>5</a:t>
                </a:r>
              </a:p>
            </p:txBody>
          </p:sp>
        </p:grpSp>
        <p:sp>
          <p:nvSpPr>
            <p:cNvPr id="18" name="Rectangle 46"/>
            <p:cNvSpPr>
              <a:spLocks noChangeArrowheads="1"/>
            </p:cNvSpPr>
            <p:nvPr/>
          </p:nvSpPr>
          <p:spPr bwMode="auto">
            <a:xfrm>
              <a:off x="2242995" y="1415902"/>
              <a:ext cx="5664595" cy="20270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sz="2600" b="1" i="1" dirty="0">
                  <a:solidFill>
                    <a:srgbClr val="002060"/>
                  </a:solidFill>
                  <a:latin typeface="Times New Roman" panose="02020603050405020304" pitchFamily="18" charset="0"/>
                  <a:cs typeface="Times New Roman" panose="02020603050405020304" pitchFamily="18" charset="0"/>
                </a:rPr>
                <a:t>Nhân </a:t>
              </a:r>
              <a:r>
                <a:rPr lang="en-US" sz="2600" b="1" i="1" dirty="0" err="1">
                  <a:solidFill>
                    <a:srgbClr val="002060"/>
                  </a:solidFill>
                  <a:latin typeface="Times New Roman" panose="02020603050405020304" pitchFamily="18" charset="0"/>
                  <a:cs typeface="Times New Roman" panose="02020603050405020304" pitchFamily="18" charset="0"/>
                </a:rPr>
                <a:t>tố</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có</a:t>
              </a:r>
              <a:r>
                <a:rPr lang="en-US" sz="2600" b="1" i="1" dirty="0">
                  <a:solidFill>
                    <a:srgbClr val="002060"/>
                  </a:solidFill>
                  <a:latin typeface="Times New Roman" panose="02020603050405020304" pitchFamily="18" charset="0"/>
                  <a:cs typeface="Times New Roman" panose="02020603050405020304" pitchFamily="18" charset="0"/>
                </a:rPr>
                <a:t> ý </a:t>
              </a:r>
              <a:r>
                <a:rPr lang="en-US" sz="2600" b="1" i="1" dirty="0" err="1">
                  <a:solidFill>
                    <a:srgbClr val="002060"/>
                  </a:solidFill>
                  <a:latin typeface="Times New Roman" panose="02020603050405020304" pitchFamily="18" charset="0"/>
                  <a:cs typeface="Times New Roman" panose="02020603050405020304" pitchFamily="18" charset="0"/>
                </a:rPr>
                <a:t>nghĩa</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quyết</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định</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thành</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công</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sự</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nghiệp</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xây</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dựng</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phát</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triển</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đất</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nước</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và</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bảo</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vệ</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Tổ</a:t>
              </a:r>
              <a:r>
                <a:rPr lang="en-US" sz="2600" b="1" i="1" dirty="0">
                  <a:solidFill>
                    <a:srgbClr val="002060"/>
                  </a:solidFill>
                  <a:latin typeface="Times New Roman" panose="02020603050405020304" pitchFamily="18" charset="0"/>
                  <a:cs typeface="Times New Roman" panose="02020603050405020304" pitchFamily="18" charset="0"/>
                </a:rPr>
                <a:t> </a:t>
              </a:r>
              <a:r>
                <a:rPr lang="en-US" sz="2600" b="1" i="1" dirty="0" err="1">
                  <a:solidFill>
                    <a:srgbClr val="002060"/>
                  </a:solidFill>
                  <a:latin typeface="Times New Roman" panose="02020603050405020304" pitchFamily="18" charset="0"/>
                  <a:cs typeface="Times New Roman" panose="02020603050405020304" pitchFamily="18" charset="0"/>
                </a:rPr>
                <a:t>quốc</a:t>
              </a:r>
              <a:endParaRPr lang="vi-VN" sz="2600" b="1" i="1" dirty="0">
                <a:solidFill>
                  <a:srgbClr val="002060"/>
                </a:solidFill>
                <a:latin typeface="Times New Roman" panose="02020603050405020304" pitchFamily="18" charset="0"/>
                <a:cs typeface="Times New Roman" panose="02020603050405020304" pitchFamily="18" charset="0"/>
              </a:endParaRPr>
            </a:p>
          </p:txBody>
        </p:sp>
      </p:gr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746884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478498" y="0"/>
            <a:ext cx="9250515" cy="688005"/>
          </a:xfrm>
        </p:spPr>
        <p:txBody>
          <a:bodyPr>
            <a:noAutofit/>
          </a:bodyPr>
          <a:lstStyle/>
          <a:p>
            <a:r>
              <a:rPr lang="en-US" sz="3200" b="1" dirty="0">
                <a:solidFill>
                  <a:srgbClr val="000090"/>
                </a:solidFill>
                <a:latin typeface="Times New Roman" panose="02020603050405020304" pitchFamily="18" charset="0"/>
                <a:cs typeface="Times New Roman" panose="02020603050405020304" pitchFamily="18" charset="0"/>
              </a:rPr>
              <a:t>MỤC TIÊU TỔNG QUÁT </a:t>
            </a:r>
            <a:endParaRPr lang="en-GB" sz="3200" b="1" dirty="0">
              <a:solidFill>
                <a:srgbClr val="00009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76214" y="1286094"/>
            <a:ext cx="11199885" cy="4350934"/>
          </a:xfrm>
          <a:prstGeom prst="rect">
            <a:avLst/>
          </a:prstGeom>
          <a:ln w="38100" cmpd="sng">
            <a:solidFill>
              <a:srgbClr val="FF0000"/>
            </a:solidFill>
          </a:ln>
        </p:spPr>
        <p:txBody>
          <a:bodyPr wrap="square">
            <a:spAutoFit/>
          </a:bodyPr>
          <a:lstStyle/>
          <a:p>
            <a:pPr algn="just" defTabSz="1244600">
              <a:lnSpc>
                <a:spcPct val="110000"/>
              </a:lnSpc>
              <a:spcBef>
                <a:spcPct val="0"/>
              </a:spcBef>
              <a:spcAft>
                <a:spcPct val="35000"/>
              </a:spcAft>
            </a:pPr>
            <a:r>
              <a:rPr lang="en-US" sz="2800" b="1" dirty="0">
                <a:solidFill>
                  <a:srgbClr val="002060"/>
                </a:solidFill>
              </a:rPr>
              <a:t>Nâng </a:t>
            </a:r>
            <a:r>
              <a:rPr lang="en-US" sz="2800" b="1" dirty="0" err="1">
                <a:solidFill>
                  <a:srgbClr val="002060"/>
                </a:solidFill>
              </a:rPr>
              <a:t>cao</a:t>
            </a:r>
            <a:r>
              <a:rPr lang="en-US" sz="2800" b="1" dirty="0">
                <a:solidFill>
                  <a:srgbClr val="002060"/>
                </a:solidFill>
              </a:rPr>
              <a:t> </a:t>
            </a:r>
            <a:r>
              <a:rPr lang="en-US" sz="2800" b="1" dirty="0" err="1">
                <a:solidFill>
                  <a:srgbClr val="002060"/>
                </a:solidFill>
              </a:rPr>
              <a:t>năng</a:t>
            </a:r>
            <a:r>
              <a:rPr lang="en-US" sz="2800" b="1" dirty="0">
                <a:solidFill>
                  <a:srgbClr val="002060"/>
                </a:solidFill>
              </a:rPr>
              <a:t> </a:t>
            </a:r>
            <a:r>
              <a:rPr lang="en-US" sz="2800" b="1" dirty="0" err="1">
                <a:solidFill>
                  <a:srgbClr val="002060"/>
                </a:solidFill>
              </a:rPr>
              <a:t>lực</a:t>
            </a:r>
            <a:r>
              <a:rPr lang="en-US" sz="2800" b="1" dirty="0">
                <a:solidFill>
                  <a:srgbClr val="002060"/>
                </a:solidFill>
              </a:rPr>
              <a:t> </a:t>
            </a:r>
            <a:r>
              <a:rPr lang="en-US" sz="2800" b="1" dirty="0" err="1">
                <a:solidFill>
                  <a:srgbClr val="002060"/>
                </a:solidFill>
              </a:rPr>
              <a:t>lãnh</a:t>
            </a:r>
            <a:r>
              <a:rPr lang="en-US" sz="2800" b="1" dirty="0">
                <a:solidFill>
                  <a:srgbClr val="002060"/>
                </a:solidFill>
              </a:rPr>
              <a:t> </a:t>
            </a:r>
            <a:r>
              <a:rPr lang="en-US" sz="2800" b="1" dirty="0" err="1">
                <a:solidFill>
                  <a:srgbClr val="002060"/>
                </a:solidFill>
              </a:rPr>
              <a:t>đạo</a:t>
            </a:r>
            <a:r>
              <a:rPr lang="en-US" sz="2800" b="1" dirty="0">
                <a:solidFill>
                  <a:srgbClr val="002060"/>
                </a:solidFill>
              </a:rPr>
              <a:t>, </a:t>
            </a:r>
            <a:r>
              <a:rPr lang="en-US" sz="2800" b="1" dirty="0" err="1">
                <a:solidFill>
                  <a:srgbClr val="002060"/>
                </a:solidFill>
              </a:rPr>
              <a:t>năng</a:t>
            </a:r>
            <a:r>
              <a:rPr lang="en-US" sz="2800" b="1" dirty="0">
                <a:solidFill>
                  <a:srgbClr val="002060"/>
                </a:solidFill>
              </a:rPr>
              <a:t> </a:t>
            </a:r>
            <a:r>
              <a:rPr lang="en-US" sz="2800" b="1" dirty="0" err="1">
                <a:solidFill>
                  <a:srgbClr val="002060"/>
                </a:solidFill>
              </a:rPr>
              <a:t>lực</a:t>
            </a:r>
            <a:r>
              <a:rPr lang="en-US" sz="2800" b="1" dirty="0">
                <a:solidFill>
                  <a:srgbClr val="002060"/>
                </a:solidFill>
              </a:rPr>
              <a:t> </a:t>
            </a:r>
            <a:r>
              <a:rPr lang="en-US" sz="2800" b="1" dirty="0" err="1">
                <a:solidFill>
                  <a:srgbClr val="002060"/>
                </a:solidFill>
              </a:rPr>
              <a:t>cầm</a:t>
            </a:r>
            <a:r>
              <a:rPr lang="en-US" sz="2800" b="1" dirty="0">
                <a:solidFill>
                  <a:srgbClr val="002060"/>
                </a:solidFill>
              </a:rPr>
              <a:t> </a:t>
            </a:r>
            <a:r>
              <a:rPr lang="en-US" sz="2800" b="1" dirty="0" err="1">
                <a:solidFill>
                  <a:srgbClr val="002060"/>
                </a:solidFill>
              </a:rPr>
              <a:t>quyền</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sức</a:t>
            </a:r>
            <a:r>
              <a:rPr lang="en-US" sz="2800" b="1" dirty="0">
                <a:solidFill>
                  <a:srgbClr val="002060"/>
                </a:solidFill>
              </a:rPr>
              <a:t> </a:t>
            </a:r>
            <a:r>
              <a:rPr lang="en-US" sz="2800" b="1" dirty="0" err="1">
                <a:solidFill>
                  <a:srgbClr val="002060"/>
                </a:solidFill>
              </a:rPr>
              <a:t>chiến</a:t>
            </a:r>
            <a:r>
              <a:rPr lang="en-US" sz="2800" b="1" dirty="0">
                <a:solidFill>
                  <a:srgbClr val="002060"/>
                </a:solidFill>
              </a:rPr>
              <a:t> </a:t>
            </a:r>
            <a:r>
              <a:rPr lang="en-US" sz="2800" b="1" dirty="0" err="1">
                <a:solidFill>
                  <a:srgbClr val="002060"/>
                </a:solidFill>
              </a:rPr>
              <a:t>đấu</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Đảng</a:t>
            </a:r>
            <a:r>
              <a:rPr lang="en-US" sz="2800" b="1" dirty="0">
                <a:solidFill>
                  <a:srgbClr val="002060"/>
                </a:solidFill>
              </a:rPr>
              <a:t>; </a:t>
            </a:r>
            <a:r>
              <a:rPr lang="en-US" sz="2800" b="1" dirty="0" err="1">
                <a:solidFill>
                  <a:srgbClr val="002060"/>
                </a:solidFill>
              </a:rPr>
              <a:t>xây</a:t>
            </a:r>
            <a:r>
              <a:rPr lang="en-US" sz="2800" b="1" dirty="0">
                <a:solidFill>
                  <a:srgbClr val="002060"/>
                </a:solidFill>
              </a:rPr>
              <a:t> </a:t>
            </a:r>
            <a:r>
              <a:rPr lang="en-US" sz="2800" b="1" dirty="0" err="1">
                <a:solidFill>
                  <a:srgbClr val="002060"/>
                </a:solidFill>
              </a:rPr>
              <a:t>dựng</a:t>
            </a:r>
            <a:r>
              <a:rPr lang="en-US" sz="2800" b="1" dirty="0">
                <a:solidFill>
                  <a:srgbClr val="002060"/>
                </a:solidFill>
              </a:rPr>
              <a:t> </a:t>
            </a:r>
            <a:r>
              <a:rPr lang="en-US" sz="2800" b="1" dirty="0" err="1">
                <a:solidFill>
                  <a:srgbClr val="002060"/>
                </a:solidFill>
              </a:rPr>
              <a:t>Đảng</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hệ</a:t>
            </a:r>
            <a:r>
              <a:rPr lang="en-US" sz="2800" b="1" dirty="0">
                <a:solidFill>
                  <a:srgbClr val="002060"/>
                </a:solidFill>
              </a:rPr>
              <a:t> </a:t>
            </a:r>
            <a:r>
              <a:rPr lang="en-US" sz="2800" b="1" dirty="0" err="1">
                <a:solidFill>
                  <a:srgbClr val="002060"/>
                </a:solidFill>
              </a:rPr>
              <a:t>thống</a:t>
            </a:r>
            <a:r>
              <a:rPr lang="en-US" sz="2800" b="1" dirty="0">
                <a:solidFill>
                  <a:srgbClr val="002060"/>
                </a:solidFill>
              </a:rPr>
              <a:t> </a:t>
            </a:r>
            <a:r>
              <a:rPr lang="en-US" sz="2800" b="1" dirty="0" err="1">
                <a:solidFill>
                  <a:srgbClr val="002060"/>
                </a:solidFill>
              </a:rPr>
              <a:t>chính</a:t>
            </a:r>
            <a:r>
              <a:rPr lang="en-US" sz="2800" b="1" dirty="0">
                <a:solidFill>
                  <a:srgbClr val="002060"/>
                </a:solidFill>
              </a:rPr>
              <a:t> </a:t>
            </a:r>
            <a:r>
              <a:rPr lang="en-US" sz="2800" b="1" dirty="0" err="1">
                <a:solidFill>
                  <a:srgbClr val="002060"/>
                </a:solidFill>
              </a:rPr>
              <a:t>trị</a:t>
            </a:r>
            <a:r>
              <a:rPr lang="en-US" sz="2800" b="1" dirty="0">
                <a:solidFill>
                  <a:srgbClr val="002060"/>
                </a:solidFill>
              </a:rPr>
              <a:t> </a:t>
            </a:r>
            <a:r>
              <a:rPr lang="en-US" sz="2800" b="1" dirty="0" err="1">
                <a:solidFill>
                  <a:srgbClr val="002060"/>
                </a:solidFill>
              </a:rPr>
              <a:t>trong</a:t>
            </a:r>
            <a:r>
              <a:rPr lang="en-US" sz="2800" b="1" dirty="0">
                <a:solidFill>
                  <a:srgbClr val="002060"/>
                </a:solidFill>
              </a:rPr>
              <a:t> </a:t>
            </a:r>
            <a:r>
              <a:rPr lang="en-US" sz="2800" b="1" dirty="0" err="1">
                <a:solidFill>
                  <a:srgbClr val="002060"/>
                </a:solidFill>
              </a:rPr>
              <a:t>sạch</a:t>
            </a:r>
            <a:r>
              <a:rPr lang="en-US" sz="2800" b="1" dirty="0">
                <a:solidFill>
                  <a:srgbClr val="002060"/>
                </a:solidFill>
              </a:rPr>
              <a:t>, </a:t>
            </a:r>
            <a:r>
              <a:rPr lang="en-US" sz="2800" b="1" dirty="0" err="1">
                <a:solidFill>
                  <a:srgbClr val="002060"/>
                </a:solidFill>
              </a:rPr>
              <a:t>vững</a:t>
            </a:r>
            <a:r>
              <a:rPr lang="en-US" sz="2800" b="1" dirty="0">
                <a:solidFill>
                  <a:srgbClr val="002060"/>
                </a:solidFill>
              </a:rPr>
              <a:t> </a:t>
            </a:r>
            <a:r>
              <a:rPr lang="en-US" sz="2800" b="1" dirty="0" err="1">
                <a:solidFill>
                  <a:srgbClr val="002060"/>
                </a:solidFill>
              </a:rPr>
              <a:t>mạnh</a:t>
            </a:r>
            <a:r>
              <a:rPr lang="en-US" sz="2800" b="1" dirty="0">
                <a:solidFill>
                  <a:srgbClr val="002060"/>
                </a:solidFill>
              </a:rPr>
              <a:t> </a:t>
            </a:r>
            <a:r>
              <a:rPr lang="en-US" sz="2800" b="1" dirty="0" err="1">
                <a:solidFill>
                  <a:srgbClr val="002060"/>
                </a:solidFill>
              </a:rPr>
              <a:t>toàn</a:t>
            </a:r>
            <a:r>
              <a:rPr lang="en-US" sz="2800" b="1" dirty="0">
                <a:solidFill>
                  <a:srgbClr val="002060"/>
                </a:solidFill>
              </a:rPr>
              <a:t> </a:t>
            </a:r>
            <a:r>
              <a:rPr lang="en-US" sz="2800" b="1" dirty="0" err="1">
                <a:solidFill>
                  <a:srgbClr val="002060"/>
                </a:solidFill>
              </a:rPr>
              <a:t>diện</a:t>
            </a:r>
            <a:r>
              <a:rPr lang="en-US" sz="2800" b="1" dirty="0">
                <a:solidFill>
                  <a:srgbClr val="002060"/>
                </a:solidFill>
              </a:rPr>
              <a:t>; </a:t>
            </a:r>
            <a:r>
              <a:rPr lang="en-US" sz="2800" b="1" dirty="0" err="1">
                <a:solidFill>
                  <a:srgbClr val="002060"/>
                </a:solidFill>
              </a:rPr>
              <a:t>củng</a:t>
            </a:r>
            <a:r>
              <a:rPr lang="en-US" sz="2800" b="1" dirty="0">
                <a:solidFill>
                  <a:srgbClr val="002060"/>
                </a:solidFill>
              </a:rPr>
              <a:t> </a:t>
            </a:r>
            <a:r>
              <a:rPr lang="en-US" sz="2800" b="1" dirty="0" err="1">
                <a:solidFill>
                  <a:srgbClr val="002060"/>
                </a:solidFill>
              </a:rPr>
              <a:t>cố</a:t>
            </a:r>
            <a:r>
              <a:rPr lang="en-US" sz="2800" b="1" dirty="0">
                <a:solidFill>
                  <a:srgbClr val="002060"/>
                </a:solidFill>
              </a:rPr>
              <a:t>, </a:t>
            </a:r>
            <a:r>
              <a:rPr lang="en-US" sz="2800" b="1" dirty="0" err="1">
                <a:solidFill>
                  <a:srgbClr val="002060"/>
                </a:solidFill>
              </a:rPr>
              <a:t>tăng</a:t>
            </a:r>
            <a:r>
              <a:rPr lang="en-US" sz="2800" b="1" dirty="0">
                <a:solidFill>
                  <a:srgbClr val="002060"/>
                </a:solidFill>
              </a:rPr>
              <a:t> </a:t>
            </a:r>
            <a:r>
              <a:rPr lang="en-US" sz="2800" b="1" dirty="0" err="1">
                <a:solidFill>
                  <a:srgbClr val="002060"/>
                </a:solidFill>
              </a:rPr>
              <a:t>cường</a:t>
            </a:r>
            <a:r>
              <a:rPr lang="en-US" sz="2800" b="1" dirty="0">
                <a:solidFill>
                  <a:srgbClr val="002060"/>
                </a:solidFill>
              </a:rPr>
              <a:t> </a:t>
            </a:r>
            <a:r>
              <a:rPr lang="en-US" sz="2800" b="1" dirty="0" err="1">
                <a:solidFill>
                  <a:srgbClr val="002060"/>
                </a:solidFill>
              </a:rPr>
              <a:t>niềm</a:t>
            </a:r>
            <a:r>
              <a:rPr lang="en-US" sz="2800" b="1" dirty="0">
                <a:solidFill>
                  <a:srgbClr val="002060"/>
                </a:solidFill>
              </a:rPr>
              <a:t> tin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nhân</a:t>
            </a:r>
            <a:r>
              <a:rPr lang="en-US" sz="2800" b="1" dirty="0">
                <a:solidFill>
                  <a:srgbClr val="002060"/>
                </a:solidFill>
              </a:rPr>
              <a:t> </a:t>
            </a:r>
            <a:r>
              <a:rPr lang="en-US" sz="2800" b="1" dirty="0" err="1">
                <a:solidFill>
                  <a:srgbClr val="002060"/>
                </a:solidFill>
              </a:rPr>
              <a:t>dân</a:t>
            </a:r>
            <a:r>
              <a:rPr lang="en-US" sz="2800" b="1" dirty="0">
                <a:solidFill>
                  <a:srgbClr val="002060"/>
                </a:solidFill>
              </a:rPr>
              <a:t> </a:t>
            </a:r>
            <a:r>
              <a:rPr lang="en-US" sz="2800" b="1" dirty="0" err="1">
                <a:solidFill>
                  <a:srgbClr val="002060"/>
                </a:solidFill>
              </a:rPr>
              <a:t>đối</a:t>
            </a:r>
            <a:r>
              <a:rPr lang="en-US" sz="2800" b="1" dirty="0">
                <a:solidFill>
                  <a:srgbClr val="002060"/>
                </a:solidFill>
              </a:rPr>
              <a:t> </a:t>
            </a:r>
            <a:r>
              <a:rPr lang="en-US" sz="2800" b="1" dirty="0" err="1">
                <a:solidFill>
                  <a:srgbClr val="002060"/>
                </a:solidFill>
              </a:rPr>
              <a:t>với</a:t>
            </a:r>
            <a:r>
              <a:rPr lang="en-US" sz="2800" b="1" dirty="0">
                <a:solidFill>
                  <a:srgbClr val="002060"/>
                </a:solidFill>
              </a:rPr>
              <a:t> </a:t>
            </a:r>
            <a:r>
              <a:rPr lang="en-US" sz="2800" b="1" dirty="0" err="1">
                <a:solidFill>
                  <a:srgbClr val="002060"/>
                </a:solidFill>
              </a:rPr>
              <a:t>Đảng</a:t>
            </a:r>
            <a:r>
              <a:rPr lang="en-US" sz="2800" b="1" dirty="0">
                <a:solidFill>
                  <a:srgbClr val="002060"/>
                </a:solidFill>
              </a:rPr>
              <a:t>, </a:t>
            </a:r>
            <a:r>
              <a:rPr lang="en-US" sz="2800" b="1" dirty="0" err="1">
                <a:solidFill>
                  <a:srgbClr val="002060"/>
                </a:solidFill>
              </a:rPr>
              <a:t>Nhà</a:t>
            </a:r>
            <a:r>
              <a:rPr lang="en-US" sz="2800" b="1" dirty="0">
                <a:solidFill>
                  <a:srgbClr val="002060"/>
                </a:solidFill>
              </a:rPr>
              <a:t> </a:t>
            </a:r>
            <a:r>
              <a:rPr lang="en-US" sz="2800" b="1" dirty="0" err="1">
                <a:solidFill>
                  <a:srgbClr val="002060"/>
                </a:solidFill>
              </a:rPr>
              <a:t>nước</a:t>
            </a:r>
            <a:r>
              <a:rPr lang="en-US" sz="2800" b="1" dirty="0">
                <a:solidFill>
                  <a:srgbClr val="002060"/>
                </a:solidFill>
              </a:rPr>
              <a:t>, </a:t>
            </a:r>
            <a:r>
              <a:rPr lang="en-US" sz="2800" b="1" dirty="0" err="1">
                <a:solidFill>
                  <a:srgbClr val="002060"/>
                </a:solidFill>
              </a:rPr>
              <a:t>chế</a:t>
            </a:r>
            <a:r>
              <a:rPr lang="en-US" sz="2800" b="1" dirty="0">
                <a:solidFill>
                  <a:srgbClr val="002060"/>
                </a:solidFill>
              </a:rPr>
              <a:t> </a:t>
            </a:r>
            <a:r>
              <a:rPr lang="en-US" sz="2800" b="1" dirty="0" err="1">
                <a:solidFill>
                  <a:srgbClr val="002060"/>
                </a:solidFill>
              </a:rPr>
              <a:t>độ</a:t>
            </a:r>
            <a:r>
              <a:rPr lang="en-US" sz="2800" b="1" dirty="0">
                <a:solidFill>
                  <a:srgbClr val="002060"/>
                </a:solidFill>
              </a:rPr>
              <a:t> </a:t>
            </a:r>
            <a:r>
              <a:rPr lang="en-US" sz="2800" b="1" dirty="0" err="1">
                <a:solidFill>
                  <a:srgbClr val="002060"/>
                </a:solidFill>
              </a:rPr>
              <a:t>xã</a:t>
            </a:r>
            <a:r>
              <a:rPr lang="en-US" sz="2800" b="1" dirty="0">
                <a:solidFill>
                  <a:srgbClr val="002060"/>
                </a:solidFill>
              </a:rPr>
              <a:t> </a:t>
            </a:r>
            <a:r>
              <a:rPr lang="en-US" sz="2800" b="1" dirty="0" err="1">
                <a:solidFill>
                  <a:srgbClr val="002060"/>
                </a:solidFill>
              </a:rPr>
              <a:t>hội</a:t>
            </a:r>
            <a:r>
              <a:rPr lang="en-US" sz="2800" b="1" dirty="0">
                <a:solidFill>
                  <a:srgbClr val="002060"/>
                </a:solidFill>
              </a:rPr>
              <a:t> </a:t>
            </a:r>
            <a:r>
              <a:rPr lang="en-US" sz="2800" b="1" dirty="0" err="1">
                <a:solidFill>
                  <a:srgbClr val="002060"/>
                </a:solidFill>
              </a:rPr>
              <a:t>chủ</a:t>
            </a:r>
            <a:r>
              <a:rPr lang="en-US" sz="2800" b="1" dirty="0">
                <a:solidFill>
                  <a:srgbClr val="002060"/>
                </a:solidFill>
              </a:rPr>
              <a:t> </a:t>
            </a:r>
            <a:r>
              <a:rPr lang="en-US" sz="2800" b="1" dirty="0" err="1">
                <a:solidFill>
                  <a:srgbClr val="002060"/>
                </a:solidFill>
              </a:rPr>
              <a:t>nghĩa</a:t>
            </a:r>
            <a:r>
              <a:rPr lang="en-US" sz="2800" b="1" dirty="0">
                <a:solidFill>
                  <a:srgbClr val="002060"/>
                </a:solidFill>
              </a:rPr>
              <a:t>; </a:t>
            </a:r>
            <a:r>
              <a:rPr lang="en-US" sz="2800" b="1" dirty="0" err="1">
                <a:solidFill>
                  <a:srgbClr val="002060"/>
                </a:solidFill>
              </a:rPr>
              <a:t>khơi</a:t>
            </a:r>
            <a:r>
              <a:rPr lang="en-US" sz="2800" b="1" dirty="0">
                <a:solidFill>
                  <a:srgbClr val="002060"/>
                </a:solidFill>
              </a:rPr>
              <a:t> </a:t>
            </a:r>
            <a:r>
              <a:rPr lang="en-US" sz="2800" b="1" dirty="0" err="1">
                <a:solidFill>
                  <a:srgbClr val="002060"/>
                </a:solidFill>
              </a:rPr>
              <a:t>dậy</a:t>
            </a:r>
            <a:r>
              <a:rPr lang="en-US" sz="2800" b="1" dirty="0">
                <a:solidFill>
                  <a:srgbClr val="002060"/>
                </a:solidFill>
              </a:rPr>
              <a:t> </a:t>
            </a:r>
            <a:r>
              <a:rPr lang="en-US" sz="2800" b="1" dirty="0" err="1">
                <a:solidFill>
                  <a:srgbClr val="002060"/>
                </a:solidFill>
              </a:rPr>
              <a:t>khát</a:t>
            </a:r>
            <a:r>
              <a:rPr lang="en-US" sz="2800" b="1" dirty="0">
                <a:solidFill>
                  <a:srgbClr val="002060"/>
                </a:solidFill>
              </a:rPr>
              <a:t> </a:t>
            </a:r>
            <a:r>
              <a:rPr lang="en-US" sz="2800" b="1" dirty="0" err="1">
                <a:solidFill>
                  <a:srgbClr val="002060"/>
                </a:solidFill>
              </a:rPr>
              <a:t>vọng</a:t>
            </a:r>
            <a:r>
              <a:rPr lang="en-US" sz="2800" b="1" dirty="0">
                <a:solidFill>
                  <a:srgbClr val="002060"/>
                </a:solidFill>
              </a:rPr>
              <a:t> </a:t>
            </a:r>
            <a:r>
              <a:rPr lang="en-US" sz="2800" b="1" dirty="0" err="1">
                <a:solidFill>
                  <a:srgbClr val="002060"/>
                </a:solidFill>
              </a:rPr>
              <a:t>phát</a:t>
            </a:r>
            <a:r>
              <a:rPr lang="en-US" sz="2800" b="1" dirty="0">
                <a:solidFill>
                  <a:srgbClr val="002060"/>
                </a:solidFill>
              </a:rPr>
              <a:t> </a:t>
            </a:r>
            <a:r>
              <a:rPr lang="en-US" sz="2800" b="1" dirty="0" err="1">
                <a:solidFill>
                  <a:srgbClr val="002060"/>
                </a:solidFill>
              </a:rPr>
              <a:t>triển</a:t>
            </a:r>
            <a:r>
              <a:rPr lang="en-US" sz="2800" b="1" dirty="0">
                <a:solidFill>
                  <a:srgbClr val="002060"/>
                </a:solidFill>
              </a:rPr>
              <a:t> </a:t>
            </a:r>
            <a:r>
              <a:rPr lang="en-US" sz="2800" b="1" dirty="0" err="1">
                <a:solidFill>
                  <a:srgbClr val="002060"/>
                </a:solidFill>
              </a:rPr>
              <a:t>đất</a:t>
            </a:r>
            <a:r>
              <a:rPr lang="en-US" sz="2800" b="1" dirty="0">
                <a:solidFill>
                  <a:srgbClr val="002060"/>
                </a:solidFill>
              </a:rPr>
              <a:t> </a:t>
            </a:r>
            <a:r>
              <a:rPr lang="en-US" sz="2800" b="1" dirty="0" err="1">
                <a:solidFill>
                  <a:srgbClr val="002060"/>
                </a:solidFill>
              </a:rPr>
              <a:t>nước</a:t>
            </a:r>
            <a:r>
              <a:rPr lang="en-US" sz="2800" b="1" dirty="0">
                <a:solidFill>
                  <a:srgbClr val="002060"/>
                </a:solidFill>
              </a:rPr>
              <a:t> </a:t>
            </a:r>
            <a:r>
              <a:rPr lang="en-US" sz="2800" b="1" dirty="0" err="1">
                <a:solidFill>
                  <a:srgbClr val="002060"/>
                </a:solidFill>
              </a:rPr>
              <a:t>phồn</a:t>
            </a:r>
            <a:r>
              <a:rPr lang="en-US" sz="2800" b="1" dirty="0">
                <a:solidFill>
                  <a:srgbClr val="002060"/>
                </a:solidFill>
              </a:rPr>
              <a:t> </a:t>
            </a:r>
            <a:r>
              <a:rPr lang="en-US" sz="2800" b="1" dirty="0" err="1">
                <a:solidFill>
                  <a:srgbClr val="002060"/>
                </a:solidFill>
              </a:rPr>
              <a:t>vinh</a:t>
            </a:r>
            <a:r>
              <a:rPr lang="en-US" sz="2800" b="1" dirty="0">
                <a:solidFill>
                  <a:srgbClr val="002060"/>
                </a:solidFill>
              </a:rPr>
              <a:t>, </a:t>
            </a:r>
            <a:r>
              <a:rPr lang="en-US" sz="2800" b="1" dirty="0" err="1">
                <a:solidFill>
                  <a:srgbClr val="002060"/>
                </a:solidFill>
              </a:rPr>
              <a:t>hạnh</a:t>
            </a:r>
            <a:r>
              <a:rPr lang="en-US" sz="2800" b="1" dirty="0">
                <a:solidFill>
                  <a:srgbClr val="002060"/>
                </a:solidFill>
              </a:rPr>
              <a:t> </a:t>
            </a:r>
            <a:r>
              <a:rPr lang="en-US" sz="2800" b="1" dirty="0" err="1">
                <a:solidFill>
                  <a:srgbClr val="002060"/>
                </a:solidFill>
              </a:rPr>
              <a:t>phúc</a:t>
            </a:r>
            <a:r>
              <a:rPr lang="en-US" sz="2800" b="1" dirty="0">
                <a:solidFill>
                  <a:srgbClr val="002060"/>
                </a:solidFill>
              </a:rPr>
              <a:t>, </a:t>
            </a:r>
            <a:r>
              <a:rPr lang="en-US" sz="2800" b="1" dirty="0" err="1">
                <a:solidFill>
                  <a:srgbClr val="002060"/>
                </a:solidFill>
              </a:rPr>
              <a:t>phát</a:t>
            </a:r>
            <a:r>
              <a:rPr lang="en-US" sz="2800" b="1" dirty="0">
                <a:solidFill>
                  <a:srgbClr val="002060"/>
                </a:solidFill>
              </a:rPr>
              <a:t> </a:t>
            </a:r>
            <a:r>
              <a:rPr lang="en-US" sz="2800" b="1" dirty="0" err="1">
                <a:solidFill>
                  <a:srgbClr val="002060"/>
                </a:solidFill>
              </a:rPr>
              <a:t>huy</a:t>
            </a:r>
            <a:r>
              <a:rPr lang="en-US" sz="2800" b="1" dirty="0">
                <a:solidFill>
                  <a:srgbClr val="002060"/>
                </a:solidFill>
              </a:rPr>
              <a:t> </a:t>
            </a:r>
            <a:r>
              <a:rPr lang="en-US" sz="2800" b="1" dirty="0" err="1">
                <a:solidFill>
                  <a:srgbClr val="002060"/>
                </a:solidFill>
              </a:rPr>
              <a:t>ý</a:t>
            </a:r>
            <a:r>
              <a:rPr lang="en-US" sz="2800" b="1" dirty="0">
                <a:solidFill>
                  <a:srgbClr val="002060"/>
                </a:solidFill>
              </a:rPr>
              <a:t> </a:t>
            </a:r>
            <a:r>
              <a:rPr lang="en-US" sz="2800" b="1" dirty="0" err="1">
                <a:solidFill>
                  <a:srgbClr val="002060"/>
                </a:solidFill>
              </a:rPr>
              <a:t>chí</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sức</a:t>
            </a:r>
            <a:r>
              <a:rPr lang="en-US" sz="2800" b="1" dirty="0">
                <a:solidFill>
                  <a:srgbClr val="002060"/>
                </a:solidFill>
              </a:rPr>
              <a:t> </a:t>
            </a:r>
            <a:r>
              <a:rPr lang="en-US" sz="2800" b="1" dirty="0" err="1">
                <a:solidFill>
                  <a:srgbClr val="002060"/>
                </a:solidFill>
              </a:rPr>
              <a:t>mạnh</a:t>
            </a:r>
            <a:r>
              <a:rPr lang="en-US" sz="2800" b="1" dirty="0">
                <a:solidFill>
                  <a:srgbClr val="002060"/>
                </a:solidFill>
              </a:rPr>
              <a:t> </a:t>
            </a:r>
            <a:r>
              <a:rPr lang="en-US" sz="2800" b="1" dirty="0" err="1">
                <a:solidFill>
                  <a:srgbClr val="002060"/>
                </a:solidFill>
              </a:rPr>
              <a:t>đại</a:t>
            </a:r>
            <a:r>
              <a:rPr lang="en-US" sz="2800" b="1" dirty="0">
                <a:solidFill>
                  <a:srgbClr val="002060"/>
                </a:solidFill>
              </a:rPr>
              <a:t> </a:t>
            </a:r>
            <a:r>
              <a:rPr lang="en-US" sz="2800" b="1" dirty="0" err="1">
                <a:solidFill>
                  <a:srgbClr val="002060"/>
                </a:solidFill>
              </a:rPr>
              <a:t>đoàn</a:t>
            </a:r>
            <a:r>
              <a:rPr lang="en-US" sz="2800" b="1" dirty="0">
                <a:solidFill>
                  <a:srgbClr val="002060"/>
                </a:solidFill>
              </a:rPr>
              <a:t> </a:t>
            </a:r>
            <a:r>
              <a:rPr lang="en-US" sz="2800" b="1" dirty="0" err="1">
                <a:solidFill>
                  <a:srgbClr val="002060"/>
                </a:solidFill>
              </a:rPr>
              <a:t>kết</a:t>
            </a:r>
            <a:r>
              <a:rPr lang="en-US" sz="2800" b="1" dirty="0">
                <a:solidFill>
                  <a:srgbClr val="002060"/>
                </a:solidFill>
              </a:rPr>
              <a:t> </a:t>
            </a:r>
            <a:r>
              <a:rPr lang="en-US" sz="2800" b="1" dirty="0" err="1">
                <a:solidFill>
                  <a:srgbClr val="002060"/>
                </a:solidFill>
              </a:rPr>
              <a:t>toàn</a:t>
            </a:r>
            <a:r>
              <a:rPr lang="en-US" sz="2800" b="1" dirty="0">
                <a:solidFill>
                  <a:srgbClr val="002060"/>
                </a:solidFill>
              </a:rPr>
              <a:t> </a:t>
            </a:r>
            <a:r>
              <a:rPr lang="en-US" sz="2800" b="1" dirty="0" err="1">
                <a:solidFill>
                  <a:srgbClr val="002060"/>
                </a:solidFill>
              </a:rPr>
              <a:t>dân</a:t>
            </a:r>
            <a:r>
              <a:rPr lang="en-US" sz="2800" b="1" dirty="0">
                <a:solidFill>
                  <a:srgbClr val="002060"/>
                </a:solidFill>
              </a:rPr>
              <a:t> </a:t>
            </a:r>
            <a:r>
              <a:rPr lang="en-US" sz="2800" b="1" dirty="0" err="1">
                <a:solidFill>
                  <a:srgbClr val="002060"/>
                </a:solidFill>
              </a:rPr>
              <a:t>tộc</a:t>
            </a:r>
            <a:r>
              <a:rPr lang="en-US" sz="2800" b="1" dirty="0">
                <a:solidFill>
                  <a:srgbClr val="002060"/>
                </a:solidFill>
              </a:rPr>
              <a:t> </a:t>
            </a:r>
            <a:r>
              <a:rPr lang="en-US" sz="2800" b="1" dirty="0" err="1">
                <a:solidFill>
                  <a:srgbClr val="002060"/>
                </a:solidFill>
              </a:rPr>
              <a:t>kết</a:t>
            </a:r>
            <a:r>
              <a:rPr lang="en-US" sz="2800" b="1" dirty="0">
                <a:solidFill>
                  <a:srgbClr val="002060"/>
                </a:solidFill>
              </a:rPr>
              <a:t> </a:t>
            </a:r>
            <a:r>
              <a:rPr lang="en-US" sz="2800" b="1" dirty="0" err="1">
                <a:solidFill>
                  <a:srgbClr val="002060"/>
                </a:solidFill>
              </a:rPr>
              <a:t>hợp</a:t>
            </a:r>
            <a:r>
              <a:rPr lang="en-US" sz="2800" b="1" dirty="0">
                <a:solidFill>
                  <a:srgbClr val="002060"/>
                </a:solidFill>
              </a:rPr>
              <a:t> </a:t>
            </a:r>
            <a:r>
              <a:rPr lang="en-US" sz="2800" b="1" dirty="0" err="1">
                <a:solidFill>
                  <a:srgbClr val="002060"/>
                </a:solidFill>
              </a:rPr>
              <a:t>với</a:t>
            </a:r>
            <a:r>
              <a:rPr lang="en-US" sz="2800" b="1" dirty="0">
                <a:solidFill>
                  <a:srgbClr val="002060"/>
                </a:solidFill>
              </a:rPr>
              <a:t> </a:t>
            </a:r>
            <a:r>
              <a:rPr lang="en-US" sz="2800" b="1" dirty="0" err="1">
                <a:solidFill>
                  <a:srgbClr val="002060"/>
                </a:solidFill>
              </a:rPr>
              <a:t>sức</a:t>
            </a:r>
            <a:r>
              <a:rPr lang="en-US" sz="2800" b="1" dirty="0">
                <a:solidFill>
                  <a:srgbClr val="002060"/>
                </a:solidFill>
              </a:rPr>
              <a:t> </a:t>
            </a:r>
            <a:r>
              <a:rPr lang="en-US" sz="2800" b="1" dirty="0" err="1">
                <a:solidFill>
                  <a:srgbClr val="002060"/>
                </a:solidFill>
              </a:rPr>
              <a:t>mạnh</a:t>
            </a:r>
            <a:r>
              <a:rPr lang="en-US" sz="2800" b="1" dirty="0">
                <a:solidFill>
                  <a:srgbClr val="002060"/>
                </a:solidFill>
              </a:rPr>
              <a:t> </a:t>
            </a:r>
            <a:r>
              <a:rPr lang="en-US" sz="2800" b="1" dirty="0" err="1">
                <a:solidFill>
                  <a:srgbClr val="002060"/>
                </a:solidFill>
              </a:rPr>
              <a:t>thời</a:t>
            </a:r>
            <a:r>
              <a:rPr lang="en-US" sz="2800" b="1" dirty="0">
                <a:solidFill>
                  <a:srgbClr val="002060"/>
                </a:solidFill>
              </a:rPr>
              <a:t> </a:t>
            </a:r>
            <a:r>
              <a:rPr lang="en-US" sz="2800" b="1" dirty="0" err="1">
                <a:solidFill>
                  <a:srgbClr val="002060"/>
                </a:solidFill>
              </a:rPr>
              <a:t>đại</a:t>
            </a:r>
            <a:r>
              <a:rPr lang="en-US" sz="2800" b="1" dirty="0">
                <a:solidFill>
                  <a:srgbClr val="002060"/>
                </a:solidFill>
              </a:rPr>
              <a:t>; </a:t>
            </a:r>
            <a:r>
              <a:rPr lang="en-US" sz="2800" b="1" dirty="0" err="1">
                <a:solidFill>
                  <a:srgbClr val="002060"/>
                </a:solidFill>
              </a:rPr>
              <a:t>đẩy</a:t>
            </a:r>
            <a:r>
              <a:rPr lang="en-US" sz="2800" b="1" dirty="0">
                <a:solidFill>
                  <a:srgbClr val="002060"/>
                </a:solidFill>
              </a:rPr>
              <a:t> </a:t>
            </a:r>
            <a:r>
              <a:rPr lang="en-US" sz="2800" b="1" dirty="0" err="1">
                <a:solidFill>
                  <a:srgbClr val="002060"/>
                </a:solidFill>
              </a:rPr>
              <a:t>mạnh</a:t>
            </a:r>
            <a:r>
              <a:rPr lang="en-US" sz="2800" b="1" dirty="0">
                <a:solidFill>
                  <a:srgbClr val="002060"/>
                </a:solidFill>
              </a:rPr>
              <a:t> </a:t>
            </a:r>
            <a:r>
              <a:rPr lang="en-US" sz="2800" b="1" dirty="0" err="1">
                <a:solidFill>
                  <a:srgbClr val="002060"/>
                </a:solidFill>
              </a:rPr>
              <a:t>toàn</a:t>
            </a:r>
            <a:r>
              <a:rPr lang="en-US" sz="2800" b="1" dirty="0">
                <a:solidFill>
                  <a:srgbClr val="002060"/>
                </a:solidFill>
              </a:rPr>
              <a:t> </a:t>
            </a:r>
            <a:r>
              <a:rPr lang="en-US" sz="2800" b="1" dirty="0" err="1">
                <a:solidFill>
                  <a:srgbClr val="002060"/>
                </a:solidFill>
              </a:rPr>
              <a:t>diện</a:t>
            </a:r>
            <a:r>
              <a:rPr lang="en-US" sz="2800" b="1" dirty="0">
                <a:solidFill>
                  <a:srgbClr val="002060"/>
                </a:solidFill>
              </a:rPr>
              <a:t>, </a:t>
            </a:r>
            <a:r>
              <a:rPr lang="en-US" sz="2800" b="1" dirty="0" err="1">
                <a:solidFill>
                  <a:srgbClr val="002060"/>
                </a:solidFill>
              </a:rPr>
              <a:t>đồng</a:t>
            </a:r>
            <a:r>
              <a:rPr lang="en-US" sz="2800" b="1" dirty="0">
                <a:solidFill>
                  <a:srgbClr val="002060"/>
                </a:solidFill>
              </a:rPr>
              <a:t> bộ </a:t>
            </a:r>
            <a:r>
              <a:rPr lang="en-US" sz="2800" b="1" dirty="0" err="1">
                <a:solidFill>
                  <a:srgbClr val="002060"/>
                </a:solidFill>
              </a:rPr>
              <a:t>công</a:t>
            </a:r>
            <a:r>
              <a:rPr lang="en-US" sz="2800" b="1" dirty="0">
                <a:solidFill>
                  <a:srgbClr val="002060"/>
                </a:solidFill>
              </a:rPr>
              <a:t> </a:t>
            </a:r>
            <a:r>
              <a:rPr lang="en-US" sz="2800" b="1" dirty="0" err="1">
                <a:solidFill>
                  <a:srgbClr val="002060"/>
                </a:solidFill>
              </a:rPr>
              <a:t>cuộc</a:t>
            </a:r>
            <a:r>
              <a:rPr lang="en-US" sz="2800" b="1" dirty="0">
                <a:solidFill>
                  <a:srgbClr val="002060"/>
                </a:solidFill>
              </a:rPr>
              <a:t> </a:t>
            </a:r>
            <a:r>
              <a:rPr lang="en-US" sz="2800" b="1" dirty="0" err="1">
                <a:solidFill>
                  <a:srgbClr val="002060"/>
                </a:solidFill>
              </a:rPr>
              <a:t>đổi</a:t>
            </a:r>
            <a:r>
              <a:rPr lang="en-US" sz="2800" b="1" dirty="0">
                <a:solidFill>
                  <a:srgbClr val="002060"/>
                </a:solidFill>
              </a:rPr>
              <a:t> </a:t>
            </a:r>
            <a:r>
              <a:rPr lang="en-US" sz="2800" b="1" dirty="0" err="1">
                <a:solidFill>
                  <a:srgbClr val="002060"/>
                </a:solidFill>
              </a:rPr>
              <a:t>mới</a:t>
            </a:r>
            <a:r>
              <a:rPr lang="en-US" sz="2800" b="1" dirty="0">
                <a:solidFill>
                  <a:srgbClr val="002060"/>
                </a:solidFill>
              </a:rPr>
              <a:t>, </a:t>
            </a:r>
            <a:r>
              <a:rPr lang="en-US" sz="2800" b="1" dirty="0" err="1">
                <a:solidFill>
                  <a:srgbClr val="002060"/>
                </a:solidFill>
              </a:rPr>
              <a:t>công</a:t>
            </a:r>
            <a:r>
              <a:rPr lang="en-US" sz="2800" b="1" dirty="0">
                <a:solidFill>
                  <a:srgbClr val="002060"/>
                </a:solidFill>
              </a:rPr>
              <a:t> </a:t>
            </a:r>
            <a:r>
              <a:rPr lang="en-US" sz="2800" b="1" dirty="0" err="1">
                <a:solidFill>
                  <a:srgbClr val="002060"/>
                </a:solidFill>
              </a:rPr>
              <a:t>nghiệp</a:t>
            </a:r>
            <a:r>
              <a:rPr lang="en-US" sz="2800" b="1" dirty="0">
                <a:solidFill>
                  <a:srgbClr val="002060"/>
                </a:solidFill>
              </a:rPr>
              <a:t> </a:t>
            </a:r>
            <a:r>
              <a:rPr lang="en-US" sz="2800" b="1" dirty="0" err="1">
                <a:solidFill>
                  <a:srgbClr val="002060"/>
                </a:solidFill>
              </a:rPr>
              <a:t>hoá</a:t>
            </a:r>
            <a:r>
              <a:rPr lang="en-US" sz="2800" b="1" dirty="0">
                <a:solidFill>
                  <a:srgbClr val="002060"/>
                </a:solidFill>
              </a:rPr>
              <a:t>, </a:t>
            </a:r>
            <a:r>
              <a:rPr lang="en-US" sz="2800" b="1" dirty="0" err="1">
                <a:solidFill>
                  <a:srgbClr val="002060"/>
                </a:solidFill>
              </a:rPr>
              <a:t>hiện</a:t>
            </a:r>
            <a:r>
              <a:rPr lang="en-US" sz="2800" b="1" dirty="0">
                <a:solidFill>
                  <a:srgbClr val="002060"/>
                </a:solidFill>
              </a:rPr>
              <a:t> </a:t>
            </a:r>
            <a:r>
              <a:rPr lang="en-US" sz="2800" b="1" dirty="0" err="1">
                <a:solidFill>
                  <a:srgbClr val="002060"/>
                </a:solidFill>
              </a:rPr>
              <a:t>đại</a:t>
            </a:r>
            <a:r>
              <a:rPr lang="en-US" sz="2800" b="1" dirty="0">
                <a:solidFill>
                  <a:srgbClr val="002060"/>
                </a:solidFill>
              </a:rPr>
              <a:t> </a:t>
            </a:r>
            <a:r>
              <a:rPr lang="en-US" sz="2800" b="1" dirty="0" err="1">
                <a:solidFill>
                  <a:srgbClr val="002060"/>
                </a:solidFill>
              </a:rPr>
              <a:t>hoá</a:t>
            </a:r>
            <a:r>
              <a:rPr lang="en-US" sz="2800" b="1" dirty="0">
                <a:solidFill>
                  <a:srgbClr val="002060"/>
                </a:solidFill>
              </a:rPr>
              <a:t>; </a:t>
            </a:r>
            <a:r>
              <a:rPr lang="en-US" sz="2800" b="1" dirty="0" err="1">
                <a:solidFill>
                  <a:srgbClr val="002060"/>
                </a:solidFill>
              </a:rPr>
              <a:t>xây</a:t>
            </a:r>
            <a:r>
              <a:rPr lang="en-US" sz="2800" b="1" dirty="0">
                <a:solidFill>
                  <a:srgbClr val="002060"/>
                </a:solidFill>
              </a:rPr>
              <a:t> </a:t>
            </a:r>
            <a:r>
              <a:rPr lang="en-US" sz="2800" b="1" dirty="0" err="1">
                <a:solidFill>
                  <a:srgbClr val="002060"/>
                </a:solidFill>
              </a:rPr>
              <a:t>dựng</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bảo</a:t>
            </a:r>
            <a:r>
              <a:rPr lang="en-US" sz="2800" b="1" dirty="0">
                <a:solidFill>
                  <a:srgbClr val="002060"/>
                </a:solidFill>
              </a:rPr>
              <a:t> </a:t>
            </a:r>
            <a:r>
              <a:rPr lang="en-US" sz="2800" b="1" dirty="0" err="1">
                <a:solidFill>
                  <a:srgbClr val="002060"/>
                </a:solidFill>
              </a:rPr>
              <a:t>vệ</a:t>
            </a:r>
            <a:r>
              <a:rPr lang="en-US" sz="2800" b="1" dirty="0">
                <a:solidFill>
                  <a:srgbClr val="002060"/>
                </a:solidFill>
              </a:rPr>
              <a:t> </a:t>
            </a:r>
            <a:r>
              <a:rPr lang="en-US" sz="2800" b="1" dirty="0" err="1">
                <a:solidFill>
                  <a:srgbClr val="002060"/>
                </a:solidFill>
              </a:rPr>
              <a:t>vững</a:t>
            </a:r>
            <a:r>
              <a:rPr lang="en-US" sz="2800" b="1" dirty="0">
                <a:solidFill>
                  <a:srgbClr val="002060"/>
                </a:solidFill>
              </a:rPr>
              <a:t> </a:t>
            </a:r>
            <a:r>
              <a:rPr lang="en-US" sz="2800" b="1" dirty="0" err="1">
                <a:solidFill>
                  <a:srgbClr val="002060"/>
                </a:solidFill>
              </a:rPr>
              <a:t>chắc</a:t>
            </a:r>
            <a:r>
              <a:rPr lang="en-US" sz="2800" b="1" dirty="0">
                <a:solidFill>
                  <a:srgbClr val="002060"/>
                </a:solidFill>
              </a:rPr>
              <a:t> </a:t>
            </a:r>
            <a:r>
              <a:rPr lang="en-US" sz="2800" b="1" dirty="0" err="1">
                <a:solidFill>
                  <a:srgbClr val="002060"/>
                </a:solidFill>
              </a:rPr>
              <a:t>Tổ</a:t>
            </a:r>
            <a:r>
              <a:rPr lang="en-US" sz="2800" b="1" dirty="0">
                <a:solidFill>
                  <a:srgbClr val="002060"/>
                </a:solidFill>
              </a:rPr>
              <a:t> </a:t>
            </a:r>
            <a:r>
              <a:rPr lang="en-US" sz="2800" b="1" dirty="0" err="1">
                <a:solidFill>
                  <a:srgbClr val="002060"/>
                </a:solidFill>
              </a:rPr>
              <a:t>quốc</a:t>
            </a:r>
            <a:r>
              <a:rPr lang="en-US" sz="2800" b="1" dirty="0">
                <a:solidFill>
                  <a:srgbClr val="002060"/>
                </a:solidFill>
              </a:rPr>
              <a:t>, </a:t>
            </a:r>
            <a:r>
              <a:rPr lang="en-US" sz="2800" b="1" dirty="0" err="1">
                <a:solidFill>
                  <a:srgbClr val="002060"/>
                </a:solidFill>
              </a:rPr>
              <a:t>giữ</a:t>
            </a:r>
            <a:r>
              <a:rPr lang="en-US" sz="2800" b="1" dirty="0">
                <a:solidFill>
                  <a:srgbClr val="002060"/>
                </a:solidFill>
              </a:rPr>
              <a:t> </a:t>
            </a:r>
            <a:r>
              <a:rPr lang="en-US" sz="2800" b="1" dirty="0" err="1">
                <a:solidFill>
                  <a:srgbClr val="002060"/>
                </a:solidFill>
              </a:rPr>
              <a:t>vững</a:t>
            </a:r>
            <a:r>
              <a:rPr lang="en-US" sz="2800" b="1" dirty="0">
                <a:solidFill>
                  <a:srgbClr val="002060"/>
                </a:solidFill>
              </a:rPr>
              <a:t> </a:t>
            </a:r>
            <a:r>
              <a:rPr lang="en-US" sz="2800" b="1" dirty="0" err="1">
                <a:solidFill>
                  <a:srgbClr val="002060"/>
                </a:solidFill>
              </a:rPr>
              <a:t>môi</a:t>
            </a:r>
            <a:r>
              <a:rPr lang="en-US" sz="2800" b="1" dirty="0">
                <a:solidFill>
                  <a:srgbClr val="002060"/>
                </a:solidFill>
              </a:rPr>
              <a:t> </a:t>
            </a:r>
            <a:r>
              <a:rPr lang="en-US" sz="2800" b="1" dirty="0" err="1">
                <a:solidFill>
                  <a:srgbClr val="002060"/>
                </a:solidFill>
              </a:rPr>
              <a:t>trường</a:t>
            </a:r>
            <a:r>
              <a:rPr lang="en-US" sz="2800" b="1" dirty="0">
                <a:solidFill>
                  <a:srgbClr val="002060"/>
                </a:solidFill>
              </a:rPr>
              <a:t> </a:t>
            </a:r>
            <a:r>
              <a:rPr lang="en-US" sz="2800" b="1" dirty="0" err="1">
                <a:solidFill>
                  <a:srgbClr val="002060"/>
                </a:solidFill>
              </a:rPr>
              <a:t>hoà</a:t>
            </a:r>
            <a:r>
              <a:rPr lang="en-US" sz="2800" b="1" dirty="0">
                <a:solidFill>
                  <a:srgbClr val="002060"/>
                </a:solidFill>
              </a:rPr>
              <a:t> </a:t>
            </a:r>
            <a:r>
              <a:rPr lang="en-US" sz="2800" b="1" dirty="0" err="1">
                <a:solidFill>
                  <a:srgbClr val="002060"/>
                </a:solidFill>
              </a:rPr>
              <a:t>bình</a:t>
            </a:r>
            <a:r>
              <a:rPr lang="en-US" sz="2800" b="1" dirty="0">
                <a:solidFill>
                  <a:srgbClr val="002060"/>
                </a:solidFill>
              </a:rPr>
              <a:t>, </a:t>
            </a:r>
            <a:r>
              <a:rPr lang="en-US" sz="2800" b="1" dirty="0" err="1">
                <a:solidFill>
                  <a:srgbClr val="002060"/>
                </a:solidFill>
              </a:rPr>
              <a:t>ổn</a:t>
            </a:r>
            <a:r>
              <a:rPr lang="en-US" sz="2800" b="1" dirty="0">
                <a:solidFill>
                  <a:srgbClr val="002060"/>
                </a:solidFill>
              </a:rPr>
              <a:t> </a:t>
            </a:r>
            <a:r>
              <a:rPr lang="en-US" sz="2800" b="1" dirty="0" err="1">
                <a:solidFill>
                  <a:srgbClr val="002060"/>
                </a:solidFill>
              </a:rPr>
              <a:t>định</a:t>
            </a:r>
            <a:r>
              <a:rPr lang="en-US" sz="2800" b="1" dirty="0">
                <a:solidFill>
                  <a:srgbClr val="002060"/>
                </a:solidFill>
              </a:rPr>
              <a:t>; </a:t>
            </a:r>
            <a:r>
              <a:rPr lang="en-US" sz="2800" b="1" dirty="0" err="1">
                <a:solidFill>
                  <a:srgbClr val="002060"/>
                </a:solidFill>
              </a:rPr>
              <a:t>phấn</a:t>
            </a:r>
            <a:r>
              <a:rPr lang="en-US" sz="2800" b="1" dirty="0">
                <a:solidFill>
                  <a:srgbClr val="002060"/>
                </a:solidFill>
              </a:rPr>
              <a:t> </a:t>
            </a:r>
            <a:r>
              <a:rPr lang="en-US" sz="2800" b="1" dirty="0" err="1">
                <a:solidFill>
                  <a:srgbClr val="002060"/>
                </a:solidFill>
              </a:rPr>
              <a:t>đấu</a:t>
            </a:r>
            <a:r>
              <a:rPr lang="en-US" sz="2800" b="1" dirty="0">
                <a:solidFill>
                  <a:srgbClr val="002060"/>
                </a:solidFill>
              </a:rPr>
              <a:t> </a:t>
            </a:r>
            <a:r>
              <a:rPr lang="en-US" sz="2800" b="1" dirty="0" err="1">
                <a:solidFill>
                  <a:srgbClr val="002060"/>
                </a:solidFill>
              </a:rPr>
              <a:t>đến</a:t>
            </a:r>
            <a:r>
              <a:rPr lang="en-US" sz="2800" b="1" dirty="0">
                <a:solidFill>
                  <a:srgbClr val="002060"/>
                </a:solidFill>
              </a:rPr>
              <a:t> </a:t>
            </a:r>
            <a:r>
              <a:rPr lang="en-US" sz="2800" b="1" dirty="0" err="1">
                <a:solidFill>
                  <a:srgbClr val="002060"/>
                </a:solidFill>
              </a:rPr>
              <a:t>giữa</a:t>
            </a:r>
            <a:r>
              <a:rPr lang="en-US" sz="2800" b="1" dirty="0">
                <a:solidFill>
                  <a:srgbClr val="002060"/>
                </a:solidFill>
              </a:rPr>
              <a:t> </a:t>
            </a:r>
            <a:r>
              <a:rPr lang="en-US" sz="2800" b="1" dirty="0" err="1">
                <a:solidFill>
                  <a:srgbClr val="002060"/>
                </a:solidFill>
              </a:rPr>
              <a:t>thế</a:t>
            </a:r>
            <a:r>
              <a:rPr lang="en-US" sz="2800" b="1" dirty="0">
                <a:solidFill>
                  <a:srgbClr val="002060"/>
                </a:solidFill>
              </a:rPr>
              <a:t> </a:t>
            </a:r>
            <a:r>
              <a:rPr lang="en-US" sz="2800" b="1" dirty="0" err="1">
                <a:solidFill>
                  <a:srgbClr val="002060"/>
                </a:solidFill>
              </a:rPr>
              <a:t>kỷ</a:t>
            </a:r>
            <a:r>
              <a:rPr lang="en-US" sz="2800" b="1" dirty="0">
                <a:solidFill>
                  <a:srgbClr val="002060"/>
                </a:solidFill>
              </a:rPr>
              <a:t> XXI, </a:t>
            </a:r>
            <a:r>
              <a:rPr lang="en-US" sz="2800" b="1" dirty="0" err="1">
                <a:solidFill>
                  <a:srgbClr val="002060"/>
                </a:solidFill>
              </a:rPr>
              <a:t>nước</a:t>
            </a:r>
            <a:r>
              <a:rPr lang="en-US" sz="2800" b="1" dirty="0">
                <a:solidFill>
                  <a:srgbClr val="002060"/>
                </a:solidFill>
              </a:rPr>
              <a:t> ta </a:t>
            </a:r>
            <a:r>
              <a:rPr lang="en-US" sz="2800" b="1" i="1" dirty="0" err="1">
                <a:solidFill>
                  <a:srgbClr val="002060"/>
                </a:solidFill>
              </a:rPr>
              <a:t>trở</a:t>
            </a:r>
            <a:r>
              <a:rPr lang="en-US" sz="2800" b="1" i="1" dirty="0">
                <a:solidFill>
                  <a:srgbClr val="002060"/>
                </a:solidFill>
              </a:rPr>
              <a:t> </a:t>
            </a:r>
            <a:r>
              <a:rPr lang="en-US" sz="2800" b="1" i="1" dirty="0" err="1">
                <a:solidFill>
                  <a:srgbClr val="002060"/>
                </a:solidFill>
              </a:rPr>
              <a:t>thành</a:t>
            </a:r>
            <a:r>
              <a:rPr lang="en-US" sz="2800" b="1" i="1" dirty="0">
                <a:solidFill>
                  <a:srgbClr val="002060"/>
                </a:solidFill>
              </a:rPr>
              <a:t> </a:t>
            </a:r>
            <a:r>
              <a:rPr lang="en-US" sz="2800" b="1" i="1" dirty="0" err="1">
                <a:solidFill>
                  <a:srgbClr val="002060"/>
                </a:solidFill>
              </a:rPr>
              <a:t>nước</a:t>
            </a:r>
            <a:r>
              <a:rPr lang="en-US" sz="2800" b="1" i="1" dirty="0">
                <a:solidFill>
                  <a:srgbClr val="002060"/>
                </a:solidFill>
              </a:rPr>
              <a:t> </a:t>
            </a:r>
            <a:r>
              <a:rPr lang="en-US" sz="2800" b="1" i="1" dirty="0" err="1">
                <a:solidFill>
                  <a:srgbClr val="002060"/>
                </a:solidFill>
              </a:rPr>
              <a:t>phát</a:t>
            </a:r>
            <a:r>
              <a:rPr lang="en-US" sz="2800" b="1" i="1" dirty="0">
                <a:solidFill>
                  <a:srgbClr val="002060"/>
                </a:solidFill>
              </a:rPr>
              <a:t> </a:t>
            </a:r>
            <a:r>
              <a:rPr lang="en-US" sz="2800" b="1" i="1" dirty="0" err="1">
                <a:solidFill>
                  <a:srgbClr val="002060"/>
                </a:solidFill>
              </a:rPr>
              <a:t>triển</a:t>
            </a:r>
            <a:r>
              <a:rPr lang="en-US" sz="2800" b="1" i="1" dirty="0">
                <a:solidFill>
                  <a:srgbClr val="002060"/>
                </a:solidFill>
              </a:rPr>
              <a:t>, </a:t>
            </a:r>
            <a:r>
              <a:rPr lang="en-US" sz="2800" b="1" i="1" dirty="0" err="1">
                <a:solidFill>
                  <a:srgbClr val="002060"/>
                </a:solidFill>
              </a:rPr>
              <a:t>theo</a:t>
            </a:r>
            <a:r>
              <a:rPr lang="en-US" sz="2800" b="1" i="1" dirty="0">
                <a:solidFill>
                  <a:srgbClr val="002060"/>
                </a:solidFill>
              </a:rPr>
              <a:t> </a:t>
            </a:r>
            <a:r>
              <a:rPr lang="en-US" sz="2800" b="1" i="1" dirty="0" err="1">
                <a:solidFill>
                  <a:srgbClr val="002060"/>
                </a:solidFill>
              </a:rPr>
              <a:t>định</a:t>
            </a:r>
            <a:r>
              <a:rPr lang="en-US" sz="2800" b="1" i="1" dirty="0">
                <a:solidFill>
                  <a:srgbClr val="002060"/>
                </a:solidFill>
              </a:rPr>
              <a:t> </a:t>
            </a:r>
            <a:r>
              <a:rPr lang="en-US" sz="2800" b="1" i="1" dirty="0" err="1">
                <a:solidFill>
                  <a:srgbClr val="002060"/>
                </a:solidFill>
              </a:rPr>
              <a:t>hướng</a:t>
            </a:r>
            <a:r>
              <a:rPr lang="en-US" sz="2800" b="1" i="1" dirty="0">
                <a:solidFill>
                  <a:srgbClr val="002060"/>
                </a:solidFill>
              </a:rPr>
              <a:t> </a:t>
            </a:r>
            <a:r>
              <a:rPr lang="en-US" sz="2800" b="1" i="1" dirty="0" err="1">
                <a:solidFill>
                  <a:srgbClr val="002060"/>
                </a:solidFill>
              </a:rPr>
              <a:t>xã</a:t>
            </a:r>
            <a:r>
              <a:rPr lang="en-US" sz="2800" b="1" i="1" dirty="0">
                <a:solidFill>
                  <a:srgbClr val="002060"/>
                </a:solidFill>
              </a:rPr>
              <a:t> </a:t>
            </a:r>
            <a:r>
              <a:rPr lang="en-US" sz="2800" b="1" i="1" dirty="0" err="1">
                <a:solidFill>
                  <a:srgbClr val="002060"/>
                </a:solidFill>
              </a:rPr>
              <a:t>hội</a:t>
            </a:r>
            <a:r>
              <a:rPr lang="en-US" sz="2800" b="1" i="1" dirty="0">
                <a:solidFill>
                  <a:srgbClr val="002060"/>
                </a:solidFill>
              </a:rPr>
              <a:t> </a:t>
            </a:r>
            <a:r>
              <a:rPr lang="en-US" sz="2800" b="1" i="1" dirty="0" err="1">
                <a:solidFill>
                  <a:srgbClr val="002060"/>
                </a:solidFill>
              </a:rPr>
              <a:t>chủ</a:t>
            </a:r>
            <a:r>
              <a:rPr lang="en-US" sz="2800" b="1" i="1" dirty="0">
                <a:solidFill>
                  <a:srgbClr val="002060"/>
                </a:solidFill>
              </a:rPr>
              <a:t> </a:t>
            </a:r>
            <a:r>
              <a:rPr lang="en-US" sz="2800" b="1" i="1" dirty="0" err="1">
                <a:solidFill>
                  <a:srgbClr val="002060"/>
                </a:solidFill>
              </a:rPr>
              <a:t>nghĩa</a:t>
            </a:r>
            <a:endParaRPr lang="en-US" sz="2800" b="1" i="1" dirty="0">
              <a:solidFill>
                <a:srgbClr val="002060"/>
              </a:solidFill>
            </a:endParaRPr>
          </a:p>
        </p:txBody>
      </p:sp>
    </p:spTree>
    <p:extLst>
      <p:ext uri="{BB962C8B-B14F-4D97-AF65-F5344CB8AC3E}">
        <p14:creationId xmlns:p14="http://schemas.microsoft.com/office/powerpoint/2010/main" val="22713430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02282" y="171073"/>
            <a:ext cx="7380928" cy="534574"/>
          </a:xfrm>
        </p:spPr>
        <p:txBody>
          <a:bodyPr>
            <a:normAutofit fontScale="90000"/>
          </a:bodyPr>
          <a:lstStyle/>
          <a:p>
            <a:r>
              <a:rPr lang="en-US" sz="3600" b="1" dirty="0">
                <a:solidFill>
                  <a:srgbClr val="00009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MỤC TIÊU CỤ THỂ</a:t>
            </a:r>
            <a:endParaRPr lang="en-GB" b="1" dirty="0">
              <a:solidFill>
                <a:srgbClr val="000090"/>
              </a:solidFill>
              <a:effectLst>
                <a:outerShdw blurRad="38100" dist="38100" dir="2700000" algn="tl">
                  <a:srgbClr val="000000">
                    <a:alpha val="43137"/>
                  </a:srgbClr>
                </a:outerShdw>
              </a:effectLst>
            </a:endParaRPr>
          </a:p>
        </p:txBody>
      </p:sp>
      <p:grpSp>
        <p:nvGrpSpPr>
          <p:cNvPr id="33" name="Group 70"/>
          <p:cNvGrpSpPr/>
          <p:nvPr/>
        </p:nvGrpSpPr>
        <p:grpSpPr>
          <a:xfrm>
            <a:off x="3962495" y="4199501"/>
            <a:ext cx="274748" cy="392711"/>
            <a:chOff x="2051720" y="1772816"/>
            <a:chExt cx="311150" cy="450850"/>
          </a:xfrm>
          <a:solidFill>
            <a:schemeClr val="bg2">
              <a:lumMod val="40000"/>
              <a:lumOff val="60000"/>
            </a:schemeClr>
          </a:solidFill>
        </p:grpSpPr>
        <p:sp>
          <p:nvSpPr>
            <p:cNvPr id="34" name="Freeform 92"/>
            <p:cNvSpPr>
              <a:spLocks/>
            </p:cNvSpPr>
            <p:nvPr/>
          </p:nvSpPr>
          <p:spPr bwMode="auto">
            <a:xfrm>
              <a:off x="2051720" y="1772816"/>
              <a:ext cx="156694" cy="450850"/>
            </a:xfrm>
            <a:custGeom>
              <a:avLst/>
              <a:gdLst/>
              <a:ahLst/>
              <a:cxnLst>
                <a:cxn ang="0">
                  <a:pos x="128" y="336"/>
                </a:cxn>
                <a:cxn ang="0">
                  <a:pos x="128" y="294"/>
                </a:cxn>
                <a:cxn ang="0">
                  <a:pos x="113" y="286"/>
                </a:cxn>
                <a:cxn ang="0">
                  <a:pos x="102" y="273"/>
                </a:cxn>
                <a:cxn ang="0">
                  <a:pos x="99" y="255"/>
                </a:cxn>
                <a:cxn ang="0">
                  <a:pos x="102" y="238"/>
                </a:cxn>
                <a:cxn ang="0">
                  <a:pos x="111" y="226"/>
                </a:cxn>
                <a:cxn ang="0">
                  <a:pos x="123" y="217"/>
                </a:cxn>
                <a:cxn ang="0">
                  <a:pos x="140" y="214"/>
                </a:cxn>
                <a:cxn ang="0">
                  <a:pos x="140" y="169"/>
                </a:cxn>
                <a:cxn ang="0">
                  <a:pos x="71" y="169"/>
                </a:cxn>
                <a:cxn ang="0">
                  <a:pos x="71" y="142"/>
                </a:cxn>
                <a:cxn ang="0">
                  <a:pos x="74" y="115"/>
                </a:cxn>
                <a:cxn ang="0">
                  <a:pos x="80" y="93"/>
                </a:cxn>
                <a:cxn ang="0">
                  <a:pos x="89" y="73"/>
                </a:cxn>
                <a:cxn ang="0">
                  <a:pos x="102" y="57"/>
                </a:cxn>
                <a:cxn ang="0">
                  <a:pos x="119" y="48"/>
                </a:cxn>
                <a:cxn ang="0">
                  <a:pos x="140" y="43"/>
                </a:cxn>
                <a:cxn ang="0">
                  <a:pos x="140" y="0"/>
                </a:cxn>
                <a:cxn ang="0">
                  <a:pos x="113" y="3"/>
                </a:cxn>
                <a:cxn ang="0">
                  <a:pos x="89" y="13"/>
                </a:cxn>
                <a:cxn ang="0">
                  <a:pos x="69" y="30"/>
                </a:cxn>
                <a:cxn ang="0">
                  <a:pos x="53" y="52"/>
                </a:cxn>
                <a:cxn ang="0">
                  <a:pos x="39" y="78"/>
                </a:cxn>
                <a:cxn ang="0">
                  <a:pos x="32" y="108"/>
                </a:cxn>
                <a:cxn ang="0">
                  <a:pos x="29" y="141"/>
                </a:cxn>
                <a:cxn ang="0">
                  <a:pos x="29" y="169"/>
                </a:cxn>
                <a:cxn ang="0">
                  <a:pos x="0" y="169"/>
                </a:cxn>
                <a:cxn ang="0">
                  <a:pos x="0" y="402"/>
                </a:cxn>
                <a:cxn ang="0">
                  <a:pos x="140" y="402"/>
                </a:cxn>
                <a:cxn ang="0">
                  <a:pos x="140" y="348"/>
                </a:cxn>
                <a:cxn ang="0">
                  <a:pos x="135" y="346"/>
                </a:cxn>
                <a:cxn ang="0">
                  <a:pos x="131" y="343"/>
                </a:cxn>
                <a:cxn ang="0">
                  <a:pos x="128" y="340"/>
                </a:cxn>
                <a:cxn ang="0">
                  <a:pos x="128" y="336"/>
                </a:cxn>
              </a:cxnLst>
              <a:rect l="0" t="0" r="r" b="b"/>
              <a:pathLst>
                <a:path w="140" h="402">
                  <a:moveTo>
                    <a:pt x="128" y="336"/>
                  </a:moveTo>
                  <a:lnTo>
                    <a:pt x="128" y="294"/>
                  </a:lnTo>
                  <a:lnTo>
                    <a:pt x="113" y="286"/>
                  </a:lnTo>
                  <a:lnTo>
                    <a:pt x="102" y="273"/>
                  </a:lnTo>
                  <a:lnTo>
                    <a:pt x="99" y="255"/>
                  </a:lnTo>
                  <a:lnTo>
                    <a:pt x="102" y="238"/>
                  </a:lnTo>
                  <a:lnTo>
                    <a:pt x="111" y="226"/>
                  </a:lnTo>
                  <a:lnTo>
                    <a:pt x="123" y="217"/>
                  </a:lnTo>
                  <a:lnTo>
                    <a:pt x="140" y="214"/>
                  </a:lnTo>
                  <a:lnTo>
                    <a:pt x="140" y="169"/>
                  </a:lnTo>
                  <a:lnTo>
                    <a:pt x="71" y="169"/>
                  </a:lnTo>
                  <a:lnTo>
                    <a:pt x="71" y="142"/>
                  </a:lnTo>
                  <a:lnTo>
                    <a:pt x="74" y="115"/>
                  </a:lnTo>
                  <a:lnTo>
                    <a:pt x="80" y="93"/>
                  </a:lnTo>
                  <a:lnTo>
                    <a:pt x="89" y="73"/>
                  </a:lnTo>
                  <a:lnTo>
                    <a:pt x="102" y="57"/>
                  </a:lnTo>
                  <a:lnTo>
                    <a:pt x="119" y="48"/>
                  </a:lnTo>
                  <a:lnTo>
                    <a:pt x="140" y="43"/>
                  </a:lnTo>
                  <a:lnTo>
                    <a:pt x="140" y="0"/>
                  </a:lnTo>
                  <a:lnTo>
                    <a:pt x="113" y="3"/>
                  </a:lnTo>
                  <a:lnTo>
                    <a:pt x="89" y="13"/>
                  </a:lnTo>
                  <a:lnTo>
                    <a:pt x="69" y="30"/>
                  </a:lnTo>
                  <a:lnTo>
                    <a:pt x="53" y="52"/>
                  </a:lnTo>
                  <a:lnTo>
                    <a:pt x="39" y="78"/>
                  </a:lnTo>
                  <a:lnTo>
                    <a:pt x="32" y="108"/>
                  </a:lnTo>
                  <a:lnTo>
                    <a:pt x="29" y="141"/>
                  </a:lnTo>
                  <a:lnTo>
                    <a:pt x="29" y="169"/>
                  </a:lnTo>
                  <a:lnTo>
                    <a:pt x="0" y="169"/>
                  </a:lnTo>
                  <a:lnTo>
                    <a:pt x="0" y="402"/>
                  </a:lnTo>
                  <a:lnTo>
                    <a:pt x="140" y="402"/>
                  </a:lnTo>
                  <a:lnTo>
                    <a:pt x="140" y="348"/>
                  </a:lnTo>
                  <a:lnTo>
                    <a:pt x="135" y="346"/>
                  </a:lnTo>
                  <a:lnTo>
                    <a:pt x="131" y="343"/>
                  </a:lnTo>
                  <a:lnTo>
                    <a:pt x="128" y="340"/>
                  </a:lnTo>
                  <a:lnTo>
                    <a:pt x="128" y="336"/>
                  </a:lnTo>
                  <a:close/>
                </a:path>
              </a:pathLst>
            </a:custGeom>
            <a:grpFill/>
            <a:ln w="0">
              <a:noFill/>
              <a:prstDash val="solid"/>
              <a:round/>
              <a:headEnd/>
              <a:tailEnd/>
            </a:ln>
            <a:effectLst/>
          </p:spPr>
          <p:txBody>
            <a:bodyPr/>
            <a:lstStyle/>
            <a:p>
              <a:pPr>
                <a:defRPr/>
              </a:pPr>
              <a:endParaRPr lang="en-US">
                <a:solidFill>
                  <a:srgbClr val="FFFFFF"/>
                </a:solidFill>
              </a:endParaRPr>
            </a:p>
          </p:txBody>
        </p:sp>
        <p:sp>
          <p:nvSpPr>
            <p:cNvPr id="35" name="Freeform 93"/>
            <p:cNvSpPr>
              <a:spLocks/>
            </p:cNvSpPr>
            <p:nvPr/>
          </p:nvSpPr>
          <p:spPr bwMode="auto">
            <a:xfrm>
              <a:off x="2208414" y="1772816"/>
              <a:ext cx="154456" cy="450850"/>
            </a:xfrm>
            <a:custGeom>
              <a:avLst/>
              <a:gdLst/>
              <a:ahLst/>
              <a:cxnLst>
                <a:cxn ang="0">
                  <a:pos x="138" y="169"/>
                </a:cxn>
                <a:cxn ang="0">
                  <a:pos x="111" y="169"/>
                </a:cxn>
                <a:cxn ang="0">
                  <a:pos x="111" y="141"/>
                </a:cxn>
                <a:cxn ang="0">
                  <a:pos x="111" y="141"/>
                </a:cxn>
                <a:cxn ang="0">
                  <a:pos x="108" y="108"/>
                </a:cxn>
                <a:cxn ang="0">
                  <a:pos x="100" y="78"/>
                </a:cxn>
                <a:cxn ang="0">
                  <a:pos x="87" y="52"/>
                </a:cxn>
                <a:cxn ang="0">
                  <a:pos x="70" y="30"/>
                </a:cxn>
                <a:cxn ang="0">
                  <a:pos x="49" y="13"/>
                </a:cxn>
                <a:cxn ang="0">
                  <a:pos x="27" y="3"/>
                </a:cxn>
                <a:cxn ang="0">
                  <a:pos x="0" y="0"/>
                </a:cxn>
                <a:cxn ang="0">
                  <a:pos x="0" y="43"/>
                </a:cxn>
                <a:cxn ang="0">
                  <a:pos x="19" y="48"/>
                </a:cxn>
                <a:cxn ang="0">
                  <a:pos x="37" y="57"/>
                </a:cxn>
                <a:cxn ang="0">
                  <a:pos x="51" y="73"/>
                </a:cxn>
                <a:cxn ang="0">
                  <a:pos x="60" y="93"/>
                </a:cxn>
                <a:cxn ang="0">
                  <a:pos x="66" y="115"/>
                </a:cxn>
                <a:cxn ang="0">
                  <a:pos x="69" y="142"/>
                </a:cxn>
                <a:cxn ang="0">
                  <a:pos x="69" y="169"/>
                </a:cxn>
                <a:cxn ang="0">
                  <a:pos x="0" y="169"/>
                </a:cxn>
                <a:cxn ang="0">
                  <a:pos x="0" y="214"/>
                </a:cxn>
                <a:cxn ang="0">
                  <a:pos x="16" y="217"/>
                </a:cxn>
                <a:cxn ang="0">
                  <a:pos x="28" y="226"/>
                </a:cxn>
                <a:cxn ang="0">
                  <a:pos x="37" y="238"/>
                </a:cxn>
                <a:cxn ang="0">
                  <a:pos x="40" y="255"/>
                </a:cxn>
                <a:cxn ang="0">
                  <a:pos x="37" y="273"/>
                </a:cxn>
                <a:cxn ang="0">
                  <a:pos x="27" y="286"/>
                </a:cxn>
                <a:cxn ang="0">
                  <a:pos x="12" y="294"/>
                </a:cxn>
                <a:cxn ang="0">
                  <a:pos x="12" y="336"/>
                </a:cxn>
                <a:cxn ang="0">
                  <a:pos x="10" y="340"/>
                </a:cxn>
                <a:cxn ang="0">
                  <a:pos x="9" y="343"/>
                </a:cxn>
                <a:cxn ang="0">
                  <a:pos x="4" y="346"/>
                </a:cxn>
                <a:cxn ang="0">
                  <a:pos x="0" y="348"/>
                </a:cxn>
                <a:cxn ang="0">
                  <a:pos x="0" y="402"/>
                </a:cxn>
                <a:cxn ang="0">
                  <a:pos x="138" y="402"/>
                </a:cxn>
                <a:cxn ang="0">
                  <a:pos x="138" y="169"/>
                </a:cxn>
              </a:cxnLst>
              <a:rect l="0" t="0" r="r" b="b"/>
              <a:pathLst>
                <a:path w="138" h="402">
                  <a:moveTo>
                    <a:pt x="138" y="169"/>
                  </a:moveTo>
                  <a:lnTo>
                    <a:pt x="111" y="169"/>
                  </a:lnTo>
                  <a:lnTo>
                    <a:pt x="111" y="141"/>
                  </a:lnTo>
                  <a:lnTo>
                    <a:pt x="111" y="141"/>
                  </a:lnTo>
                  <a:lnTo>
                    <a:pt x="108" y="108"/>
                  </a:lnTo>
                  <a:lnTo>
                    <a:pt x="100" y="78"/>
                  </a:lnTo>
                  <a:lnTo>
                    <a:pt x="87" y="52"/>
                  </a:lnTo>
                  <a:lnTo>
                    <a:pt x="70" y="30"/>
                  </a:lnTo>
                  <a:lnTo>
                    <a:pt x="49" y="13"/>
                  </a:lnTo>
                  <a:lnTo>
                    <a:pt x="27" y="3"/>
                  </a:lnTo>
                  <a:lnTo>
                    <a:pt x="0" y="0"/>
                  </a:lnTo>
                  <a:lnTo>
                    <a:pt x="0" y="43"/>
                  </a:lnTo>
                  <a:lnTo>
                    <a:pt x="19" y="48"/>
                  </a:lnTo>
                  <a:lnTo>
                    <a:pt x="37" y="57"/>
                  </a:lnTo>
                  <a:lnTo>
                    <a:pt x="51" y="73"/>
                  </a:lnTo>
                  <a:lnTo>
                    <a:pt x="60" y="93"/>
                  </a:lnTo>
                  <a:lnTo>
                    <a:pt x="66" y="115"/>
                  </a:lnTo>
                  <a:lnTo>
                    <a:pt x="69" y="142"/>
                  </a:lnTo>
                  <a:lnTo>
                    <a:pt x="69" y="169"/>
                  </a:lnTo>
                  <a:lnTo>
                    <a:pt x="0" y="169"/>
                  </a:lnTo>
                  <a:lnTo>
                    <a:pt x="0" y="214"/>
                  </a:lnTo>
                  <a:lnTo>
                    <a:pt x="16" y="217"/>
                  </a:lnTo>
                  <a:lnTo>
                    <a:pt x="28" y="226"/>
                  </a:lnTo>
                  <a:lnTo>
                    <a:pt x="37" y="238"/>
                  </a:lnTo>
                  <a:lnTo>
                    <a:pt x="40" y="255"/>
                  </a:lnTo>
                  <a:lnTo>
                    <a:pt x="37" y="273"/>
                  </a:lnTo>
                  <a:lnTo>
                    <a:pt x="27" y="286"/>
                  </a:lnTo>
                  <a:lnTo>
                    <a:pt x="12" y="294"/>
                  </a:lnTo>
                  <a:lnTo>
                    <a:pt x="12" y="336"/>
                  </a:lnTo>
                  <a:lnTo>
                    <a:pt x="10" y="340"/>
                  </a:lnTo>
                  <a:lnTo>
                    <a:pt x="9" y="343"/>
                  </a:lnTo>
                  <a:lnTo>
                    <a:pt x="4" y="346"/>
                  </a:lnTo>
                  <a:lnTo>
                    <a:pt x="0" y="348"/>
                  </a:lnTo>
                  <a:lnTo>
                    <a:pt x="0" y="402"/>
                  </a:lnTo>
                  <a:lnTo>
                    <a:pt x="138" y="402"/>
                  </a:lnTo>
                  <a:lnTo>
                    <a:pt x="138" y="169"/>
                  </a:lnTo>
                  <a:close/>
                </a:path>
              </a:pathLst>
            </a:custGeom>
            <a:grpFill/>
            <a:ln w="0">
              <a:noFill/>
              <a:prstDash val="solid"/>
              <a:round/>
              <a:headEnd/>
              <a:tailEnd/>
            </a:ln>
            <a:effectLst/>
          </p:spPr>
          <p:txBody>
            <a:bodyPr/>
            <a:lstStyle/>
            <a:p>
              <a:pPr>
                <a:defRPr/>
              </a:pPr>
              <a:endParaRPr lang="en-US">
                <a:solidFill>
                  <a:srgbClr val="FFFFFF"/>
                </a:solidFill>
              </a:endParaRPr>
            </a:p>
          </p:txBody>
        </p:sp>
      </p:grpSp>
      <p:grpSp>
        <p:nvGrpSpPr>
          <p:cNvPr id="2" name="Group 1"/>
          <p:cNvGrpSpPr/>
          <p:nvPr/>
        </p:nvGrpSpPr>
        <p:grpSpPr>
          <a:xfrm>
            <a:off x="1585787" y="3087125"/>
            <a:ext cx="9042221" cy="1075922"/>
            <a:chOff x="61786" y="3087125"/>
            <a:chExt cx="9042221" cy="1075922"/>
          </a:xfrm>
        </p:grpSpPr>
        <p:grpSp>
          <p:nvGrpSpPr>
            <p:cNvPr id="72" name="Group 71"/>
            <p:cNvGrpSpPr/>
            <p:nvPr/>
          </p:nvGrpSpPr>
          <p:grpSpPr>
            <a:xfrm>
              <a:off x="666492" y="3401434"/>
              <a:ext cx="7245868" cy="396000"/>
              <a:chOff x="666491" y="3401434"/>
              <a:chExt cx="7579509" cy="396000"/>
            </a:xfrm>
          </p:grpSpPr>
          <p:grpSp>
            <p:nvGrpSpPr>
              <p:cNvPr id="9" name="Group 21"/>
              <p:cNvGrpSpPr>
                <a:grpSpLocks/>
              </p:cNvGrpSpPr>
              <p:nvPr/>
            </p:nvGrpSpPr>
            <p:grpSpPr bwMode="auto">
              <a:xfrm>
                <a:off x="666491" y="3401434"/>
                <a:ext cx="7560000" cy="396000"/>
                <a:chOff x="697015" y="3451420"/>
                <a:chExt cx="7151585" cy="290232"/>
              </a:xfrm>
            </p:grpSpPr>
            <p:cxnSp>
              <p:nvCxnSpPr>
                <p:cNvPr id="10" name="Straight Connector 9"/>
                <p:cNvCxnSpPr>
                  <a:stCxn id="11" idx="0"/>
                </p:cNvCxnSpPr>
                <p:nvPr/>
              </p:nvCxnSpPr>
              <p:spPr>
                <a:xfrm>
                  <a:off x="1090709" y="3592571"/>
                  <a:ext cx="6757891" cy="22204"/>
                </a:xfrm>
                <a:prstGeom prst="line">
                  <a:avLst/>
                </a:prstGeom>
                <a:ln w="38100">
                  <a:solidFill>
                    <a:srgbClr val="8C8C8C"/>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bwMode="auto">
                <a:xfrm rot="16200000">
                  <a:off x="748746" y="3399689"/>
                  <a:ext cx="290232" cy="393694"/>
                </a:xfrm>
                <a:custGeom>
                  <a:avLst/>
                  <a:gdLst>
                    <a:gd name="connsiteX0" fmla="*/ 685800 w 1346200"/>
                    <a:gd name="connsiteY0" fmla="*/ 2095500 h 2095500"/>
                    <a:gd name="connsiteX1" fmla="*/ 0 w 1346200"/>
                    <a:gd name="connsiteY1" fmla="*/ 1035050 h 2095500"/>
                    <a:gd name="connsiteX2" fmla="*/ 95250 w 1346200"/>
                    <a:gd name="connsiteY2" fmla="*/ 273050 h 2095500"/>
                    <a:gd name="connsiteX3" fmla="*/ 666750 w 1346200"/>
                    <a:gd name="connsiteY3" fmla="*/ 0 h 2095500"/>
                    <a:gd name="connsiteX4" fmla="*/ 1282700 w 1346200"/>
                    <a:gd name="connsiteY4" fmla="*/ 311150 h 2095500"/>
                    <a:gd name="connsiteX5" fmla="*/ 1346200 w 1346200"/>
                    <a:gd name="connsiteY5" fmla="*/ 990600 h 2095500"/>
                    <a:gd name="connsiteX6" fmla="*/ 685800 w 1346200"/>
                    <a:gd name="connsiteY6" fmla="*/ 2095500 h 2095500"/>
                    <a:gd name="connsiteX0" fmla="*/ 673894 w 1334294"/>
                    <a:gd name="connsiteY0" fmla="*/ 2095500 h 2095500"/>
                    <a:gd name="connsiteX1" fmla="*/ 0 w 1334294"/>
                    <a:gd name="connsiteY1" fmla="*/ 1020762 h 2095500"/>
                    <a:gd name="connsiteX2" fmla="*/ 83344 w 1334294"/>
                    <a:gd name="connsiteY2" fmla="*/ 273050 h 2095500"/>
                    <a:gd name="connsiteX3" fmla="*/ 654844 w 1334294"/>
                    <a:gd name="connsiteY3" fmla="*/ 0 h 2095500"/>
                    <a:gd name="connsiteX4" fmla="*/ 1270794 w 1334294"/>
                    <a:gd name="connsiteY4" fmla="*/ 311150 h 2095500"/>
                    <a:gd name="connsiteX5" fmla="*/ 1334294 w 1334294"/>
                    <a:gd name="connsiteY5" fmla="*/ 990600 h 2095500"/>
                    <a:gd name="connsiteX6" fmla="*/ 673894 w 1334294"/>
                    <a:gd name="connsiteY6" fmla="*/ 2095500 h 2095500"/>
                    <a:gd name="connsiteX0" fmla="*/ 717354 w 1377754"/>
                    <a:gd name="connsiteY0" fmla="*/ 2095500 h 2095500"/>
                    <a:gd name="connsiteX1" fmla="*/ 43460 w 1377754"/>
                    <a:gd name="connsiteY1" fmla="*/ 1020762 h 2095500"/>
                    <a:gd name="connsiteX2" fmla="*/ 126804 w 1377754"/>
                    <a:gd name="connsiteY2" fmla="*/ 273050 h 2095500"/>
                    <a:gd name="connsiteX3" fmla="*/ 698304 w 1377754"/>
                    <a:gd name="connsiteY3" fmla="*/ 0 h 2095500"/>
                    <a:gd name="connsiteX4" fmla="*/ 1314254 w 1377754"/>
                    <a:gd name="connsiteY4" fmla="*/ 311150 h 2095500"/>
                    <a:gd name="connsiteX5" fmla="*/ 1377754 w 1377754"/>
                    <a:gd name="connsiteY5" fmla="*/ 990600 h 2095500"/>
                    <a:gd name="connsiteX6" fmla="*/ 717354 w 1377754"/>
                    <a:gd name="connsiteY6" fmla="*/ 2095500 h 2095500"/>
                    <a:gd name="connsiteX0" fmla="*/ 730807 w 1391207"/>
                    <a:gd name="connsiteY0" fmla="*/ 2095500 h 2095500"/>
                    <a:gd name="connsiteX1" fmla="*/ 56913 w 1391207"/>
                    <a:gd name="connsiteY1" fmla="*/ 1020762 h 2095500"/>
                    <a:gd name="connsiteX2" fmla="*/ 140257 w 1391207"/>
                    <a:gd name="connsiteY2" fmla="*/ 273050 h 2095500"/>
                    <a:gd name="connsiteX3" fmla="*/ 711757 w 1391207"/>
                    <a:gd name="connsiteY3" fmla="*/ 0 h 2095500"/>
                    <a:gd name="connsiteX4" fmla="*/ 1327707 w 1391207"/>
                    <a:gd name="connsiteY4" fmla="*/ 311150 h 2095500"/>
                    <a:gd name="connsiteX5" fmla="*/ 1391207 w 1391207"/>
                    <a:gd name="connsiteY5" fmla="*/ 990600 h 2095500"/>
                    <a:gd name="connsiteX6" fmla="*/ 730807 w 1391207"/>
                    <a:gd name="connsiteY6" fmla="*/ 2095500 h 2095500"/>
                    <a:gd name="connsiteX0" fmla="*/ 729076 w 1389476"/>
                    <a:gd name="connsiteY0" fmla="*/ 2095500 h 2095500"/>
                    <a:gd name="connsiteX1" fmla="*/ 55182 w 1389476"/>
                    <a:gd name="connsiteY1" fmla="*/ 1020762 h 2095500"/>
                    <a:gd name="connsiteX2" fmla="*/ 145670 w 1389476"/>
                    <a:gd name="connsiteY2" fmla="*/ 280194 h 2095500"/>
                    <a:gd name="connsiteX3" fmla="*/ 710026 w 1389476"/>
                    <a:gd name="connsiteY3" fmla="*/ 0 h 2095500"/>
                    <a:gd name="connsiteX4" fmla="*/ 1325976 w 1389476"/>
                    <a:gd name="connsiteY4" fmla="*/ 311150 h 2095500"/>
                    <a:gd name="connsiteX5" fmla="*/ 1389476 w 1389476"/>
                    <a:gd name="connsiteY5" fmla="*/ 990600 h 2095500"/>
                    <a:gd name="connsiteX6" fmla="*/ 729076 w 1389476"/>
                    <a:gd name="connsiteY6" fmla="*/ 2095500 h 2095500"/>
                    <a:gd name="connsiteX0" fmla="*/ 731585 w 1391985"/>
                    <a:gd name="connsiteY0" fmla="*/ 2095500 h 2095500"/>
                    <a:gd name="connsiteX1" fmla="*/ 57691 w 1391985"/>
                    <a:gd name="connsiteY1" fmla="*/ 1020762 h 2095500"/>
                    <a:gd name="connsiteX2" fmla="*/ 148179 w 1391985"/>
                    <a:gd name="connsiteY2" fmla="*/ 280194 h 2095500"/>
                    <a:gd name="connsiteX3" fmla="*/ 712535 w 1391985"/>
                    <a:gd name="connsiteY3" fmla="*/ 0 h 2095500"/>
                    <a:gd name="connsiteX4" fmla="*/ 1328485 w 1391985"/>
                    <a:gd name="connsiteY4" fmla="*/ 311150 h 2095500"/>
                    <a:gd name="connsiteX5" fmla="*/ 1391985 w 1391985"/>
                    <a:gd name="connsiteY5" fmla="*/ 990600 h 2095500"/>
                    <a:gd name="connsiteX6" fmla="*/ 731585 w 1391985"/>
                    <a:gd name="connsiteY6" fmla="*/ 2095500 h 2095500"/>
                    <a:gd name="connsiteX0" fmla="*/ 731585 w 1391985"/>
                    <a:gd name="connsiteY0" fmla="*/ 2095500 h 2095500"/>
                    <a:gd name="connsiteX1" fmla="*/ 57691 w 1391985"/>
                    <a:gd name="connsiteY1" fmla="*/ 1020762 h 2095500"/>
                    <a:gd name="connsiteX2" fmla="*/ 148179 w 1391985"/>
                    <a:gd name="connsiteY2" fmla="*/ 280194 h 2095500"/>
                    <a:gd name="connsiteX3" fmla="*/ 712535 w 1391985"/>
                    <a:gd name="connsiteY3" fmla="*/ 0 h 2095500"/>
                    <a:gd name="connsiteX4" fmla="*/ 1328485 w 1391985"/>
                    <a:gd name="connsiteY4" fmla="*/ 311150 h 2095500"/>
                    <a:gd name="connsiteX5" fmla="*/ 1391985 w 1391985"/>
                    <a:gd name="connsiteY5" fmla="*/ 990600 h 2095500"/>
                    <a:gd name="connsiteX6" fmla="*/ 731585 w 1391985"/>
                    <a:gd name="connsiteY6" fmla="*/ 2095500 h 2095500"/>
                    <a:gd name="connsiteX0" fmla="*/ 731585 w 1391985"/>
                    <a:gd name="connsiteY0" fmla="*/ 2081213 h 2081213"/>
                    <a:gd name="connsiteX1" fmla="*/ 57691 w 1391985"/>
                    <a:gd name="connsiteY1" fmla="*/ 1006475 h 2081213"/>
                    <a:gd name="connsiteX2" fmla="*/ 148179 w 1391985"/>
                    <a:gd name="connsiteY2" fmla="*/ 265907 h 2081213"/>
                    <a:gd name="connsiteX3" fmla="*/ 714916 w 1391985"/>
                    <a:gd name="connsiteY3" fmla="*/ 0 h 2081213"/>
                    <a:gd name="connsiteX4" fmla="*/ 1328485 w 1391985"/>
                    <a:gd name="connsiteY4" fmla="*/ 296863 h 2081213"/>
                    <a:gd name="connsiteX5" fmla="*/ 1391985 w 1391985"/>
                    <a:gd name="connsiteY5" fmla="*/ 976313 h 2081213"/>
                    <a:gd name="connsiteX6" fmla="*/ 731585 w 1391985"/>
                    <a:gd name="connsiteY6" fmla="*/ 2081213 h 2081213"/>
                    <a:gd name="connsiteX0" fmla="*/ 731585 w 1391985"/>
                    <a:gd name="connsiteY0" fmla="*/ 2081213 h 2081213"/>
                    <a:gd name="connsiteX1" fmla="*/ 57691 w 1391985"/>
                    <a:gd name="connsiteY1" fmla="*/ 1006475 h 2081213"/>
                    <a:gd name="connsiteX2" fmla="*/ 148179 w 1391985"/>
                    <a:gd name="connsiteY2" fmla="*/ 265907 h 2081213"/>
                    <a:gd name="connsiteX3" fmla="*/ 714916 w 1391985"/>
                    <a:gd name="connsiteY3" fmla="*/ 0 h 2081213"/>
                    <a:gd name="connsiteX4" fmla="*/ 1328485 w 1391985"/>
                    <a:gd name="connsiteY4" fmla="*/ 296863 h 2081213"/>
                    <a:gd name="connsiteX5" fmla="*/ 1391985 w 1391985"/>
                    <a:gd name="connsiteY5" fmla="*/ 976313 h 2081213"/>
                    <a:gd name="connsiteX6" fmla="*/ 731585 w 1391985"/>
                    <a:gd name="connsiteY6" fmla="*/ 2081213 h 2081213"/>
                    <a:gd name="connsiteX0" fmla="*/ 731585 w 1391985"/>
                    <a:gd name="connsiteY0" fmla="*/ 2081217 h 2081217"/>
                    <a:gd name="connsiteX1" fmla="*/ 57691 w 1391985"/>
                    <a:gd name="connsiteY1" fmla="*/ 1006479 h 2081217"/>
                    <a:gd name="connsiteX2" fmla="*/ 148179 w 1391985"/>
                    <a:gd name="connsiteY2" fmla="*/ 265911 h 2081217"/>
                    <a:gd name="connsiteX3" fmla="*/ 714916 w 1391985"/>
                    <a:gd name="connsiteY3" fmla="*/ 4 h 2081217"/>
                    <a:gd name="connsiteX4" fmla="*/ 1328485 w 1391985"/>
                    <a:gd name="connsiteY4" fmla="*/ 296867 h 2081217"/>
                    <a:gd name="connsiteX5" fmla="*/ 1391985 w 1391985"/>
                    <a:gd name="connsiteY5" fmla="*/ 976317 h 2081217"/>
                    <a:gd name="connsiteX6" fmla="*/ 731585 w 1391985"/>
                    <a:gd name="connsiteY6" fmla="*/ 2081217 h 2081217"/>
                    <a:gd name="connsiteX0" fmla="*/ 731585 w 1391985"/>
                    <a:gd name="connsiteY0" fmla="*/ 2081217 h 2081217"/>
                    <a:gd name="connsiteX1" fmla="*/ 57691 w 1391985"/>
                    <a:gd name="connsiteY1" fmla="*/ 1006479 h 2081217"/>
                    <a:gd name="connsiteX2" fmla="*/ 148179 w 1391985"/>
                    <a:gd name="connsiteY2" fmla="*/ 265911 h 2081217"/>
                    <a:gd name="connsiteX3" fmla="*/ 714916 w 1391985"/>
                    <a:gd name="connsiteY3" fmla="*/ 4 h 2081217"/>
                    <a:gd name="connsiteX4" fmla="*/ 1321342 w 1391985"/>
                    <a:gd name="connsiteY4" fmla="*/ 308773 h 2081217"/>
                    <a:gd name="connsiteX5" fmla="*/ 1391985 w 1391985"/>
                    <a:gd name="connsiteY5" fmla="*/ 976317 h 2081217"/>
                    <a:gd name="connsiteX6" fmla="*/ 731585 w 1391985"/>
                    <a:gd name="connsiteY6" fmla="*/ 2081217 h 2081217"/>
                    <a:gd name="connsiteX0" fmla="*/ 731585 w 1391985"/>
                    <a:gd name="connsiteY0" fmla="*/ 2081221 h 2081221"/>
                    <a:gd name="connsiteX1" fmla="*/ 57691 w 1391985"/>
                    <a:gd name="connsiteY1" fmla="*/ 1006483 h 2081221"/>
                    <a:gd name="connsiteX2" fmla="*/ 148179 w 1391985"/>
                    <a:gd name="connsiteY2" fmla="*/ 265915 h 2081221"/>
                    <a:gd name="connsiteX3" fmla="*/ 714916 w 1391985"/>
                    <a:gd name="connsiteY3" fmla="*/ 8 h 2081221"/>
                    <a:gd name="connsiteX4" fmla="*/ 1321342 w 1391985"/>
                    <a:gd name="connsiteY4" fmla="*/ 308777 h 2081221"/>
                    <a:gd name="connsiteX5" fmla="*/ 1391985 w 1391985"/>
                    <a:gd name="connsiteY5" fmla="*/ 976321 h 2081221"/>
                    <a:gd name="connsiteX6" fmla="*/ 731585 w 1391985"/>
                    <a:gd name="connsiteY6" fmla="*/ 2081221 h 2081221"/>
                    <a:gd name="connsiteX0" fmla="*/ 731585 w 1395120"/>
                    <a:gd name="connsiteY0" fmla="*/ 2081221 h 2081221"/>
                    <a:gd name="connsiteX1" fmla="*/ 57691 w 1395120"/>
                    <a:gd name="connsiteY1" fmla="*/ 1006483 h 2081221"/>
                    <a:gd name="connsiteX2" fmla="*/ 148179 w 1395120"/>
                    <a:gd name="connsiteY2" fmla="*/ 265915 h 2081221"/>
                    <a:gd name="connsiteX3" fmla="*/ 714916 w 1395120"/>
                    <a:gd name="connsiteY3" fmla="*/ 8 h 2081221"/>
                    <a:gd name="connsiteX4" fmla="*/ 1321342 w 1395120"/>
                    <a:gd name="connsiteY4" fmla="*/ 308777 h 2081221"/>
                    <a:gd name="connsiteX5" fmla="*/ 1391985 w 1395120"/>
                    <a:gd name="connsiteY5" fmla="*/ 976321 h 2081221"/>
                    <a:gd name="connsiteX6" fmla="*/ 731585 w 1395120"/>
                    <a:gd name="connsiteY6" fmla="*/ 2081221 h 2081221"/>
                    <a:gd name="connsiteX0" fmla="*/ 731585 w 1435441"/>
                    <a:gd name="connsiteY0" fmla="*/ 2081221 h 2081221"/>
                    <a:gd name="connsiteX1" fmla="*/ 57691 w 1435441"/>
                    <a:gd name="connsiteY1" fmla="*/ 1006483 h 2081221"/>
                    <a:gd name="connsiteX2" fmla="*/ 148179 w 1435441"/>
                    <a:gd name="connsiteY2" fmla="*/ 265915 h 2081221"/>
                    <a:gd name="connsiteX3" fmla="*/ 714916 w 1435441"/>
                    <a:gd name="connsiteY3" fmla="*/ 8 h 2081221"/>
                    <a:gd name="connsiteX4" fmla="*/ 1321342 w 1435441"/>
                    <a:gd name="connsiteY4" fmla="*/ 308777 h 2081221"/>
                    <a:gd name="connsiteX5" fmla="*/ 1391985 w 1435441"/>
                    <a:gd name="connsiteY5" fmla="*/ 976321 h 2081221"/>
                    <a:gd name="connsiteX6" fmla="*/ 731585 w 1435441"/>
                    <a:gd name="connsiteY6" fmla="*/ 2081221 h 2081221"/>
                    <a:gd name="connsiteX0" fmla="*/ 733701 w 1437557"/>
                    <a:gd name="connsiteY0" fmla="*/ 2081221 h 2081221"/>
                    <a:gd name="connsiteX1" fmla="*/ 59807 w 1437557"/>
                    <a:gd name="connsiteY1" fmla="*/ 1006483 h 2081221"/>
                    <a:gd name="connsiteX2" fmla="*/ 150295 w 1437557"/>
                    <a:gd name="connsiteY2" fmla="*/ 265915 h 2081221"/>
                    <a:gd name="connsiteX3" fmla="*/ 717032 w 1437557"/>
                    <a:gd name="connsiteY3" fmla="*/ 8 h 2081221"/>
                    <a:gd name="connsiteX4" fmla="*/ 1323458 w 1437557"/>
                    <a:gd name="connsiteY4" fmla="*/ 308777 h 2081221"/>
                    <a:gd name="connsiteX5" fmla="*/ 1394101 w 1437557"/>
                    <a:gd name="connsiteY5" fmla="*/ 976321 h 2081221"/>
                    <a:gd name="connsiteX6" fmla="*/ 733701 w 1437557"/>
                    <a:gd name="connsiteY6" fmla="*/ 2081221 h 2081221"/>
                    <a:gd name="connsiteX0" fmla="*/ 733701 w 1437557"/>
                    <a:gd name="connsiteY0" fmla="*/ 2081221 h 2081221"/>
                    <a:gd name="connsiteX1" fmla="*/ 59807 w 1437557"/>
                    <a:gd name="connsiteY1" fmla="*/ 1006483 h 2081221"/>
                    <a:gd name="connsiteX2" fmla="*/ 150295 w 1437557"/>
                    <a:gd name="connsiteY2" fmla="*/ 265915 h 2081221"/>
                    <a:gd name="connsiteX3" fmla="*/ 717032 w 1437557"/>
                    <a:gd name="connsiteY3" fmla="*/ 8 h 2081221"/>
                    <a:gd name="connsiteX4" fmla="*/ 1323458 w 1437557"/>
                    <a:gd name="connsiteY4" fmla="*/ 308777 h 2081221"/>
                    <a:gd name="connsiteX5" fmla="*/ 1394101 w 1437557"/>
                    <a:gd name="connsiteY5" fmla="*/ 976321 h 2081221"/>
                    <a:gd name="connsiteX6" fmla="*/ 733701 w 1437557"/>
                    <a:gd name="connsiteY6" fmla="*/ 2081221 h 2081221"/>
                    <a:gd name="connsiteX0" fmla="*/ 737934 w 1441790"/>
                    <a:gd name="connsiteY0" fmla="*/ 2081221 h 2081221"/>
                    <a:gd name="connsiteX1" fmla="*/ 64040 w 1441790"/>
                    <a:gd name="connsiteY1" fmla="*/ 1006483 h 2081221"/>
                    <a:gd name="connsiteX2" fmla="*/ 154528 w 1441790"/>
                    <a:gd name="connsiteY2" fmla="*/ 265915 h 2081221"/>
                    <a:gd name="connsiteX3" fmla="*/ 721265 w 1441790"/>
                    <a:gd name="connsiteY3" fmla="*/ 8 h 2081221"/>
                    <a:gd name="connsiteX4" fmla="*/ 1327691 w 1441790"/>
                    <a:gd name="connsiteY4" fmla="*/ 308777 h 2081221"/>
                    <a:gd name="connsiteX5" fmla="*/ 1398334 w 1441790"/>
                    <a:gd name="connsiteY5" fmla="*/ 976321 h 2081221"/>
                    <a:gd name="connsiteX6" fmla="*/ 737934 w 1441790"/>
                    <a:gd name="connsiteY6" fmla="*/ 2081221 h 208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1790" h="2081221">
                      <a:moveTo>
                        <a:pt x="737934" y="2081221"/>
                      </a:moveTo>
                      <a:lnTo>
                        <a:pt x="64040" y="1006483"/>
                      </a:lnTo>
                      <a:cubicBezTo>
                        <a:pt x="-70104" y="659615"/>
                        <a:pt x="29116" y="455621"/>
                        <a:pt x="154528" y="265915"/>
                      </a:cubicBezTo>
                      <a:cubicBezTo>
                        <a:pt x="280734" y="105842"/>
                        <a:pt x="516478" y="537"/>
                        <a:pt x="721265" y="8"/>
                      </a:cubicBezTo>
                      <a:cubicBezTo>
                        <a:pt x="956745" y="-1051"/>
                        <a:pt x="1166031" y="97904"/>
                        <a:pt x="1327691" y="308777"/>
                      </a:cubicBezTo>
                      <a:cubicBezTo>
                        <a:pt x="1453633" y="547961"/>
                        <a:pt x="1472417" y="777619"/>
                        <a:pt x="1398334" y="976321"/>
                      </a:cubicBezTo>
                      <a:lnTo>
                        <a:pt x="737934" y="2081221"/>
                      </a:lnTo>
                      <a:close/>
                    </a:path>
                  </a:pathLst>
                </a:custGeom>
                <a:solidFill>
                  <a:srgbClr val="8C8C8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sp>
            <p:nvSpPr>
              <p:cNvPr id="71" name="Right Arrow 70"/>
              <p:cNvSpPr/>
              <p:nvPr/>
            </p:nvSpPr>
            <p:spPr>
              <a:xfrm>
                <a:off x="7919428" y="3474663"/>
                <a:ext cx="326572" cy="29140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sp>
          <p:nvSpPr>
            <p:cNvPr id="73" name="Oval 72"/>
            <p:cNvSpPr/>
            <p:nvPr/>
          </p:nvSpPr>
          <p:spPr>
            <a:xfrm>
              <a:off x="8023409" y="3118954"/>
              <a:ext cx="1080598" cy="1044093"/>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FFFF00"/>
                  </a:solidFill>
                  <a:cs typeface="Arial" panose="020B0604020202020204" pitchFamily="34" charset="0"/>
                </a:rPr>
                <a:t>2045</a:t>
              </a:r>
            </a:p>
          </p:txBody>
        </p:sp>
        <p:sp>
          <p:nvSpPr>
            <p:cNvPr id="30" name="Oval 29"/>
            <p:cNvSpPr/>
            <p:nvPr/>
          </p:nvSpPr>
          <p:spPr>
            <a:xfrm>
              <a:off x="61786" y="3087125"/>
              <a:ext cx="1080598" cy="1044093"/>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FFFF00"/>
                  </a:solidFill>
                  <a:cs typeface="Arial" panose="020B0604020202020204" pitchFamily="34" charset="0"/>
                </a:rPr>
                <a:t>2021</a:t>
              </a:r>
            </a:p>
          </p:txBody>
        </p:sp>
      </p:grpSp>
      <p:grpSp>
        <p:nvGrpSpPr>
          <p:cNvPr id="3" name="Group 2"/>
          <p:cNvGrpSpPr/>
          <p:nvPr/>
        </p:nvGrpSpPr>
        <p:grpSpPr>
          <a:xfrm>
            <a:off x="2645736" y="1199598"/>
            <a:ext cx="5877033" cy="2468626"/>
            <a:chOff x="1121736" y="1309649"/>
            <a:chExt cx="5877033" cy="2358574"/>
          </a:xfrm>
        </p:grpSpPr>
        <p:sp>
          <p:nvSpPr>
            <p:cNvPr id="65" name="TextBox 264"/>
            <p:cNvSpPr txBox="1">
              <a:spLocks noChangeArrowheads="1"/>
            </p:cNvSpPr>
            <p:nvPr/>
          </p:nvSpPr>
          <p:spPr bwMode="auto">
            <a:xfrm>
              <a:off x="2438495" y="1669010"/>
              <a:ext cx="4560274" cy="149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71450" indent="-17145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indent="0" algn="just">
                <a:buNone/>
              </a:pPr>
              <a:r>
                <a:rPr lang="en-GB" sz="2400" b="1" dirty="0" err="1">
                  <a:latin typeface="Times New Roman" panose="02020603050405020304" pitchFamily="18" charset="0"/>
                  <a:cs typeface="Times New Roman" panose="02020603050405020304" pitchFamily="18" charset="0"/>
                </a:rPr>
                <a:t>Là</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nước</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đang</a:t>
              </a:r>
              <a:r>
                <a:rPr lang="en-GB" sz="2400" b="1" dirty="0">
                  <a:latin typeface="Times New Roman" panose="02020603050405020304" pitchFamily="18" charset="0"/>
                  <a:cs typeface="Times New Roman" panose="02020603050405020304" pitchFamily="18" charset="0"/>
                </a:rPr>
                <a:t> phát </a:t>
              </a:r>
              <a:r>
                <a:rPr lang="en-GB" sz="2400" b="1" dirty="0" err="1">
                  <a:latin typeface="Times New Roman" panose="02020603050405020304" pitchFamily="18" charset="0"/>
                  <a:cs typeface="Times New Roman" panose="02020603050405020304" pitchFamily="18" charset="0"/>
                </a:rPr>
                <a:t>triển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có</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công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nghiệp</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theo</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hướng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hiện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đại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vượt</a:t>
              </a:r>
              <a:r>
                <a:rPr lang="en-GB" sz="2400" b="1" dirty="0">
                  <a:latin typeface="Times New Roman" panose="02020603050405020304" pitchFamily="18" charset="0"/>
                  <a:cs typeface="Times New Roman" panose="02020603050405020304" pitchFamily="18" charset="0"/>
                </a:rPr>
                <a:t> qua </a:t>
              </a:r>
              <a:r>
                <a:rPr lang="en-GB" sz="2400" b="1" dirty="0" err="1">
                  <a:latin typeface="Times New Roman" panose="02020603050405020304" pitchFamily="18" charset="0"/>
                  <a:cs typeface="Times New Roman" panose="02020603050405020304" pitchFamily="18" charset="0"/>
                </a:rPr>
                <a:t>mức</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thu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nhập</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trung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bình</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thấp</a:t>
              </a:r>
              <a:r>
                <a:rPr lang="en-GB" sz="2400" b="1" dirty="0">
                  <a:latin typeface="Times New Roman" panose="02020603050405020304" pitchFamily="18" charset="0"/>
                  <a:cs typeface="Times New Roman" panose="02020603050405020304" pitchFamily="18" charset="0"/>
                </a:rPr>
                <a:t> </a:t>
              </a:r>
            </a:p>
          </p:txBody>
        </p:sp>
        <p:grpSp>
          <p:nvGrpSpPr>
            <p:cNvPr id="32" name="Group 31"/>
            <p:cNvGrpSpPr/>
            <p:nvPr/>
          </p:nvGrpSpPr>
          <p:grpSpPr>
            <a:xfrm>
              <a:off x="1121736" y="1309649"/>
              <a:ext cx="1256883" cy="2358574"/>
              <a:chOff x="-1519976" y="848151"/>
              <a:chExt cx="1449916" cy="2644568"/>
            </a:xfrm>
          </p:grpSpPr>
          <p:sp>
            <p:nvSpPr>
              <p:cNvPr id="36" name="WordArt 15"/>
              <p:cNvSpPr>
                <a:spLocks noChangeArrowheads="1" noChangeShapeType="1" noTextEdit="1"/>
              </p:cNvSpPr>
              <p:nvPr/>
            </p:nvSpPr>
            <p:spPr bwMode="black">
              <a:xfrm rot="18363950">
                <a:off x="-2139843" y="1468018"/>
                <a:ext cx="1711895" cy="4721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square" fromWordArt="1">
                <a:prstTxWarp prst="textArchUp">
                  <a:avLst>
                    <a:gd name="adj" fmla="val 13865964"/>
                  </a:avLst>
                </a:prstTxWarp>
              </a:bodyPr>
              <a:lstStyle/>
              <a:p>
                <a:pPr algn="ctr"/>
                <a:r>
                  <a:rPr lang="en-GB" b="1" kern="10" dirty="0">
                    <a:solidFill>
                      <a:srgbClr val="8C8C8C"/>
                    </a:solidFill>
                    <a:ea typeface="+mn-lt"/>
                    <a:cs typeface="+mn-lt"/>
                  </a:rPr>
                  <a:t>2021 - 2025</a:t>
                </a:r>
              </a:p>
            </p:txBody>
          </p:sp>
          <p:sp>
            <p:nvSpPr>
              <p:cNvPr id="37" name="Oval 36"/>
              <p:cNvSpPr/>
              <p:nvPr/>
            </p:nvSpPr>
            <p:spPr bwMode="auto">
              <a:xfrm>
                <a:off x="-1371442" y="1475696"/>
                <a:ext cx="1301382" cy="1207672"/>
              </a:xfrm>
              <a:prstGeom prst="ellipse">
                <a:avLst/>
              </a:prstGeom>
              <a:solidFill>
                <a:srgbClr val="2E95C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2025</a:t>
                </a:r>
              </a:p>
            </p:txBody>
          </p:sp>
          <p:sp>
            <p:nvSpPr>
              <p:cNvPr id="38" name="Donut 37"/>
              <p:cNvSpPr/>
              <p:nvPr/>
            </p:nvSpPr>
            <p:spPr bwMode="auto">
              <a:xfrm>
                <a:off x="-1332746" y="1511054"/>
                <a:ext cx="1225182" cy="1136957"/>
              </a:xfrm>
              <a:prstGeom prst="donut">
                <a:avLst>
                  <a:gd name="adj" fmla="val 1557"/>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 name="Rectangle 38"/>
              <p:cNvSpPr/>
              <p:nvPr/>
            </p:nvSpPr>
            <p:spPr bwMode="auto">
              <a:xfrm>
                <a:off x="-764805" y="2676739"/>
                <a:ext cx="95252" cy="624276"/>
              </a:xfrm>
              <a:prstGeom prst="rect">
                <a:avLst/>
              </a:prstGeom>
              <a:solidFill>
                <a:srgbClr val="2E95C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nvGrpSpPr>
              <p:cNvPr id="45" name="Group 44"/>
              <p:cNvGrpSpPr>
                <a:grpSpLocks/>
              </p:cNvGrpSpPr>
              <p:nvPr/>
            </p:nvGrpSpPr>
            <p:grpSpPr bwMode="auto">
              <a:xfrm>
                <a:off x="-826663" y="3289595"/>
                <a:ext cx="218831" cy="203124"/>
                <a:chOff x="1574932" y="3625347"/>
                <a:chExt cx="484590" cy="484589"/>
              </a:xfrm>
            </p:grpSpPr>
            <p:sp>
              <p:nvSpPr>
                <p:cNvPr id="47" name="Oval 46"/>
                <p:cNvSpPr/>
                <p:nvPr/>
              </p:nvSpPr>
              <p:spPr>
                <a:xfrm>
                  <a:off x="1574807" y="3605144"/>
                  <a:ext cx="485141" cy="524559"/>
                </a:xfrm>
                <a:prstGeom prst="ellipse">
                  <a:avLst/>
                </a:prstGeom>
                <a:solidFill>
                  <a:srgbClr val="2E95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48" name="Oval 47"/>
                <p:cNvSpPr/>
                <p:nvPr/>
              </p:nvSpPr>
              <p:spPr>
                <a:xfrm>
                  <a:off x="1667091" y="3715855"/>
                  <a:ext cx="300577" cy="303138"/>
                </a:xfrm>
                <a:prstGeom prst="ellipse">
                  <a:avLst/>
                </a:prstGeom>
                <a:solidFill>
                  <a:schemeClr val="bg1"/>
                </a:solidFill>
                <a:ln w="3175">
                  <a:solidFill>
                    <a:srgbClr val="2E95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cxnSp>
            <p:nvCxnSpPr>
              <p:cNvPr id="46" name="Straight Connector 45"/>
              <p:cNvCxnSpPr/>
              <p:nvPr/>
            </p:nvCxnSpPr>
            <p:spPr bwMode="auto">
              <a:xfrm>
                <a:off x="-718495" y="2648011"/>
                <a:ext cx="3572" cy="6795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 name="Group 5"/>
          <p:cNvGrpSpPr/>
          <p:nvPr/>
        </p:nvGrpSpPr>
        <p:grpSpPr>
          <a:xfrm>
            <a:off x="4148988" y="3523481"/>
            <a:ext cx="5026114" cy="1942530"/>
            <a:chOff x="2624988" y="3523481"/>
            <a:chExt cx="5026114" cy="1942530"/>
          </a:xfrm>
        </p:grpSpPr>
        <p:sp>
          <p:nvSpPr>
            <p:cNvPr id="70" name="TextBox 264"/>
            <p:cNvSpPr txBox="1">
              <a:spLocks noChangeArrowheads="1"/>
            </p:cNvSpPr>
            <p:nvPr/>
          </p:nvSpPr>
          <p:spPr bwMode="auto">
            <a:xfrm>
              <a:off x="4028661" y="4265683"/>
              <a:ext cx="3622441"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71450" indent="-17145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indent="0" algn="just">
                <a:buNone/>
              </a:pPr>
              <a:r>
                <a:rPr lang="en-GB" sz="2400" b="1" dirty="0" err="1">
                  <a:latin typeface="Times New Roman" panose="02020603050405020304" pitchFamily="18" charset="0"/>
                  <a:cs typeface="Times New Roman" panose="02020603050405020304" pitchFamily="18" charset="0"/>
                </a:rPr>
                <a:t>Là</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nước</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đang</a:t>
              </a:r>
              <a:r>
                <a:rPr lang="en-GB" sz="2400" b="1" dirty="0">
                  <a:latin typeface="Times New Roman" panose="02020603050405020304" pitchFamily="18" charset="0"/>
                  <a:cs typeface="Times New Roman" panose="02020603050405020304" pitchFamily="18" charset="0"/>
                </a:rPr>
                <a:t> phát </a:t>
              </a:r>
              <a:r>
                <a:rPr lang="en-GB" sz="2400" b="1" dirty="0" err="1">
                  <a:latin typeface="Times New Roman" panose="02020603050405020304" pitchFamily="18" charset="0"/>
                  <a:cs typeface="Times New Roman" panose="02020603050405020304" pitchFamily="18" charset="0"/>
                </a:rPr>
                <a:t>triển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có</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công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nghiệp</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hiện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đại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thu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nhập</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trung</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bình</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cao</a:t>
              </a:r>
              <a:r>
                <a:rPr lang="en-GB" sz="2400" b="1" dirty="0">
                  <a:latin typeface="Times New Roman" panose="02020603050405020304" pitchFamily="18" charset="0"/>
                  <a:cs typeface="Times New Roman" panose="02020603050405020304" pitchFamily="18" charset="0"/>
                </a:rPr>
                <a:t>  </a:t>
              </a:r>
            </a:p>
          </p:txBody>
        </p:sp>
        <p:grpSp>
          <p:nvGrpSpPr>
            <p:cNvPr id="49" name="Group 48"/>
            <p:cNvGrpSpPr/>
            <p:nvPr/>
          </p:nvGrpSpPr>
          <p:grpSpPr>
            <a:xfrm flipV="1">
              <a:off x="2624988" y="3523481"/>
              <a:ext cx="1219167" cy="1824721"/>
              <a:chOff x="-1476469" y="1446737"/>
              <a:chExt cx="1406409" cy="2045982"/>
            </a:xfrm>
          </p:grpSpPr>
          <p:sp>
            <p:nvSpPr>
              <p:cNvPr id="50" name="WordArt 15"/>
              <p:cNvSpPr>
                <a:spLocks noChangeArrowheads="1" noChangeShapeType="1" noTextEdit="1"/>
              </p:cNvSpPr>
              <p:nvPr/>
            </p:nvSpPr>
            <p:spPr bwMode="black">
              <a:xfrm rot="3236050" flipV="1">
                <a:off x="-2096336" y="2066604"/>
                <a:ext cx="1711895" cy="4721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square" fromWordArt="1">
                <a:prstTxWarp prst="textArchUp">
                  <a:avLst>
                    <a:gd name="adj" fmla="val 13865964"/>
                  </a:avLst>
                </a:prstTxWarp>
              </a:bodyPr>
              <a:lstStyle/>
              <a:p>
                <a:pPr algn="ctr"/>
                <a:r>
                  <a:rPr lang="en-GB" b="1" kern="10" dirty="0">
                    <a:solidFill>
                      <a:srgbClr val="8C8C8C"/>
                    </a:solidFill>
                    <a:ea typeface="+mn-lt"/>
                    <a:cs typeface="+mn-lt"/>
                  </a:rPr>
                  <a:t>2021 - 2030</a:t>
                </a:r>
              </a:p>
            </p:txBody>
          </p:sp>
          <p:sp>
            <p:nvSpPr>
              <p:cNvPr id="51" name="Oval 50"/>
              <p:cNvSpPr/>
              <p:nvPr/>
            </p:nvSpPr>
            <p:spPr bwMode="auto">
              <a:xfrm flipV="1">
                <a:off x="-1371443" y="1475697"/>
                <a:ext cx="1301383" cy="1207671"/>
              </a:xfrm>
              <a:prstGeom prst="ellipse">
                <a:avLst/>
              </a:prstGeom>
              <a:solidFill>
                <a:srgbClr val="2E95C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rPr>
                  <a:t>2030</a:t>
                </a:r>
              </a:p>
            </p:txBody>
          </p:sp>
          <p:sp>
            <p:nvSpPr>
              <p:cNvPr id="52" name="Donut 51"/>
              <p:cNvSpPr/>
              <p:nvPr/>
            </p:nvSpPr>
            <p:spPr bwMode="auto">
              <a:xfrm>
                <a:off x="-1332746" y="1511054"/>
                <a:ext cx="1225182" cy="1136957"/>
              </a:xfrm>
              <a:prstGeom prst="donut">
                <a:avLst>
                  <a:gd name="adj" fmla="val 1557"/>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3" name="Rectangle 52"/>
              <p:cNvSpPr/>
              <p:nvPr/>
            </p:nvSpPr>
            <p:spPr bwMode="auto">
              <a:xfrm>
                <a:off x="-764805" y="2676739"/>
                <a:ext cx="95252" cy="624276"/>
              </a:xfrm>
              <a:prstGeom prst="rect">
                <a:avLst/>
              </a:prstGeom>
              <a:solidFill>
                <a:srgbClr val="2E95C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nvGrpSpPr>
              <p:cNvPr id="54" name="Group 44"/>
              <p:cNvGrpSpPr>
                <a:grpSpLocks/>
              </p:cNvGrpSpPr>
              <p:nvPr/>
            </p:nvGrpSpPr>
            <p:grpSpPr bwMode="auto">
              <a:xfrm>
                <a:off x="-826663" y="3289595"/>
                <a:ext cx="218831" cy="203124"/>
                <a:chOff x="1574932" y="3625347"/>
                <a:chExt cx="484590" cy="484589"/>
              </a:xfrm>
            </p:grpSpPr>
            <p:sp>
              <p:nvSpPr>
                <p:cNvPr id="56" name="Oval 55"/>
                <p:cNvSpPr/>
                <p:nvPr/>
              </p:nvSpPr>
              <p:spPr>
                <a:xfrm>
                  <a:off x="1574807" y="3605144"/>
                  <a:ext cx="485141" cy="524559"/>
                </a:xfrm>
                <a:prstGeom prst="ellipse">
                  <a:avLst/>
                </a:prstGeom>
                <a:solidFill>
                  <a:srgbClr val="2E95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62" name="Oval 61"/>
                <p:cNvSpPr/>
                <p:nvPr/>
              </p:nvSpPr>
              <p:spPr>
                <a:xfrm>
                  <a:off x="1667091" y="3715855"/>
                  <a:ext cx="300577" cy="303138"/>
                </a:xfrm>
                <a:prstGeom prst="ellipse">
                  <a:avLst/>
                </a:prstGeom>
                <a:solidFill>
                  <a:schemeClr val="bg1"/>
                </a:solidFill>
                <a:ln w="3175">
                  <a:solidFill>
                    <a:srgbClr val="2E95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cxnSp>
            <p:nvCxnSpPr>
              <p:cNvPr id="55" name="Straight Connector 54"/>
              <p:cNvCxnSpPr/>
              <p:nvPr/>
            </p:nvCxnSpPr>
            <p:spPr bwMode="auto">
              <a:xfrm>
                <a:off x="-718495" y="2648011"/>
                <a:ext cx="3572" cy="6795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0" name="TextBox 264"/>
          <p:cNvSpPr txBox="1">
            <a:spLocks noChangeArrowheads="1"/>
          </p:cNvSpPr>
          <p:nvPr/>
        </p:nvSpPr>
        <p:spPr bwMode="auto">
          <a:xfrm>
            <a:off x="9436361" y="1671242"/>
            <a:ext cx="25454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71450" indent="-17145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indent="0" algn="just">
              <a:buNone/>
            </a:pPr>
            <a:r>
              <a:rPr lang="en-GB" sz="2400" b="1" dirty="0" err="1">
                <a:latin typeface="Times New Roman" panose="02020603050405020304" pitchFamily="18" charset="0"/>
                <a:cs typeface="Times New Roman" panose="02020603050405020304" pitchFamily="18" charset="0"/>
              </a:rPr>
              <a:t>Trở</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thành</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nước</a:t>
            </a:r>
            <a:r>
              <a:rPr lang="en-GB" sz="2400" b="1" dirty="0">
                <a:latin typeface="Times New Roman" panose="02020603050405020304" pitchFamily="18" charset="0"/>
                <a:cs typeface="Times New Roman" panose="02020603050405020304" pitchFamily="18" charset="0"/>
              </a:rPr>
              <a:t> phát </a:t>
            </a:r>
            <a:r>
              <a:rPr lang="en-GB" sz="2400" b="1" dirty="0" err="1">
                <a:latin typeface="Times New Roman" panose="02020603050405020304" pitchFamily="18" charset="0"/>
                <a:cs typeface="Times New Roman" panose="02020603050405020304" pitchFamily="18" charset="0"/>
              </a:rPr>
              <a:t>triển</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thu</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nhập</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cao</a:t>
            </a:r>
            <a:r>
              <a:rPr lang="en-GB"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12420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947" y="0"/>
            <a:ext cx="10019067" cy="743508"/>
          </a:xfrm>
        </p:spPr>
        <p:txBody>
          <a:bodyPr>
            <a:noAutofit/>
          </a:bodyPr>
          <a:lstStyle/>
          <a:p>
            <a:pPr algn="ctr"/>
            <a:r>
              <a:rPr lang="en-GB" sz="50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NHỮNG NỘI DUNG CHÍNH</a:t>
            </a:r>
          </a:p>
        </p:txBody>
      </p:sp>
      <p:grpSp>
        <p:nvGrpSpPr>
          <p:cNvPr id="103" name="Group 102"/>
          <p:cNvGrpSpPr/>
          <p:nvPr/>
        </p:nvGrpSpPr>
        <p:grpSpPr>
          <a:xfrm>
            <a:off x="969818" y="2428765"/>
            <a:ext cx="9975273" cy="878279"/>
            <a:chOff x="2574798" y="2028922"/>
            <a:chExt cx="6519751" cy="538479"/>
          </a:xfrm>
        </p:grpSpPr>
        <p:sp>
          <p:nvSpPr>
            <p:cNvPr id="96" name="AutoShape 20"/>
            <p:cNvSpPr>
              <a:spLocks noChangeArrowheads="1"/>
            </p:cNvSpPr>
            <p:nvPr/>
          </p:nvSpPr>
          <p:spPr bwMode="gray">
            <a:xfrm>
              <a:off x="2937006" y="2028922"/>
              <a:ext cx="6157543" cy="538479"/>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60" name="Rectangle 23"/>
            <p:cNvSpPr>
              <a:spLocks noChangeArrowheads="1"/>
            </p:cNvSpPr>
            <p:nvPr/>
          </p:nvSpPr>
          <p:spPr bwMode="auto">
            <a:xfrm>
              <a:off x="3057742" y="2080474"/>
              <a:ext cx="5842418" cy="452880"/>
            </a:xfrm>
            <a:prstGeom prst="rect">
              <a:avLst/>
            </a:prstGeom>
            <a:noFill/>
            <a:ln w="9525">
              <a:noFill/>
              <a:miter lim="800000"/>
              <a:headEnd/>
              <a:tailEnd/>
            </a:ln>
            <a:effectLst/>
          </p:spPr>
          <p:txBody>
            <a:bodyPr wrap="square">
              <a:spAutoFit/>
            </a:bodyPr>
            <a:lstStyle/>
            <a:p>
              <a:pPr eaLnBrk="0" hangingPunct="0"/>
              <a:r>
                <a:rPr lang="en-US" sz="2100" b="1" dirty="0">
                  <a:solidFill>
                    <a:srgbClr val="002060"/>
                  </a:solidFill>
                  <a:latin typeface="Times New Roman" panose="02020603050405020304" pitchFamily="18" charset="0"/>
                  <a:cs typeface="Times New Roman" panose="02020603050405020304" pitchFamily="18" charset="0"/>
                </a:rPr>
                <a:t>TỔNG KẾT NHIỆM KỲ ĐẠI HỘI XII VÀ NHÌN LẠI 35 NĂM ĐỔI MỚI, 30 NĂM THỰC HIỆN CƯƠNG LĨNH </a:t>
              </a:r>
            </a:p>
          </p:txBody>
        </p:sp>
        <p:sp>
          <p:nvSpPr>
            <p:cNvPr id="64" name="Oval 27"/>
            <p:cNvSpPr>
              <a:spLocks noChangeArrowheads="1"/>
            </p:cNvSpPr>
            <p:nvPr/>
          </p:nvSpPr>
          <p:spPr bwMode="gray">
            <a:xfrm>
              <a:off x="2574798" y="2207785"/>
              <a:ext cx="249531" cy="228600"/>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grpSp>
      <p:grpSp>
        <p:nvGrpSpPr>
          <p:cNvPr id="109" name="Group 108"/>
          <p:cNvGrpSpPr/>
          <p:nvPr/>
        </p:nvGrpSpPr>
        <p:grpSpPr>
          <a:xfrm>
            <a:off x="1500908" y="4918365"/>
            <a:ext cx="9421091" cy="923928"/>
            <a:chOff x="1211999" y="4726341"/>
            <a:chExt cx="6702744" cy="923928"/>
          </a:xfrm>
        </p:grpSpPr>
        <p:sp>
          <p:nvSpPr>
            <p:cNvPr id="99" name="AutoShape 20"/>
            <p:cNvSpPr>
              <a:spLocks noChangeArrowheads="1"/>
            </p:cNvSpPr>
            <p:nvPr/>
          </p:nvSpPr>
          <p:spPr bwMode="gray">
            <a:xfrm>
              <a:off x="1211999" y="4726341"/>
              <a:ext cx="6571319" cy="923928"/>
            </a:xfrm>
            <a:prstGeom prst="roundRect">
              <a:avLst>
                <a:gd name="adj" fmla="val 50000"/>
              </a:avLst>
            </a:prstGeom>
            <a:solidFill>
              <a:schemeClr val="accent6">
                <a:lumMod val="40000"/>
                <a:lumOff val="6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70" name="Rectangle 33"/>
            <p:cNvSpPr>
              <a:spLocks noChangeArrowheads="1"/>
            </p:cNvSpPr>
            <p:nvPr/>
          </p:nvSpPr>
          <p:spPr bwMode="auto">
            <a:xfrm>
              <a:off x="1484575" y="4948727"/>
              <a:ext cx="6430168" cy="415498"/>
            </a:xfrm>
            <a:prstGeom prst="rect">
              <a:avLst/>
            </a:prstGeom>
            <a:noFill/>
            <a:ln w="9525">
              <a:noFill/>
              <a:miter lim="800000"/>
              <a:headEnd/>
              <a:tailEnd/>
            </a:ln>
            <a:effectLst/>
          </p:spPr>
          <p:txBody>
            <a:bodyPr wrap="square">
              <a:spAutoFit/>
            </a:bodyPr>
            <a:lstStyle/>
            <a:p>
              <a:pPr eaLnBrk="0" hangingPunct="0"/>
              <a:r>
                <a:rPr lang="en-US" sz="2050" b="1" dirty="0">
                  <a:solidFill>
                    <a:srgbClr val="002060"/>
                  </a:solidFill>
                  <a:latin typeface="Times New Roman" panose="02020603050405020304" pitchFamily="18" charset="0"/>
                  <a:cs typeface="Times New Roman" panose="02020603050405020304" pitchFamily="18" charset="0"/>
                </a:rPr>
                <a:t>TỔ CHỨC THỰC HIỆN </a:t>
              </a:r>
            </a:p>
          </p:txBody>
        </p:sp>
      </p:grpSp>
      <p:grpSp>
        <p:nvGrpSpPr>
          <p:cNvPr id="110" name="Group 109"/>
          <p:cNvGrpSpPr/>
          <p:nvPr/>
        </p:nvGrpSpPr>
        <p:grpSpPr>
          <a:xfrm>
            <a:off x="992910" y="1253051"/>
            <a:ext cx="9905999" cy="917493"/>
            <a:chOff x="2569392" y="1130301"/>
            <a:chExt cx="6906554" cy="538479"/>
          </a:xfrm>
        </p:grpSpPr>
        <p:sp>
          <p:nvSpPr>
            <p:cNvPr id="57" name="AutoShape 20"/>
            <p:cNvSpPr>
              <a:spLocks noChangeArrowheads="1"/>
            </p:cNvSpPr>
            <p:nvPr/>
          </p:nvSpPr>
          <p:spPr bwMode="gray">
            <a:xfrm>
              <a:off x="2923574" y="1130301"/>
              <a:ext cx="6552372" cy="538479"/>
            </a:xfrm>
            <a:prstGeom prst="roundRect">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58" name="Rectangle 21"/>
            <p:cNvSpPr>
              <a:spLocks noChangeArrowheads="1"/>
            </p:cNvSpPr>
            <p:nvPr/>
          </p:nvSpPr>
          <p:spPr bwMode="auto">
            <a:xfrm>
              <a:off x="2909362" y="1214345"/>
              <a:ext cx="4279125" cy="243857"/>
            </a:xfrm>
            <a:prstGeom prst="rect">
              <a:avLst/>
            </a:prstGeom>
            <a:noFill/>
            <a:ln w="9525">
              <a:noFill/>
              <a:miter lim="800000"/>
              <a:headEnd/>
              <a:tailEnd/>
            </a:ln>
            <a:effectLst/>
          </p:spPr>
          <p:txBody>
            <a:bodyPr wrap="none">
              <a:spAutoFit/>
            </a:bodyPr>
            <a:lstStyle/>
            <a:p>
              <a:pPr eaLnBrk="0" hangingPunct="0"/>
              <a:r>
                <a:rPr lang="en-US" sz="2100" b="1" dirty="0">
                  <a:solidFill>
                    <a:srgbClr val="002060"/>
                  </a:solidFill>
                  <a:latin typeface="Times New Roman" panose="02020603050405020304" pitchFamily="18" charset="0"/>
                  <a:cs typeface="Times New Roman" panose="02020603050405020304" pitchFamily="18" charset="0"/>
                </a:rPr>
                <a:t>QUÁ TRÌNH CHUẨN BỊ BÁO CÁO CHÍNH TRỊ </a:t>
              </a:r>
            </a:p>
          </p:txBody>
        </p:sp>
        <p:sp>
          <p:nvSpPr>
            <p:cNvPr id="63" name="Oval 26"/>
            <p:cNvSpPr>
              <a:spLocks noChangeArrowheads="1"/>
            </p:cNvSpPr>
            <p:nvPr/>
          </p:nvSpPr>
          <p:spPr bwMode="gray">
            <a:xfrm>
              <a:off x="2569392" y="1305315"/>
              <a:ext cx="249531" cy="22860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grpSp>
      <p:grpSp>
        <p:nvGrpSpPr>
          <p:cNvPr id="105" name="Group 104"/>
          <p:cNvGrpSpPr/>
          <p:nvPr/>
        </p:nvGrpSpPr>
        <p:grpSpPr>
          <a:xfrm>
            <a:off x="992909" y="3648364"/>
            <a:ext cx="9952182" cy="992909"/>
            <a:chOff x="2447503" y="3791434"/>
            <a:chExt cx="6627917" cy="538479"/>
          </a:xfrm>
        </p:grpSpPr>
        <p:sp>
          <p:nvSpPr>
            <p:cNvPr id="98" name="AutoShape 20"/>
            <p:cNvSpPr>
              <a:spLocks noChangeArrowheads="1"/>
            </p:cNvSpPr>
            <p:nvPr/>
          </p:nvSpPr>
          <p:spPr bwMode="gray">
            <a:xfrm>
              <a:off x="2805272" y="3791434"/>
              <a:ext cx="6270148" cy="538479"/>
            </a:xfrm>
            <a:prstGeom prst="roundRect">
              <a:avLst>
                <a:gd name="adj" fmla="val 50000"/>
              </a:avLst>
            </a:prstGeom>
            <a:solidFill>
              <a:schemeClr val="accent4">
                <a:lumMod val="40000"/>
                <a:lumOff val="6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68" name="Oval 31"/>
            <p:cNvSpPr>
              <a:spLocks noChangeArrowheads="1"/>
            </p:cNvSpPr>
            <p:nvPr/>
          </p:nvSpPr>
          <p:spPr bwMode="gray">
            <a:xfrm>
              <a:off x="2447503" y="3954230"/>
              <a:ext cx="246047" cy="187842"/>
            </a:xfrm>
            <a:prstGeom prst="ellipse">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95" name="Rectangle 25"/>
            <p:cNvSpPr>
              <a:spLocks noChangeArrowheads="1"/>
            </p:cNvSpPr>
            <p:nvPr/>
          </p:nvSpPr>
          <p:spPr bwMode="auto">
            <a:xfrm>
              <a:off x="2905325" y="3861785"/>
              <a:ext cx="5924047" cy="400596"/>
            </a:xfrm>
            <a:prstGeom prst="rect">
              <a:avLst/>
            </a:prstGeom>
            <a:noFill/>
            <a:ln w="9525">
              <a:noFill/>
              <a:miter lim="800000"/>
              <a:headEnd/>
              <a:tailEnd/>
            </a:ln>
            <a:effectLst/>
          </p:spPr>
          <p:txBody>
            <a:bodyPr wrap="square">
              <a:spAutoFit/>
            </a:bodyPr>
            <a:lstStyle/>
            <a:p>
              <a:pPr eaLnBrk="0" hangingPunct="0"/>
              <a:r>
                <a:rPr lang="en-US" sz="2100" b="1" dirty="0">
                  <a:solidFill>
                    <a:srgbClr val="002060"/>
                  </a:solidFill>
                  <a:latin typeface="Times New Roman" panose="02020603050405020304" pitchFamily="18" charset="0"/>
                  <a:cs typeface="Times New Roman" panose="02020603050405020304" pitchFamily="18" charset="0"/>
                </a:rPr>
                <a:t>PHƯƠNG HƯỚNG, NHIỆM VỤ NHIỆM KỲ ĐẠI HỘI XIII VÀ NHỮNG NĂM TIẾP THEO</a:t>
              </a:r>
            </a:p>
          </p:txBody>
        </p:sp>
      </p:grpSp>
      <p:sp>
        <p:nvSpPr>
          <p:cNvPr id="47" name="Oval 27"/>
          <p:cNvSpPr>
            <a:spLocks noChangeArrowheads="1"/>
          </p:cNvSpPr>
          <p:nvPr/>
        </p:nvSpPr>
        <p:spPr bwMode="gray">
          <a:xfrm>
            <a:off x="1006763" y="5228169"/>
            <a:ext cx="381784" cy="372855"/>
          </a:xfrm>
          <a:prstGeom prst="ellipse">
            <a:avLst/>
          </a:prstGeom>
          <a:solidFill>
            <a:srgbClr val="B240E0"/>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Tree>
    <p:extLst>
      <p:ext uri="{BB962C8B-B14F-4D97-AF65-F5344CB8AC3E}">
        <p14:creationId xmlns:p14="http://schemas.microsoft.com/office/powerpoint/2010/main" val="15906527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486" y="141090"/>
            <a:ext cx="9749514" cy="575779"/>
          </a:xfrm>
        </p:spPr>
        <p:txBody>
          <a:bodyPr>
            <a:noAutofit/>
          </a:bodyPr>
          <a:lstStyle/>
          <a:p>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ĐỊNH HƯỚNG PHÁT TRIỂN, NHIỆM VỤ TRỌNG TÂM, ĐỘT PHÁ CHIẾN LƯỢC </a:t>
            </a:r>
            <a:endParaRPr lang="en-GB" sz="2400" b="1" dirty="0">
              <a:effectLst>
                <a:outerShdw blurRad="38100" dist="38100" dir="2700000" algn="tl">
                  <a:srgbClr val="000000">
                    <a:alpha val="43137"/>
                  </a:srgbClr>
                </a:outerShdw>
              </a:effectLst>
            </a:endParaRPr>
          </a:p>
        </p:txBody>
      </p:sp>
      <p:grpSp>
        <p:nvGrpSpPr>
          <p:cNvPr id="33" name="Group 32"/>
          <p:cNvGrpSpPr/>
          <p:nvPr/>
        </p:nvGrpSpPr>
        <p:grpSpPr>
          <a:xfrm>
            <a:off x="443530" y="998256"/>
            <a:ext cx="11085862" cy="1444094"/>
            <a:chOff x="215759" y="1501090"/>
            <a:chExt cx="8818513" cy="1955094"/>
          </a:xfrm>
        </p:grpSpPr>
        <p:sp>
          <p:nvSpPr>
            <p:cNvPr id="9" name="Rectangle 2"/>
            <p:cNvSpPr/>
            <p:nvPr/>
          </p:nvSpPr>
          <p:spPr>
            <a:xfrm>
              <a:off x="1571946" y="1501090"/>
              <a:ext cx="7462326" cy="1955094"/>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7" name="Group 26"/>
            <p:cNvGrpSpPr/>
            <p:nvPr/>
          </p:nvGrpSpPr>
          <p:grpSpPr>
            <a:xfrm>
              <a:off x="215759" y="1501090"/>
              <a:ext cx="2038350" cy="1955094"/>
              <a:chOff x="1705928" y="1696597"/>
              <a:chExt cx="2038350" cy="1257300"/>
            </a:xfrm>
            <a:solidFill>
              <a:schemeClr val="accent6">
                <a:lumMod val="75000"/>
              </a:schemeClr>
            </a:solidFill>
          </p:grpSpPr>
          <p:sp>
            <p:nvSpPr>
              <p:cNvPr id="10" name="Round Same Side Corner Rectangle 1"/>
              <p:cNvSpPr/>
              <p:nvPr/>
            </p:nvSpPr>
            <p:spPr>
              <a:xfrm rot="16200000">
                <a:off x="2096453" y="1306072"/>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Isosceles Triangle 10"/>
              <p:cNvSpPr/>
              <p:nvPr/>
            </p:nvSpPr>
            <p:spPr>
              <a:xfrm rot="5400000">
                <a:off x="3234690" y="2234759"/>
                <a:ext cx="371475" cy="180975"/>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TextBox 41"/>
              <p:cNvSpPr txBox="1">
                <a:spLocks noChangeArrowheads="1"/>
              </p:cNvSpPr>
              <p:nvPr/>
            </p:nvSpPr>
            <p:spPr bwMode="auto">
              <a:xfrm>
                <a:off x="1780994" y="1911335"/>
                <a:ext cx="1214438" cy="7719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dirty="0">
                    <a:solidFill>
                      <a:schemeClr val="bg1"/>
                    </a:solidFill>
                    <a:effectLst>
                      <a:outerShdw blurRad="38100" dist="38100" dir="2700000" algn="tl">
                        <a:srgbClr val="000000">
                          <a:alpha val="43137"/>
                        </a:srgbClr>
                      </a:outerShdw>
                    </a:effectLst>
                    <a:latin typeface="+mn-lt"/>
                  </a:rPr>
                  <a:t>1</a:t>
                </a:r>
              </a:p>
            </p:txBody>
          </p:sp>
        </p:grpSp>
        <p:sp>
          <p:nvSpPr>
            <p:cNvPr id="24" name="Rectangle 46"/>
            <p:cNvSpPr>
              <a:spLocks noChangeArrowheads="1"/>
            </p:cNvSpPr>
            <p:nvPr/>
          </p:nvSpPr>
          <p:spPr bwMode="auto">
            <a:xfrm>
              <a:off x="2242995" y="1866887"/>
              <a:ext cx="5664595" cy="112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vi-VN" sz="2400" b="1" dirty="0">
                  <a:solidFill>
                    <a:srgbClr val="000000"/>
                  </a:solidFill>
                  <a:latin typeface="Times New Roman" panose="02020603050405020304" pitchFamily="18" charset="0"/>
                  <a:cs typeface="Times New Roman" panose="02020603050405020304" pitchFamily="18" charset="0"/>
                </a:rPr>
                <a:t>12 ĐỊNH HƯỚNG PHÁT TRIỂN ĐẤT NƯỚC GIAI ĐOẠN 2021-2030 </a:t>
              </a:r>
            </a:p>
          </p:txBody>
        </p:sp>
      </p:grpSp>
      <p:grpSp>
        <p:nvGrpSpPr>
          <p:cNvPr id="32" name="Group 31"/>
          <p:cNvGrpSpPr/>
          <p:nvPr/>
        </p:nvGrpSpPr>
        <p:grpSpPr>
          <a:xfrm>
            <a:off x="564492" y="2759060"/>
            <a:ext cx="6834374" cy="1745411"/>
            <a:chOff x="215758" y="3891789"/>
            <a:chExt cx="8818514" cy="1951694"/>
          </a:xfrm>
        </p:grpSpPr>
        <p:sp>
          <p:nvSpPr>
            <p:cNvPr id="12" name="Rectangle 2"/>
            <p:cNvSpPr/>
            <p:nvPr/>
          </p:nvSpPr>
          <p:spPr>
            <a:xfrm>
              <a:off x="1571946" y="3904488"/>
              <a:ext cx="7462326" cy="1938992"/>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solidFill>
                <a:schemeClr val="accent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8" name="Group 27"/>
            <p:cNvGrpSpPr/>
            <p:nvPr/>
          </p:nvGrpSpPr>
          <p:grpSpPr>
            <a:xfrm>
              <a:off x="215758" y="3891789"/>
              <a:ext cx="2038350" cy="1951694"/>
              <a:chOff x="1705928" y="3334897"/>
              <a:chExt cx="2038350" cy="1257300"/>
            </a:xfrm>
          </p:grpSpPr>
          <p:sp>
            <p:nvSpPr>
              <p:cNvPr id="13" name="Round Same Side Corner Rectangle 1"/>
              <p:cNvSpPr/>
              <p:nvPr/>
            </p:nvSpPr>
            <p:spPr>
              <a:xfrm rot="16200000">
                <a:off x="2096453" y="2944372"/>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TextBox 43"/>
              <p:cNvSpPr txBox="1">
                <a:spLocks noChangeArrowheads="1"/>
              </p:cNvSpPr>
              <p:nvPr/>
            </p:nvSpPr>
            <p:spPr bwMode="auto">
              <a:xfrm>
                <a:off x="2212092" y="3576916"/>
                <a:ext cx="652743" cy="7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dirty="0">
                    <a:solidFill>
                      <a:schemeClr val="bg1"/>
                    </a:solidFill>
                    <a:effectLst>
                      <a:outerShdw blurRad="38100" dist="38100" dir="2700000" algn="tl">
                        <a:srgbClr val="000000">
                          <a:alpha val="43137"/>
                        </a:srgbClr>
                      </a:outerShdw>
                    </a:effectLst>
                    <a:latin typeface="+mn-lt"/>
                  </a:rPr>
                  <a:t>2</a:t>
                </a:r>
              </a:p>
            </p:txBody>
          </p:sp>
        </p:grpSp>
        <p:sp>
          <p:nvSpPr>
            <p:cNvPr id="30" name="Rectangle 46"/>
            <p:cNvSpPr>
              <a:spLocks noChangeArrowheads="1"/>
            </p:cNvSpPr>
            <p:nvPr/>
          </p:nvSpPr>
          <p:spPr bwMode="auto">
            <a:xfrm>
              <a:off x="2413991" y="4247965"/>
              <a:ext cx="5215562" cy="134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buClr>
                  <a:srgbClr val="FF0000"/>
                </a:buClr>
                <a:defRPr/>
              </a:pPr>
              <a:r>
                <a:rPr lang="en-US" sz="2400" b="1" dirty="0">
                  <a:latin typeface="Times New Roman" panose="02020603050405020304" pitchFamily="18" charset="0"/>
                  <a:cs typeface="Times New Roman" panose="02020603050405020304" pitchFamily="18" charset="0"/>
                </a:rPr>
                <a:t>6 NHIỆM VỤ TRỌNG TÂM CỦA NHIỆM KỲ ĐẠI HỘI XIII </a:t>
              </a:r>
            </a:p>
          </p:txBody>
        </p:sp>
      </p:grpSp>
      <p:grpSp>
        <p:nvGrpSpPr>
          <p:cNvPr id="20" name="Group 19"/>
          <p:cNvGrpSpPr/>
          <p:nvPr/>
        </p:nvGrpSpPr>
        <p:grpSpPr>
          <a:xfrm>
            <a:off x="689113" y="4796154"/>
            <a:ext cx="6810556" cy="1411822"/>
            <a:chOff x="215758" y="3891786"/>
            <a:chExt cx="8818514" cy="1951693"/>
          </a:xfrm>
        </p:grpSpPr>
        <p:sp>
          <p:nvSpPr>
            <p:cNvPr id="22" name="Rectangle 2"/>
            <p:cNvSpPr/>
            <p:nvPr/>
          </p:nvSpPr>
          <p:spPr>
            <a:xfrm>
              <a:off x="1571946" y="3895344"/>
              <a:ext cx="7462326" cy="1938992"/>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solidFill>
                <a:srgbClr val="B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23" name="Group 22"/>
            <p:cNvGrpSpPr/>
            <p:nvPr/>
          </p:nvGrpSpPr>
          <p:grpSpPr>
            <a:xfrm>
              <a:off x="215758" y="3891786"/>
              <a:ext cx="2038350" cy="1951693"/>
              <a:chOff x="1705928" y="3334897"/>
              <a:chExt cx="2038350" cy="1257300"/>
            </a:xfrm>
          </p:grpSpPr>
          <p:sp>
            <p:nvSpPr>
              <p:cNvPr id="26" name="Round Same Side Corner Rectangle 1"/>
              <p:cNvSpPr/>
              <p:nvPr/>
            </p:nvSpPr>
            <p:spPr>
              <a:xfrm rot="16200000">
                <a:off x="2096453" y="2944372"/>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B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TextBox 43"/>
              <p:cNvSpPr txBox="1">
                <a:spLocks noChangeArrowheads="1"/>
              </p:cNvSpPr>
              <p:nvPr/>
            </p:nvSpPr>
            <p:spPr bwMode="auto">
              <a:xfrm>
                <a:off x="2294360" y="3430897"/>
                <a:ext cx="521442" cy="107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dirty="0">
                    <a:solidFill>
                      <a:schemeClr val="bg1"/>
                    </a:solidFill>
                    <a:effectLst>
                      <a:outerShdw blurRad="38100" dist="38100" dir="2700000" algn="tl">
                        <a:srgbClr val="000000">
                          <a:alpha val="43137"/>
                        </a:srgbClr>
                      </a:outerShdw>
                    </a:effectLst>
                    <a:latin typeface="+mn-lt"/>
                  </a:rPr>
                  <a:t>3</a:t>
                </a:r>
              </a:p>
            </p:txBody>
          </p:sp>
        </p:grpSp>
        <p:sp>
          <p:nvSpPr>
            <p:cNvPr id="25" name="Rectangle 46"/>
            <p:cNvSpPr>
              <a:spLocks noChangeArrowheads="1"/>
            </p:cNvSpPr>
            <p:nvPr/>
          </p:nvSpPr>
          <p:spPr bwMode="auto">
            <a:xfrm>
              <a:off x="2242997" y="4468077"/>
              <a:ext cx="5664595" cy="81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140000"/>
                </a:lnSpc>
              </a:pPr>
              <a:r>
                <a:rPr lang="vi-VN" sz="2400" b="1" dirty="0">
                  <a:latin typeface="Times New Roman" panose="02020603050405020304" pitchFamily="18" charset="0"/>
                  <a:cs typeface="Times New Roman" panose="02020603050405020304" pitchFamily="18" charset="0"/>
                </a:rPr>
                <a:t>3 ĐỘT PHÁ CHIẾN LƯỢC </a:t>
              </a:r>
            </a:p>
          </p:txBody>
        </p:sp>
      </p:grpSp>
    </p:spTree>
    <p:extLst>
      <p:ext uri="{BB962C8B-B14F-4D97-AF65-F5344CB8AC3E}">
        <p14:creationId xmlns:p14="http://schemas.microsoft.com/office/powerpoint/2010/main" val="1084732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40080" y="2194560"/>
            <a:ext cx="7345680" cy="3063240"/>
            <a:chOff x="215759" y="1501090"/>
            <a:chExt cx="8818513" cy="1955094"/>
          </a:xfrm>
        </p:grpSpPr>
        <p:sp>
          <p:nvSpPr>
            <p:cNvPr id="13" name="Rectangle 2"/>
            <p:cNvSpPr/>
            <p:nvPr/>
          </p:nvSpPr>
          <p:spPr>
            <a:xfrm>
              <a:off x="1571946" y="1501090"/>
              <a:ext cx="7462326" cy="1955094"/>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8100">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4" name="Group 13"/>
            <p:cNvGrpSpPr/>
            <p:nvPr/>
          </p:nvGrpSpPr>
          <p:grpSpPr>
            <a:xfrm>
              <a:off x="215759" y="1501090"/>
              <a:ext cx="2038350" cy="1955094"/>
              <a:chOff x="1705928" y="1696597"/>
              <a:chExt cx="2038350" cy="1257300"/>
            </a:xfrm>
            <a:solidFill>
              <a:schemeClr val="accent6">
                <a:lumMod val="75000"/>
              </a:schemeClr>
            </a:solidFill>
          </p:grpSpPr>
          <p:sp>
            <p:nvSpPr>
              <p:cNvPr id="16" name="Round Same Side Corner Rectangle 1"/>
              <p:cNvSpPr/>
              <p:nvPr/>
            </p:nvSpPr>
            <p:spPr>
              <a:xfrm rot="16200000">
                <a:off x="2096453" y="1306072"/>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Isosceles Triangle 16"/>
              <p:cNvSpPr/>
              <p:nvPr/>
            </p:nvSpPr>
            <p:spPr>
              <a:xfrm rot="5400000">
                <a:off x="3234690" y="2234759"/>
                <a:ext cx="371475" cy="180975"/>
              </a:xfrm>
              <a:prstGeom prst="triangle">
                <a:avLst/>
              </a:prstGeom>
              <a:solidFill>
                <a:srgbClr val="FF0000"/>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5" name="Rectangle 46"/>
            <p:cNvSpPr>
              <a:spLocks noChangeArrowheads="1"/>
            </p:cNvSpPr>
            <p:nvPr/>
          </p:nvSpPr>
          <p:spPr bwMode="auto">
            <a:xfrm>
              <a:off x="2521013" y="1899148"/>
              <a:ext cx="5386577" cy="1158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sz="2800" b="1" dirty="0" err="1">
                  <a:solidFill>
                    <a:srgbClr val="002060"/>
                  </a:solidFill>
                  <a:latin typeface="Arial" panose="020B0604020202020204" pitchFamily="34" charset="0"/>
                </a:rPr>
                <a:t>Các</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định</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hướng</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chiến</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lược</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bao</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quát</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những</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vấn</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đề</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phát</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triển</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của</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đất</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nước</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trong</a:t>
              </a:r>
              <a:r>
                <a:rPr lang="en-US" sz="2800" b="1" dirty="0">
                  <a:solidFill>
                    <a:srgbClr val="002060"/>
                  </a:solidFill>
                  <a:latin typeface="Arial" panose="020B0604020202020204" pitchFamily="34" charset="0"/>
                </a:rPr>
                <a:t> 10 </a:t>
              </a:r>
              <a:r>
                <a:rPr lang="en-US" sz="2800" b="1" dirty="0" err="1">
                  <a:solidFill>
                    <a:srgbClr val="002060"/>
                  </a:solidFill>
                  <a:latin typeface="Arial" panose="020B0604020202020204" pitchFamily="34" charset="0"/>
                </a:rPr>
                <a:t>năm</a:t>
              </a:r>
              <a:r>
                <a:rPr lang="en-US" sz="2800" b="1" dirty="0">
                  <a:solidFill>
                    <a:srgbClr val="002060"/>
                  </a:solidFill>
                  <a:latin typeface="Arial" panose="020B0604020202020204" pitchFamily="34" charset="0"/>
                </a:rPr>
                <a:t> </a:t>
              </a:r>
              <a:r>
                <a:rPr lang="en-US" sz="2800" b="1" dirty="0" err="1">
                  <a:solidFill>
                    <a:srgbClr val="002060"/>
                  </a:solidFill>
                  <a:latin typeface="Arial" panose="020B0604020202020204" pitchFamily="34" charset="0"/>
                </a:rPr>
                <a:t>tới</a:t>
              </a:r>
              <a:r>
                <a:rPr lang="en-US" sz="2800" b="1" dirty="0">
                  <a:solidFill>
                    <a:srgbClr val="002060"/>
                  </a:solidFill>
                  <a:latin typeface="Arial" panose="020B0604020202020204" pitchFamily="34" charset="0"/>
                </a:rPr>
                <a:t> </a:t>
              </a:r>
              <a:endParaRPr lang="en-US" sz="2800" dirty="0">
                <a:solidFill>
                  <a:srgbClr val="002060"/>
                </a:solidFill>
              </a:endParaRPr>
            </a:p>
          </p:txBody>
        </p:sp>
      </p:grpSp>
      <p:sp>
        <p:nvSpPr>
          <p:cNvPr id="3" name="Rounded Rectangle 2"/>
          <p:cNvSpPr/>
          <p:nvPr/>
        </p:nvSpPr>
        <p:spPr>
          <a:xfrm>
            <a:off x="8458200" y="1444566"/>
            <a:ext cx="3230880" cy="102108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002060"/>
                </a:solidFill>
              </a:rPr>
              <a:t>Phát</a:t>
            </a:r>
            <a:r>
              <a:rPr lang="en-US" sz="2200" b="1" dirty="0">
                <a:solidFill>
                  <a:srgbClr val="002060"/>
                </a:solidFill>
              </a:rPr>
              <a:t> </a:t>
            </a:r>
            <a:r>
              <a:rPr lang="en-US" sz="2200" b="1" dirty="0" err="1">
                <a:solidFill>
                  <a:srgbClr val="002060"/>
                </a:solidFill>
              </a:rPr>
              <a:t>triển</a:t>
            </a:r>
            <a:r>
              <a:rPr lang="en-US" sz="2200" b="1" dirty="0">
                <a:solidFill>
                  <a:srgbClr val="002060"/>
                </a:solidFill>
              </a:rPr>
              <a:t> </a:t>
            </a:r>
            <a:r>
              <a:rPr lang="en-US" sz="2200" b="1" dirty="0" err="1">
                <a:solidFill>
                  <a:srgbClr val="002060"/>
                </a:solidFill>
              </a:rPr>
              <a:t>kinh</a:t>
            </a:r>
            <a:r>
              <a:rPr lang="en-US" sz="2200" b="1" dirty="0">
                <a:solidFill>
                  <a:srgbClr val="002060"/>
                </a:solidFill>
              </a:rPr>
              <a:t> </a:t>
            </a:r>
            <a:r>
              <a:rPr lang="en-US" sz="2200" b="1" dirty="0" err="1">
                <a:solidFill>
                  <a:srgbClr val="002060"/>
                </a:solidFill>
              </a:rPr>
              <a:t>tế-xã</a:t>
            </a:r>
            <a:r>
              <a:rPr lang="en-US" sz="2200" b="1" dirty="0">
                <a:solidFill>
                  <a:srgbClr val="002060"/>
                </a:solidFill>
              </a:rPr>
              <a:t> </a:t>
            </a:r>
            <a:r>
              <a:rPr lang="en-US" sz="2200" b="1" dirty="0" err="1">
                <a:solidFill>
                  <a:srgbClr val="002060"/>
                </a:solidFill>
              </a:rPr>
              <a:t>hội</a:t>
            </a:r>
            <a:endParaRPr lang="en-US" sz="2200" b="1" dirty="0">
              <a:solidFill>
                <a:srgbClr val="002060"/>
              </a:solidFill>
            </a:endParaRPr>
          </a:p>
        </p:txBody>
      </p:sp>
      <p:sp>
        <p:nvSpPr>
          <p:cNvPr id="18" name="Rounded Rectangle 17"/>
          <p:cNvSpPr/>
          <p:nvPr/>
        </p:nvSpPr>
        <p:spPr>
          <a:xfrm>
            <a:off x="8458200" y="3138514"/>
            <a:ext cx="3230880" cy="102108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002060"/>
                </a:solidFill>
              </a:rPr>
              <a:t>Xây</a:t>
            </a:r>
            <a:r>
              <a:rPr lang="en-US" sz="2200" b="1" dirty="0">
                <a:solidFill>
                  <a:srgbClr val="002060"/>
                </a:solidFill>
              </a:rPr>
              <a:t> </a:t>
            </a:r>
            <a:r>
              <a:rPr lang="en-US" sz="2200" b="1" dirty="0" err="1">
                <a:solidFill>
                  <a:srgbClr val="002060"/>
                </a:solidFill>
              </a:rPr>
              <a:t>dựng</a:t>
            </a:r>
            <a:r>
              <a:rPr lang="en-US" sz="2200" b="1" dirty="0">
                <a:solidFill>
                  <a:srgbClr val="002060"/>
                </a:solidFill>
              </a:rPr>
              <a:t> </a:t>
            </a:r>
            <a:r>
              <a:rPr lang="en-US" sz="2200" b="1" dirty="0" err="1">
                <a:solidFill>
                  <a:srgbClr val="002060"/>
                </a:solidFill>
              </a:rPr>
              <a:t>Đảng</a:t>
            </a:r>
            <a:r>
              <a:rPr lang="en-US" sz="2200" b="1" dirty="0">
                <a:solidFill>
                  <a:srgbClr val="002060"/>
                </a:solidFill>
              </a:rPr>
              <a:t> </a:t>
            </a:r>
            <a:r>
              <a:rPr lang="en-US" sz="2200" b="1" dirty="0" err="1">
                <a:solidFill>
                  <a:srgbClr val="002060"/>
                </a:solidFill>
              </a:rPr>
              <a:t>và</a:t>
            </a:r>
            <a:r>
              <a:rPr lang="en-US" sz="2200" b="1" dirty="0">
                <a:solidFill>
                  <a:srgbClr val="002060"/>
                </a:solidFill>
              </a:rPr>
              <a:t> </a:t>
            </a:r>
            <a:r>
              <a:rPr lang="en-US" sz="2200" b="1" dirty="0" err="1">
                <a:solidFill>
                  <a:srgbClr val="002060"/>
                </a:solidFill>
              </a:rPr>
              <a:t>hệ</a:t>
            </a:r>
            <a:r>
              <a:rPr lang="en-US" sz="2200" b="1" dirty="0">
                <a:solidFill>
                  <a:srgbClr val="002060"/>
                </a:solidFill>
              </a:rPr>
              <a:t> </a:t>
            </a:r>
            <a:r>
              <a:rPr lang="en-US" sz="2200" b="1" dirty="0" err="1">
                <a:solidFill>
                  <a:srgbClr val="002060"/>
                </a:solidFill>
              </a:rPr>
              <a:t>thống</a:t>
            </a:r>
            <a:r>
              <a:rPr lang="en-US" sz="2200" b="1" dirty="0">
                <a:solidFill>
                  <a:srgbClr val="002060"/>
                </a:solidFill>
              </a:rPr>
              <a:t> </a:t>
            </a:r>
            <a:r>
              <a:rPr lang="en-US" sz="2200" b="1" dirty="0" err="1">
                <a:solidFill>
                  <a:srgbClr val="002060"/>
                </a:solidFill>
              </a:rPr>
              <a:t>chính</a:t>
            </a:r>
            <a:r>
              <a:rPr lang="en-US" sz="2200" b="1" dirty="0">
                <a:solidFill>
                  <a:srgbClr val="002060"/>
                </a:solidFill>
              </a:rPr>
              <a:t> </a:t>
            </a:r>
            <a:r>
              <a:rPr lang="en-US" sz="2200" b="1" dirty="0" err="1">
                <a:solidFill>
                  <a:srgbClr val="002060"/>
                </a:solidFill>
              </a:rPr>
              <a:t>trị</a:t>
            </a:r>
            <a:endParaRPr lang="en-US" sz="2200" b="1" dirty="0">
              <a:solidFill>
                <a:srgbClr val="002060"/>
              </a:solidFill>
            </a:endParaRPr>
          </a:p>
        </p:txBody>
      </p:sp>
      <p:sp>
        <p:nvSpPr>
          <p:cNvPr id="19" name="Rounded Rectangle 18"/>
          <p:cNvSpPr/>
          <p:nvPr/>
        </p:nvSpPr>
        <p:spPr>
          <a:xfrm>
            <a:off x="8458200" y="4855322"/>
            <a:ext cx="3230880" cy="102108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002060"/>
                </a:solidFill>
              </a:rPr>
              <a:t>Quốc</a:t>
            </a:r>
            <a:r>
              <a:rPr lang="en-US" sz="2200" b="1" dirty="0">
                <a:solidFill>
                  <a:srgbClr val="002060"/>
                </a:solidFill>
              </a:rPr>
              <a:t> </a:t>
            </a:r>
            <a:r>
              <a:rPr lang="en-US" sz="2200" b="1" dirty="0" err="1">
                <a:solidFill>
                  <a:srgbClr val="002060"/>
                </a:solidFill>
              </a:rPr>
              <a:t>phòng</a:t>
            </a:r>
            <a:r>
              <a:rPr lang="en-US" sz="2200" b="1" dirty="0">
                <a:solidFill>
                  <a:srgbClr val="002060"/>
                </a:solidFill>
              </a:rPr>
              <a:t>, an </a:t>
            </a:r>
            <a:r>
              <a:rPr lang="en-US" sz="2200" b="1" dirty="0" err="1">
                <a:solidFill>
                  <a:srgbClr val="002060"/>
                </a:solidFill>
              </a:rPr>
              <a:t>ninh</a:t>
            </a:r>
            <a:r>
              <a:rPr lang="en-US" sz="2200" b="1" dirty="0">
                <a:solidFill>
                  <a:srgbClr val="002060"/>
                </a:solidFill>
              </a:rPr>
              <a:t>, </a:t>
            </a:r>
            <a:r>
              <a:rPr lang="en-US" sz="2200" b="1" dirty="0" err="1">
                <a:solidFill>
                  <a:srgbClr val="002060"/>
                </a:solidFill>
              </a:rPr>
              <a:t>đối</a:t>
            </a:r>
            <a:r>
              <a:rPr lang="en-US" sz="2200" b="1" dirty="0">
                <a:solidFill>
                  <a:srgbClr val="002060"/>
                </a:solidFill>
              </a:rPr>
              <a:t> </a:t>
            </a:r>
            <a:r>
              <a:rPr lang="en-US" sz="2200" b="1" dirty="0" err="1">
                <a:solidFill>
                  <a:srgbClr val="002060"/>
                </a:solidFill>
              </a:rPr>
              <a:t>ngoại</a:t>
            </a:r>
            <a:endParaRPr lang="en-US" sz="2200" b="1" dirty="0">
              <a:solidFill>
                <a:srgbClr val="002060"/>
              </a:solidFill>
            </a:endParaRPr>
          </a:p>
        </p:txBody>
      </p:sp>
    </p:spTree>
    <p:extLst>
      <p:ext uri="{BB962C8B-B14F-4D97-AF65-F5344CB8AC3E}">
        <p14:creationId xmlns:p14="http://schemas.microsoft.com/office/powerpoint/2010/main" val="21034737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02920" y="805364"/>
            <a:ext cx="10701423" cy="1084398"/>
            <a:chOff x="171450" y="2216997"/>
            <a:chExt cx="8753475" cy="887322"/>
          </a:xfrm>
        </p:grpSpPr>
        <p:grpSp>
          <p:nvGrpSpPr>
            <p:cNvPr id="18" name="Group 17"/>
            <p:cNvGrpSpPr/>
            <p:nvPr/>
          </p:nvGrpSpPr>
          <p:grpSpPr>
            <a:xfrm>
              <a:off x="171450" y="2216997"/>
              <a:ext cx="8753475" cy="887322"/>
              <a:chOff x="171450" y="2216997"/>
              <a:chExt cx="8753475" cy="887322"/>
            </a:xfrm>
          </p:grpSpPr>
          <p:sp>
            <p:nvSpPr>
              <p:cNvPr id="9" name="Freeform 8"/>
              <p:cNvSpPr/>
              <p:nvPr/>
            </p:nvSpPr>
            <p:spPr>
              <a:xfrm>
                <a:off x="521592" y="2379101"/>
                <a:ext cx="8403333" cy="725218"/>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w="28575">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dirty="0"/>
              </a:p>
            </p:txBody>
          </p:sp>
          <p:sp>
            <p:nvSpPr>
              <p:cNvPr id="10" name="Rectangle 9"/>
              <p:cNvSpPr/>
              <p:nvPr/>
            </p:nvSpPr>
            <p:spPr>
              <a:xfrm>
                <a:off x="171450" y="2216997"/>
                <a:ext cx="971548" cy="454578"/>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600" b="1" dirty="0">
                    <a:solidFill>
                      <a:srgbClr val="C00000"/>
                    </a:solidFill>
                    <a:effectLst>
                      <a:outerShdw blurRad="38100" dist="38100" dir="2700000" algn="tl">
                        <a:srgbClr val="000000">
                          <a:alpha val="43137"/>
                        </a:srgbClr>
                      </a:outerShdw>
                    </a:effectLst>
                  </a:rPr>
                  <a:t>1</a:t>
                </a:r>
              </a:p>
            </p:txBody>
          </p:sp>
        </p:grpSp>
        <p:sp>
          <p:nvSpPr>
            <p:cNvPr id="17" name="TextBox 16"/>
            <p:cNvSpPr txBox="1"/>
            <p:nvPr/>
          </p:nvSpPr>
          <p:spPr>
            <a:xfrm>
              <a:off x="1228723" y="2379100"/>
              <a:ext cx="7610475" cy="629605"/>
            </a:xfrm>
            <a:prstGeom prst="rect">
              <a:avLst/>
            </a:prstGeom>
            <a:noFill/>
          </p:spPr>
          <p:txBody>
            <a:bodyPr wrap="square" rtlCol="0">
              <a:spAutoFit/>
            </a:bodyPr>
            <a:lstStyle/>
            <a:p>
              <a:pPr algn="just"/>
              <a:r>
                <a:rPr lang="en-US" sz="2200" b="1" dirty="0">
                  <a:latin typeface="Times New Roman" panose="02020603050405020304" pitchFamily="18" charset="0"/>
                  <a:cs typeface="Times New Roman" panose="02020603050405020304" pitchFamily="18" charset="0"/>
                </a:rPr>
                <a:t>T</a:t>
              </a:r>
              <a:r>
                <a:rPr lang="vi-VN" sz="2200" b="1" dirty="0">
                  <a:latin typeface="Times New Roman" panose="02020603050405020304" pitchFamily="18" charset="0"/>
                  <a:cs typeface="Times New Roman" panose="02020603050405020304" pitchFamily="18" charset="0"/>
                </a:rPr>
                <a:t>iếp tục đổi mới mạnh mẽ tư duy, xây dựng và hoàn thiện đồng bộ thể chế phát triển bền vững</a:t>
              </a:r>
              <a:r>
                <a:rPr lang="en-US" sz="2200" b="1" dirty="0">
                  <a:latin typeface="Times New Roman" panose="02020603050405020304" pitchFamily="18" charset="0"/>
                  <a:cs typeface="Times New Roman" panose="02020603050405020304" pitchFamily="18" charset="0"/>
                </a:rPr>
                <a:t>…</a:t>
              </a:r>
              <a:r>
                <a:rPr lang="es-MX" sz="2200" b="1" dirty="0">
                  <a:latin typeface="Times New Roman" panose="02020603050405020304" pitchFamily="18" charset="0"/>
                  <a:cs typeface="Times New Roman" panose="02020603050405020304" pitchFamily="18" charset="0"/>
                </a:rPr>
                <a:t> </a:t>
              </a:r>
              <a:endParaRPr lang="en-GB" sz="2200" b="1" dirty="0"/>
            </a:p>
          </p:txBody>
        </p:sp>
      </p:grpSp>
      <p:grpSp>
        <p:nvGrpSpPr>
          <p:cNvPr id="26" name="Group 25"/>
          <p:cNvGrpSpPr/>
          <p:nvPr/>
        </p:nvGrpSpPr>
        <p:grpSpPr>
          <a:xfrm>
            <a:off x="611880" y="2015826"/>
            <a:ext cx="10711440" cy="2098974"/>
            <a:chOff x="171450" y="2216997"/>
            <a:chExt cx="8753475" cy="1710480"/>
          </a:xfrm>
        </p:grpSpPr>
        <p:grpSp>
          <p:nvGrpSpPr>
            <p:cNvPr id="27" name="Group 26"/>
            <p:cNvGrpSpPr/>
            <p:nvPr/>
          </p:nvGrpSpPr>
          <p:grpSpPr>
            <a:xfrm>
              <a:off x="171450" y="2216997"/>
              <a:ext cx="8753475" cy="1710480"/>
              <a:chOff x="171450" y="2216997"/>
              <a:chExt cx="8753475" cy="1710480"/>
            </a:xfrm>
          </p:grpSpPr>
          <p:sp>
            <p:nvSpPr>
              <p:cNvPr id="29" name="Freeform 28"/>
              <p:cNvSpPr/>
              <p:nvPr/>
            </p:nvSpPr>
            <p:spPr>
              <a:xfrm>
                <a:off x="521592" y="2379099"/>
                <a:ext cx="8403333" cy="1548378"/>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w="28575">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b="1" dirty="0"/>
              </a:p>
            </p:txBody>
          </p:sp>
          <p:sp>
            <p:nvSpPr>
              <p:cNvPr id="30" name="Rectangle 29"/>
              <p:cNvSpPr/>
              <p:nvPr/>
            </p:nvSpPr>
            <p:spPr>
              <a:xfrm>
                <a:off x="171450" y="2216997"/>
                <a:ext cx="971548" cy="454578"/>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600" b="1" dirty="0">
                    <a:solidFill>
                      <a:srgbClr val="C00000"/>
                    </a:solidFill>
                    <a:effectLst>
                      <a:outerShdw blurRad="38100" dist="38100" dir="2700000" algn="tl">
                        <a:srgbClr val="000000">
                          <a:alpha val="43137"/>
                        </a:srgbClr>
                      </a:outerShdw>
                    </a:effectLst>
                  </a:rPr>
                  <a:t>2</a:t>
                </a:r>
              </a:p>
            </p:txBody>
          </p:sp>
        </p:grpSp>
        <p:sp>
          <p:nvSpPr>
            <p:cNvPr id="28" name="TextBox 27"/>
            <p:cNvSpPr txBox="1"/>
            <p:nvPr/>
          </p:nvSpPr>
          <p:spPr>
            <a:xfrm>
              <a:off x="1327833" y="2379100"/>
              <a:ext cx="7414216" cy="1454704"/>
            </a:xfrm>
            <a:prstGeom prst="rect">
              <a:avLst/>
            </a:prstGeom>
            <a:noFill/>
          </p:spPr>
          <p:txBody>
            <a:bodyPr wrap="square" rtlCol="0">
              <a:spAutoFit/>
            </a:bodyPr>
            <a:lstStyle/>
            <a:p>
              <a:pPr algn="just"/>
              <a:r>
                <a:rPr lang="en-US" sz="2200" b="1" dirty="0">
                  <a:latin typeface="Times New Roman" panose="02020603050405020304" pitchFamily="18" charset="0"/>
                  <a:cs typeface="Times New Roman" panose="02020603050405020304" pitchFamily="18" charset="0"/>
                </a:rPr>
                <a:t>H</a:t>
              </a:r>
              <a:r>
                <a:rPr lang="vi-VN" sz="2200" b="1" dirty="0">
                  <a:latin typeface="Times New Roman" panose="02020603050405020304" pitchFamily="18" charset="0"/>
                  <a:cs typeface="Times New Roman" panose="02020603050405020304" pitchFamily="18" charset="0"/>
                </a:rPr>
                <a:t>oàn thiện toàn diện, đồng bộ thể chế phát triển kinh tế thị trường định hướng xã hội chủ nghĩa</a:t>
              </a:r>
              <a:r>
                <a:rPr lang="en-US" sz="2200" b="1" dirty="0">
                  <a:latin typeface="Times New Roman" panose="02020603050405020304" pitchFamily="18" charset="0"/>
                  <a:cs typeface="Times New Roman" panose="02020603050405020304" pitchFamily="18" charset="0"/>
                </a:rPr>
                <a:t>; đ</a:t>
              </a:r>
              <a:r>
                <a:rPr lang="vi-VN" sz="2200" b="1" dirty="0">
                  <a:latin typeface="Times New Roman" panose="02020603050405020304" pitchFamily="18" charset="0"/>
                  <a:cs typeface="Times New Roman" panose="02020603050405020304" pitchFamily="18" charset="0"/>
                </a:rPr>
                <a:t>ổi mới mạnh mẽ mô hình tăng trưởng, cơ cấu lại nền kinh tế, </a:t>
              </a:r>
              <a:r>
                <a:rPr lang="en-US" sz="2200" b="1" dirty="0" err="1">
                  <a:latin typeface="Times New Roman" panose="02020603050405020304" pitchFamily="18" charset="0"/>
                  <a:cs typeface="Times New Roman" panose="02020603050405020304" pitchFamily="18" charset="0"/>
                </a:rPr>
                <a:t>đẩy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mạnh</a:t>
              </a:r>
              <a:r>
                <a:rPr lang="en-US" sz="2200" b="1" dirty="0">
                  <a:latin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cs typeface="Times New Roman" panose="02020603050405020304" pitchFamily="18" charset="0"/>
                </a:rPr>
                <a:t>công nghiệp hoá, hiện đại hoá đất nước</a:t>
              </a:r>
              <a:r>
                <a:rPr lang="en-US" sz="2200" b="1" dirty="0">
                  <a:latin typeface="Times New Roman" panose="02020603050405020304" pitchFamily="18" charset="0"/>
                  <a:cs typeface="Times New Roman" panose="02020603050405020304" pitchFamily="18" charset="0"/>
                </a:rPr>
                <a:t>; đ</a:t>
              </a:r>
              <a:r>
                <a:rPr lang="vi-VN" sz="2200" b="1" dirty="0">
                  <a:latin typeface="Times New Roman" panose="02020603050405020304" pitchFamily="18" charset="0"/>
                  <a:cs typeface="Times New Roman" panose="02020603050405020304" pitchFamily="18" charset="0"/>
                </a:rPr>
                <a:t>ẩy mạnh chuyển đổi số quốc gia, phát triển kinh tế số</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nền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tảng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khoa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nghệ</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đổi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tạo</a:t>
              </a:r>
              <a:r>
                <a:rPr lang="en-US" sz="2200" b="1" dirty="0">
                  <a:latin typeface="Times New Roman" panose="02020603050405020304" pitchFamily="18" charset="0"/>
                  <a:cs typeface="Times New Roman" panose="02020603050405020304" pitchFamily="18" charset="0"/>
                </a:rPr>
                <a:t>…</a:t>
              </a:r>
              <a:endParaRPr lang="en-GB" sz="2200" b="1" dirty="0">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611880" y="4316215"/>
            <a:ext cx="10711440" cy="1933912"/>
            <a:chOff x="159190" y="2216998"/>
            <a:chExt cx="8765735" cy="1284351"/>
          </a:xfrm>
        </p:grpSpPr>
        <p:grpSp>
          <p:nvGrpSpPr>
            <p:cNvPr id="23" name="Group 22"/>
            <p:cNvGrpSpPr/>
            <p:nvPr/>
          </p:nvGrpSpPr>
          <p:grpSpPr>
            <a:xfrm>
              <a:off x="159190" y="2216998"/>
              <a:ext cx="8765735" cy="1284351"/>
              <a:chOff x="159190" y="2216998"/>
              <a:chExt cx="8765735" cy="1284351"/>
            </a:xfrm>
          </p:grpSpPr>
          <p:sp>
            <p:nvSpPr>
              <p:cNvPr id="25" name="Freeform 24"/>
              <p:cNvSpPr/>
              <p:nvPr/>
            </p:nvSpPr>
            <p:spPr>
              <a:xfrm>
                <a:off x="521592" y="2379100"/>
                <a:ext cx="8403333" cy="1122249"/>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w="28575">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000" dirty="0"/>
              </a:p>
            </p:txBody>
          </p:sp>
          <p:sp>
            <p:nvSpPr>
              <p:cNvPr id="31" name="Rectangle 30"/>
              <p:cNvSpPr/>
              <p:nvPr/>
            </p:nvSpPr>
            <p:spPr>
              <a:xfrm>
                <a:off x="159190" y="2216998"/>
                <a:ext cx="983808" cy="315460"/>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600" b="1" dirty="0">
                    <a:solidFill>
                      <a:srgbClr val="C00000"/>
                    </a:solidFill>
                    <a:effectLst>
                      <a:outerShdw blurRad="38100" dist="38100" dir="2700000" algn="tl">
                        <a:srgbClr val="000000">
                          <a:alpha val="43137"/>
                        </a:srgbClr>
                      </a:outerShdw>
                    </a:effectLst>
                  </a:rPr>
                  <a:t>3</a:t>
                </a:r>
              </a:p>
            </p:txBody>
          </p:sp>
        </p:grpSp>
        <p:sp>
          <p:nvSpPr>
            <p:cNvPr id="24" name="TextBox 23"/>
            <p:cNvSpPr txBox="1"/>
            <p:nvPr/>
          </p:nvSpPr>
          <p:spPr>
            <a:xfrm>
              <a:off x="1228723" y="2379100"/>
              <a:ext cx="7610475" cy="306717"/>
            </a:xfrm>
            <a:prstGeom prst="rect">
              <a:avLst/>
            </a:prstGeom>
            <a:noFill/>
          </p:spPr>
          <p:txBody>
            <a:bodyPr wrap="square" rtlCol="0">
              <a:spAutoFit/>
            </a:bodyPr>
            <a:lstStyle/>
            <a:p>
              <a:pPr algn="just"/>
              <a:endParaRPr lang="es-MX" sz="2000" dirty="0">
                <a:latin typeface="Times New Roman" panose="02020603050405020304" pitchFamily="18" charset="0"/>
                <a:cs typeface="Times New Roman" panose="02020603050405020304" pitchFamily="18" charset="0"/>
              </a:endParaRPr>
            </a:p>
          </p:txBody>
        </p:sp>
      </p:grpSp>
      <p:sp>
        <p:nvSpPr>
          <p:cNvPr id="32" name="Title 1"/>
          <p:cNvSpPr>
            <a:spLocks noGrp="1"/>
          </p:cNvSpPr>
          <p:nvPr>
            <p:ph type="title"/>
          </p:nvPr>
        </p:nvSpPr>
        <p:spPr>
          <a:xfrm>
            <a:off x="1982480" y="4742431"/>
            <a:ext cx="9117058" cy="1325563"/>
          </a:xfrm>
        </p:spPr>
        <p:txBody>
          <a:bodyPr>
            <a:normAutofit fontScale="90000"/>
          </a:bodyPr>
          <a:lstStyle/>
          <a:p>
            <a:pPr algn="just"/>
            <a:r>
              <a:rPr lang="en-US" sz="2400" b="1" dirty="0">
                <a:latin typeface="Times New Roman" pitchFamily="18" charset="0"/>
                <a:cs typeface="Times New Roman" pitchFamily="18" charset="0"/>
              </a:rPr>
              <a:t>T</a:t>
            </a:r>
            <a:r>
              <a:rPr lang="vi-VN" sz="2400" b="1" dirty="0">
                <a:latin typeface="Times New Roman" pitchFamily="18" charset="0"/>
                <a:cs typeface="Times New Roman" pitchFamily="18" charset="0"/>
              </a:rPr>
              <a:t>ạo đột phá trong đổi mới căn bản, toàn diện giáo dục và đào tạo, phát triển nguồn nhân lực chất lượng cao, thu hút và trọng dụng nhân tài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đẩy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cứu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giao</a:t>
            </a:r>
            <a:r>
              <a:rPr lang="vi-VN" sz="2400" b="1" dirty="0">
                <a:latin typeface="Times New Roman" pitchFamily="18" charset="0"/>
                <a:cs typeface="Times New Roman" pitchFamily="18" charset="0"/>
              </a:rPr>
              <a:t>, ứng dụng mạnh mẽ thành tựu của cuộc </a:t>
            </a:r>
            <a:r>
              <a:rPr lang="en-US" sz="2400" b="1" dirty="0">
                <a:latin typeface="Times New Roman" pitchFamily="18" charset="0"/>
                <a:cs typeface="Times New Roman" pitchFamily="18" charset="0"/>
              </a:rPr>
              <a:t>C</a:t>
            </a:r>
            <a:r>
              <a:rPr lang="vi-VN" sz="2400" b="1" dirty="0">
                <a:latin typeface="Times New Roman" pitchFamily="18" charset="0"/>
                <a:cs typeface="Times New Roman" pitchFamily="18" charset="0"/>
              </a:rPr>
              <a:t>ách mạng công nghiệp lần thứ tư</a:t>
            </a:r>
            <a:r>
              <a:rPr lang="en-US"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17655404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87896" y="868597"/>
            <a:ext cx="10248584" cy="1668280"/>
            <a:chOff x="171450" y="2216997"/>
            <a:chExt cx="8753475" cy="1284352"/>
          </a:xfrm>
        </p:grpSpPr>
        <p:grpSp>
          <p:nvGrpSpPr>
            <p:cNvPr id="14" name="Group 13"/>
            <p:cNvGrpSpPr/>
            <p:nvPr/>
          </p:nvGrpSpPr>
          <p:grpSpPr>
            <a:xfrm>
              <a:off x="171450" y="2216997"/>
              <a:ext cx="8753475" cy="1284352"/>
              <a:chOff x="171450" y="2216997"/>
              <a:chExt cx="8753475" cy="1284352"/>
            </a:xfrm>
          </p:grpSpPr>
          <p:sp>
            <p:nvSpPr>
              <p:cNvPr id="16" name="Freeform 15"/>
              <p:cNvSpPr/>
              <p:nvPr/>
            </p:nvSpPr>
            <p:spPr>
              <a:xfrm>
                <a:off x="521592" y="2379100"/>
                <a:ext cx="8403333" cy="1122249"/>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w="28575">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dirty="0"/>
              </a:p>
            </p:txBody>
          </p:sp>
          <p:sp>
            <p:nvSpPr>
              <p:cNvPr id="17" name="Rectangle 16"/>
              <p:cNvSpPr/>
              <p:nvPr/>
            </p:nvSpPr>
            <p:spPr>
              <a:xfrm>
                <a:off x="171450" y="2216997"/>
                <a:ext cx="971548" cy="454578"/>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600" b="1" dirty="0">
                    <a:solidFill>
                      <a:srgbClr val="C00000"/>
                    </a:solidFill>
                    <a:effectLst>
                      <a:outerShdw blurRad="38100" dist="38100" dir="2700000" algn="tl">
                        <a:srgbClr val="000000">
                          <a:alpha val="43137"/>
                        </a:srgbClr>
                      </a:outerShdw>
                    </a:effectLst>
                  </a:rPr>
                  <a:t>4</a:t>
                </a:r>
              </a:p>
            </p:txBody>
          </p:sp>
        </p:grpSp>
        <p:sp>
          <p:nvSpPr>
            <p:cNvPr id="15" name="TextBox 14"/>
            <p:cNvSpPr txBox="1"/>
            <p:nvPr/>
          </p:nvSpPr>
          <p:spPr>
            <a:xfrm>
              <a:off x="1228723" y="2379100"/>
              <a:ext cx="7610475" cy="1113650"/>
            </a:xfrm>
            <a:prstGeom prst="rect">
              <a:avLst/>
            </a:prstGeom>
            <a:noFill/>
          </p:spPr>
          <p:txBody>
            <a:bodyPr wrap="square" rtlCol="0">
              <a:spAutoFit/>
            </a:bodyPr>
            <a:lstStyle/>
            <a:p>
              <a:pPr algn="just"/>
              <a:r>
                <a:rPr lang="en-US" sz="2200" b="1" dirty="0">
                  <a:latin typeface="Times New Roman" pitchFamily="18" charset="0"/>
                  <a:ea typeface="+mj-ea"/>
                  <a:cs typeface="Times New Roman" pitchFamily="18" charset="0"/>
                </a:rPr>
                <a:t>P</a:t>
              </a:r>
              <a:r>
                <a:rPr lang="vi-VN" sz="2200" b="1" dirty="0">
                  <a:latin typeface="Times New Roman" pitchFamily="18" charset="0"/>
                  <a:ea typeface="+mj-ea"/>
                  <a:cs typeface="Times New Roman" pitchFamily="18" charset="0"/>
                </a:rPr>
                <a:t>hát triển con người toàn diện và xây dựng nền văn hoá Việt Nam tiên tiến, đậm đà bản sắc dân tộc</a:t>
              </a:r>
              <a:r>
                <a:rPr lang="en-US" sz="2200" b="1" dirty="0">
                  <a:latin typeface="Times New Roman" pitchFamily="18" charset="0"/>
                  <a:ea typeface="+mj-ea"/>
                  <a:cs typeface="Times New Roman" pitchFamily="18" charset="0"/>
                </a:rPr>
                <a:t>; k</a:t>
              </a:r>
              <a:r>
                <a:rPr lang="es-MX" sz="2200" b="1" dirty="0" err="1">
                  <a:latin typeface="Times New Roman" pitchFamily="18" charset="0"/>
                  <a:ea typeface="+mj-ea"/>
                  <a:cs typeface="Times New Roman" pitchFamily="18" charset="0"/>
                </a:rPr>
                <a:t>hơi</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dậy</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truyền</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thống</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yêu</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nước</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niềm</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tự</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hào</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dân</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tộc</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niềm</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tin</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khát</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vọng</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phát</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triển</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đất</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nước</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phồn</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vinh</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hạnh</a:t>
              </a:r>
              <a:r>
                <a:rPr lang="es-MX" sz="2200" b="1" dirty="0">
                  <a:latin typeface="Times New Roman" pitchFamily="18" charset="0"/>
                  <a:ea typeface="+mj-ea"/>
                  <a:cs typeface="Times New Roman" pitchFamily="18" charset="0"/>
                </a:rPr>
                <a:t> </a:t>
              </a:r>
              <a:r>
                <a:rPr lang="es-MX" sz="2200" b="1" dirty="0" err="1">
                  <a:latin typeface="Times New Roman" pitchFamily="18" charset="0"/>
                  <a:ea typeface="+mj-ea"/>
                  <a:cs typeface="Times New Roman" pitchFamily="18" charset="0"/>
                </a:rPr>
                <a:t>phúc</a:t>
              </a:r>
              <a:r>
                <a:rPr lang="es-MX" sz="2200" b="1" dirty="0">
                  <a:latin typeface="Times New Roman" pitchFamily="18" charset="0"/>
                  <a:ea typeface="+mj-ea"/>
                  <a:cs typeface="Times New Roman" pitchFamily="18" charset="0"/>
                </a:rPr>
                <a:t>… </a:t>
              </a:r>
            </a:p>
          </p:txBody>
        </p:sp>
      </p:grpSp>
      <p:grpSp>
        <p:nvGrpSpPr>
          <p:cNvPr id="18" name="Group 17"/>
          <p:cNvGrpSpPr/>
          <p:nvPr/>
        </p:nvGrpSpPr>
        <p:grpSpPr>
          <a:xfrm>
            <a:off x="887896" y="2864451"/>
            <a:ext cx="10248584" cy="1035268"/>
            <a:chOff x="171450" y="2216997"/>
            <a:chExt cx="8753475" cy="1039164"/>
          </a:xfrm>
        </p:grpSpPr>
        <p:grpSp>
          <p:nvGrpSpPr>
            <p:cNvPr id="19" name="Group 18"/>
            <p:cNvGrpSpPr/>
            <p:nvPr/>
          </p:nvGrpSpPr>
          <p:grpSpPr>
            <a:xfrm>
              <a:off x="171450" y="2216997"/>
              <a:ext cx="8753475" cy="1039164"/>
              <a:chOff x="171450" y="2216997"/>
              <a:chExt cx="8753475" cy="1039164"/>
            </a:xfrm>
          </p:grpSpPr>
          <p:sp>
            <p:nvSpPr>
              <p:cNvPr id="21" name="Freeform 20"/>
              <p:cNvSpPr/>
              <p:nvPr/>
            </p:nvSpPr>
            <p:spPr>
              <a:xfrm>
                <a:off x="521592" y="2379100"/>
                <a:ext cx="8403333" cy="877061"/>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w="28575">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dirty="0"/>
              </a:p>
            </p:txBody>
          </p:sp>
          <p:sp>
            <p:nvSpPr>
              <p:cNvPr id="22" name="Rectangle 21"/>
              <p:cNvSpPr/>
              <p:nvPr/>
            </p:nvSpPr>
            <p:spPr>
              <a:xfrm>
                <a:off x="171450" y="2216997"/>
                <a:ext cx="971548" cy="454578"/>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4000" b="1" dirty="0">
                    <a:solidFill>
                      <a:srgbClr val="C00000"/>
                    </a:solidFill>
                    <a:effectLst>
                      <a:outerShdw blurRad="38100" dist="38100" dir="2700000" algn="tl">
                        <a:srgbClr val="000000">
                          <a:alpha val="43137"/>
                        </a:srgbClr>
                      </a:outerShdw>
                    </a:effectLst>
                  </a:rPr>
                  <a:t>5</a:t>
                </a:r>
              </a:p>
            </p:txBody>
          </p:sp>
        </p:grpSp>
        <p:sp>
          <p:nvSpPr>
            <p:cNvPr id="20" name="TextBox 19"/>
            <p:cNvSpPr txBox="1"/>
            <p:nvPr/>
          </p:nvSpPr>
          <p:spPr>
            <a:xfrm>
              <a:off x="1228723" y="2379100"/>
              <a:ext cx="7610475" cy="772337"/>
            </a:xfrm>
            <a:prstGeom prst="rect">
              <a:avLst/>
            </a:prstGeom>
            <a:noFill/>
          </p:spPr>
          <p:txBody>
            <a:bodyPr wrap="square" rtlCol="0">
              <a:spAutoFit/>
            </a:bodyPr>
            <a:lstStyle/>
            <a:p>
              <a:pPr algn="just"/>
              <a:r>
                <a:rPr lang="en-US" sz="2200" b="1" dirty="0">
                  <a:latin typeface="Times New Roman" panose="02020603050405020304" pitchFamily="18" charset="0"/>
                  <a:cs typeface="Times New Roman" panose="02020603050405020304" pitchFamily="18" charset="0"/>
                </a:rPr>
                <a:t>Q</a:t>
              </a:r>
              <a:r>
                <a:rPr lang="vi-VN" sz="2200" b="1" dirty="0">
                  <a:latin typeface="Times New Roman" panose="02020603050405020304" pitchFamily="18" charset="0"/>
                  <a:cs typeface="Times New Roman" panose="02020603050405020304" pitchFamily="18" charset="0"/>
                </a:rPr>
                <a:t>uản lý phát triển xã hội có hiệu quả, nghiêm minh, bảo đảm an ninh xã hội, an ninh con người</a:t>
              </a:r>
              <a:r>
                <a:rPr lang="en-US" sz="2200" b="1" dirty="0">
                  <a:latin typeface="Times New Roman" panose="02020603050405020304" pitchFamily="18" charset="0"/>
                  <a:cs typeface="Times New Roman" panose="02020603050405020304" pitchFamily="18" charset="0"/>
                </a:rPr>
                <a:t>…</a:t>
              </a:r>
              <a:endParaRPr lang="en-GB" sz="2200" b="1"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887896" y="4282441"/>
            <a:ext cx="10349947" cy="1749199"/>
            <a:chOff x="171450" y="2315590"/>
            <a:chExt cx="8753475" cy="1028735"/>
          </a:xfrm>
        </p:grpSpPr>
        <p:grpSp>
          <p:nvGrpSpPr>
            <p:cNvPr id="24" name="Group 23"/>
            <p:cNvGrpSpPr/>
            <p:nvPr/>
          </p:nvGrpSpPr>
          <p:grpSpPr>
            <a:xfrm>
              <a:off x="171450" y="2315590"/>
              <a:ext cx="8753475" cy="1028735"/>
              <a:chOff x="171450" y="2315590"/>
              <a:chExt cx="8753475" cy="1028735"/>
            </a:xfrm>
          </p:grpSpPr>
          <p:sp>
            <p:nvSpPr>
              <p:cNvPr id="26" name="Freeform 25"/>
              <p:cNvSpPr/>
              <p:nvPr/>
            </p:nvSpPr>
            <p:spPr>
              <a:xfrm>
                <a:off x="521592" y="2379100"/>
                <a:ext cx="8403333" cy="965225"/>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w="28575">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dirty="0"/>
              </a:p>
            </p:txBody>
          </p:sp>
          <p:sp>
            <p:nvSpPr>
              <p:cNvPr id="27" name="Rectangle 26"/>
              <p:cNvSpPr/>
              <p:nvPr/>
            </p:nvSpPr>
            <p:spPr>
              <a:xfrm>
                <a:off x="171450" y="2315590"/>
                <a:ext cx="971548" cy="286813"/>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600" b="1" dirty="0">
                    <a:solidFill>
                      <a:srgbClr val="C00000"/>
                    </a:solidFill>
                    <a:effectLst>
                      <a:outerShdw blurRad="38100" dist="38100" dir="2700000" algn="tl">
                        <a:srgbClr val="000000">
                          <a:alpha val="43137"/>
                        </a:srgbClr>
                      </a:outerShdw>
                    </a:effectLst>
                  </a:rPr>
                  <a:t>6</a:t>
                </a:r>
              </a:p>
            </p:txBody>
          </p:sp>
        </p:grpSp>
        <p:sp>
          <p:nvSpPr>
            <p:cNvPr id="25" name="TextBox 24"/>
            <p:cNvSpPr txBox="1"/>
            <p:nvPr/>
          </p:nvSpPr>
          <p:spPr>
            <a:xfrm>
              <a:off x="1228722" y="2436341"/>
              <a:ext cx="7610475" cy="850742"/>
            </a:xfrm>
            <a:prstGeom prst="rect">
              <a:avLst/>
            </a:prstGeom>
            <a:noFill/>
          </p:spPr>
          <p:txBody>
            <a:bodyPr wrap="square" rtlCol="0">
              <a:spAutoFit/>
            </a:bodyPr>
            <a:lstStyle/>
            <a:p>
              <a:pPr algn="just"/>
              <a:r>
                <a:rPr lang="en-US" sz="2200" b="1" dirty="0">
                  <a:latin typeface="Times New Roman" panose="02020603050405020304" pitchFamily="18" charset="0"/>
                  <a:cs typeface="Times New Roman" panose="02020603050405020304" pitchFamily="18" charset="0"/>
                </a:rPr>
                <a:t>C</a:t>
              </a:r>
              <a:r>
                <a:rPr lang="vi-VN" sz="2200" b="1" dirty="0">
                  <a:latin typeface="Times New Roman" panose="02020603050405020304" pitchFamily="18" charset="0"/>
                  <a:cs typeface="Times New Roman" panose="02020603050405020304" pitchFamily="18" charset="0"/>
                </a:rPr>
                <a:t>hủ động thích ứng có hiệu quả với biến đổi khí hậu, phòng chống và giảm nhẹ thiên tai, dịch bệnh</a:t>
              </a:r>
              <a:r>
                <a:rPr lang="en-US" sz="2200" b="1" dirty="0">
                  <a:latin typeface="Times New Roman" panose="02020603050405020304" pitchFamily="18" charset="0"/>
                  <a:cs typeface="Times New Roman" panose="02020603050405020304" pitchFamily="18" charset="0"/>
                </a:rPr>
                <a:t>; b</a:t>
              </a:r>
              <a:r>
                <a:rPr lang="vi-VN" sz="2200" b="1" dirty="0">
                  <a:latin typeface="Times New Roman" panose="02020603050405020304" pitchFamily="18" charset="0"/>
                  <a:cs typeface="Times New Roman" panose="02020603050405020304" pitchFamily="18" charset="0"/>
                </a:rPr>
                <a:t>ảo vệ</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môi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trường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sống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vi-VN" sz="2200" b="1" dirty="0">
                  <a:latin typeface="Times New Roman" panose="02020603050405020304" pitchFamily="18" charset="0"/>
                  <a:cs typeface="Times New Roman" panose="02020603050405020304" pitchFamily="18" charset="0"/>
                </a:rPr>
                <a:t> sức khoẻ nhân dân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quản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lý</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khai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dụng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bền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nguyên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xây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dựng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nền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xanh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tế</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tuần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hoàn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môi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trường</a:t>
              </a:r>
              <a:r>
                <a:rPr lang="en-US" sz="2200" b="1" dirty="0">
                  <a:latin typeface="Times New Roman" panose="02020603050405020304" pitchFamily="18" charset="0"/>
                  <a:cs typeface="Times New Roman" panose="02020603050405020304" pitchFamily="18" charset="0"/>
                </a:rPr>
                <a:t>…</a:t>
              </a:r>
              <a:endParaRPr lang="en-GB" sz="2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252005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87895" y="911020"/>
            <a:ext cx="10551142" cy="1707938"/>
            <a:chOff x="171450" y="2216998"/>
            <a:chExt cx="8753475" cy="1059198"/>
          </a:xfrm>
        </p:grpSpPr>
        <p:grpSp>
          <p:nvGrpSpPr>
            <p:cNvPr id="14" name="Group 13"/>
            <p:cNvGrpSpPr/>
            <p:nvPr/>
          </p:nvGrpSpPr>
          <p:grpSpPr>
            <a:xfrm>
              <a:off x="171450" y="2216998"/>
              <a:ext cx="8753475" cy="1059198"/>
              <a:chOff x="171450" y="2216998"/>
              <a:chExt cx="8753475" cy="1059198"/>
            </a:xfrm>
          </p:grpSpPr>
          <p:sp>
            <p:nvSpPr>
              <p:cNvPr id="16" name="Freeform 15"/>
              <p:cNvSpPr/>
              <p:nvPr/>
            </p:nvSpPr>
            <p:spPr>
              <a:xfrm>
                <a:off x="521592" y="2379100"/>
                <a:ext cx="8403333" cy="897096"/>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w="28575">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dirty="0"/>
              </a:p>
            </p:txBody>
          </p:sp>
          <p:sp>
            <p:nvSpPr>
              <p:cNvPr id="17" name="Rectangle 16"/>
              <p:cNvSpPr/>
              <p:nvPr/>
            </p:nvSpPr>
            <p:spPr>
              <a:xfrm>
                <a:off x="171450" y="2216998"/>
                <a:ext cx="971548" cy="332892"/>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600" b="1" dirty="0">
                    <a:solidFill>
                      <a:srgbClr val="C00000"/>
                    </a:solidFill>
                    <a:effectLst>
                      <a:outerShdw blurRad="38100" dist="38100" dir="2700000" algn="tl">
                        <a:srgbClr val="000000">
                          <a:alpha val="43137"/>
                        </a:srgbClr>
                      </a:outerShdw>
                    </a:effectLst>
                  </a:rPr>
                  <a:t>7</a:t>
                </a:r>
              </a:p>
            </p:txBody>
          </p:sp>
        </p:grpSp>
        <p:sp>
          <p:nvSpPr>
            <p:cNvPr id="15" name="TextBox 14"/>
            <p:cNvSpPr txBox="1"/>
            <p:nvPr/>
          </p:nvSpPr>
          <p:spPr>
            <a:xfrm>
              <a:off x="1228723" y="2379100"/>
              <a:ext cx="7610475" cy="897095"/>
            </a:xfrm>
            <a:prstGeom prst="rect">
              <a:avLst/>
            </a:prstGeom>
            <a:noFill/>
          </p:spPr>
          <p:txBody>
            <a:bodyPr wrap="square" rtlCol="0">
              <a:spAutoFit/>
            </a:bodyPr>
            <a:lstStyle/>
            <a:p>
              <a:pPr algn="just"/>
              <a:r>
                <a:rPr lang="en-US" sz="2200" b="1" dirty="0">
                  <a:latin typeface="Times New Roman" panose="02020603050405020304" pitchFamily="18" charset="0"/>
                  <a:cs typeface="Times New Roman" panose="02020603050405020304" pitchFamily="18" charset="0"/>
                </a:rPr>
                <a:t>K</a:t>
              </a:r>
              <a:r>
                <a:rPr lang="vi-VN" sz="2200" b="1" dirty="0">
                  <a:latin typeface="Times New Roman" panose="02020603050405020304" pitchFamily="18" charset="0"/>
                  <a:cs typeface="Times New Roman" panose="02020603050405020304" pitchFamily="18" charset="0"/>
                </a:rPr>
                <a:t>iên quyết, kiên trì </a:t>
              </a:r>
              <a:r>
                <a:rPr lang="en-US" sz="2200" b="1" dirty="0" err="1">
                  <a:latin typeface="Times New Roman" panose="02020603050405020304" pitchFamily="18" charset="0"/>
                  <a:cs typeface="Times New Roman" panose="02020603050405020304" pitchFamily="18" charset="0"/>
                </a:rPr>
                <a:t>đấu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tranh</a:t>
              </a:r>
              <a:r>
                <a:rPr lang="en-US" sz="2200" b="1" dirty="0">
                  <a:latin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cs typeface="Times New Roman" panose="02020603050405020304" pitchFamily="18" charset="0"/>
                </a:rPr>
                <a:t>bảo vệ vững chắc độc lập, chủ quyền, thống nhất, toàn vẹn lãnh thổ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giữ</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vững</a:t>
              </a:r>
              <a:r>
                <a:rPr lang="en-US" sz="2200" b="1" dirty="0">
                  <a:latin typeface="Times New Roman" panose="02020603050405020304" pitchFamily="18" charset="0"/>
                  <a:cs typeface="Times New Roman" panose="02020603050405020304" pitchFamily="18" charset="0"/>
                </a:rPr>
                <a:t> an </a:t>
              </a:r>
              <a:r>
                <a:rPr lang="en-US" sz="2200" b="1" dirty="0" err="1">
                  <a:latin typeface="Times New Roman" panose="02020603050405020304" pitchFamily="18" charset="0"/>
                  <a:cs typeface="Times New Roman" panose="02020603050405020304" pitchFamily="18" charset="0"/>
                </a:rPr>
                <a:t>ninh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trị</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bảo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trật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tự</a:t>
              </a:r>
              <a:r>
                <a:rPr lang="en-US" sz="2200" b="1" dirty="0">
                  <a:latin typeface="Times New Roman" panose="02020603050405020304" pitchFamily="18" charset="0"/>
                  <a:cs typeface="Times New Roman" panose="02020603050405020304" pitchFamily="18" charset="0"/>
                </a:rPr>
                <a:t> an </a:t>
              </a:r>
              <a:r>
                <a:rPr lang="en-US" sz="2200" b="1" dirty="0" err="1">
                  <a:latin typeface="Times New Roman" panose="02020603050405020304" pitchFamily="18" charset="0"/>
                  <a:cs typeface="Times New Roman" panose="02020603050405020304" pitchFamily="18" charset="0"/>
                </a:rPr>
                <a:t>toàn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xã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hội</a:t>
              </a:r>
              <a:r>
                <a:rPr lang="en-US" sz="2200" b="1" dirty="0">
                  <a:latin typeface="Times New Roman" panose="02020603050405020304" pitchFamily="18" charset="0"/>
                  <a:cs typeface="Times New Roman" panose="02020603050405020304" pitchFamily="18" charset="0"/>
                </a:rPr>
                <a:t>, an </a:t>
              </a:r>
              <a:r>
                <a:rPr lang="en-US" sz="2200" b="1" dirty="0" err="1">
                  <a:latin typeface="Times New Roman" panose="02020603050405020304" pitchFamily="18" charset="0"/>
                  <a:cs typeface="Times New Roman" panose="02020603050405020304" pitchFamily="18" charset="0"/>
                </a:rPr>
                <a:t>ninh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tế</a:t>
              </a:r>
              <a:r>
                <a:rPr lang="en-US" sz="2200" b="1" dirty="0">
                  <a:latin typeface="Times New Roman" panose="02020603050405020304" pitchFamily="18" charset="0"/>
                  <a:cs typeface="Times New Roman" panose="02020603050405020304" pitchFamily="18" charset="0"/>
                </a:rPr>
                <a:t>, an </a:t>
              </a:r>
              <a:r>
                <a:rPr lang="en-US" sz="2200" b="1" dirty="0" err="1">
                  <a:latin typeface="Times New Roman" panose="02020603050405020304" pitchFamily="18" charset="0"/>
                  <a:cs typeface="Times New Roman" panose="02020603050405020304" pitchFamily="18" charset="0"/>
                </a:rPr>
                <a:t>ninh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mạng</a:t>
              </a:r>
              <a:r>
                <a:rPr lang="en-US" sz="2200" b="1" dirty="0">
                  <a:latin typeface="Times New Roman" panose="02020603050405020304" pitchFamily="18" charset="0"/>
                  <a:cs typeface="Times New Roman" panose="02020603050405020304" pitchFamily="18" charset="0"/>
                </a:rPr>
                <a:t>; c</a:t>
              </a:r>
              <a:r>
                <a:rPr lang="vi-VN" sz="2200" b="1" dirty="0">
                  <a:latin typeface="Times New Roman" panose="02020603050405020304" pitchFamily="18" charset="0"/>
                  <a:cs typeface="Times New Roman" panose="02020603050405020304" pitchFamily="18" charset="0"/>
                </a:rPr>
                <a:t>hủ động ngăn ngừa các nguy cơ chiến tranh, xung đột từ sớm, từ xa…  </a:t>
              </a:r>
              <a:endParaRPr lang="en-GB" sz="2200" b="1" dirty="0">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887895" y="2788927"/>
            <a:ext cx="10671625" cy="1526064"/>
            <a:chOff x="171450" y="2216997"/>
            <a:chExt cx="8752677" cy="1064842"/>
          </a:xfrm>
        </p:grpSpPr>
        <p:grpSp>
          <p:nvGrpSpPr>
            <p:cNvPr id="19" name="Group 18"/>
            <p:cNvGrpSpPr/>
            <p:nvPr/>
          </p:nvGrpSpPr>
          <p:grpSpPr>
            <a:xfrm>
              <a:off x="171450" y="2216997"/>
              <a:ext cx="8752677" cy="1064842"/>
              <a:chOff x="171450" y="2216997"/>
              <a:chExt cx="8752677" cy="1064842"/>
            </a:xfrm>
          </p:grpSpPr>
          <p:sp>
            <p:nvSpPr>
              <p:cNvPr id="21" name="Freeform 20"/>
              <p:cNvSpPr/>
              <p:nvPr/>
            </p:nvSpPr>
            <p:spPr>
              <a:xfrm>
                <a:off x="520794" y="2444286"/>
                <a:ext cx="8403333" cy="837553"/>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w="28575">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dirty="0"/>
              </a:p>
            </p:txBody>
          </p:sp>
          <p:sp>
            <p:nvSpPr>
              <p:cNvPr id="22" name="Rectangle 21"/>
              <p:cNvSpPr/>
              <p:nvPr/>
            </p:nvSpPr>
            <p:spPr>
              <a:xfrm>
                <a:off x="171450" y="2216997"/>
                <a:ext cx="971548" cy="357914"/>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600" b="1" dirty="0">
                    <a:solidFill>
                      <a:srgbClr val="C00000"/>
                    </a:solidFill>
                    <a:effectLst>
                      <a:outerShdw blurRad="38100" dist="38100" dir="2700000" algn="tl">
                        <a:srgbClr val="000000">
                          <a:alpha val="43137"/>
                        </a:srgbClr>
                      </a:outerShdw>
                    </a:effectLst>
                  </a:rPr>
                  <a:t>8</a:t>
                </a:r>
              </a:p>
            </p:txBody>
          </p:sp>
        </p:grpSp>
        <p:sp>
          <p:nvSpPr>
            <p:cNvPr id="20" name="TextBox 19"/>
            <p:cNvSpPr txBox="1"/>
            <p:nvPr/>
          </p:nvSpPr>
          <p:spPr>
            <a:xfrm>
              <a:off x="1228723" y="2444286"/>
              <a:ext cx="7610475" cy="773127"/>
            </a:xfrm>
            <a:prstGeom prst="rect">
              <a:avLst/>
            </a:prstGeom>
            <a:noFill/>
          </p:spPr>
          <p:txBody>
            <a:bodyPr wrap="square" rtlCol="0">
              <a:spAutoFit/>
            </a:bodyPr>
            <a:lstStyle/>
            <a:p>
              <a:pPr algn="just"/>
              <a:r>
                <a:rPr lang="en-US" sz="2200" b="1" dirty="0" err="1">
                  <a:latin typeface="Times New Roman" panose="02020603050405020304" pitchFamily="18" charset="0"/>
                  <a:cs typeface="Times New Roman" panose="02020603050405020304" pitchFamily="18" charset="0"/>
                </a:rPr>
                <a:t>Tiếp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tục</a:t>
              </a:r>
              <a:r>
                <a:rPr lang="en-US" sz="2200" b="1" dirty="0">
                  <a:latin typeface="Times New Roman" panose="02020603050405020304" pitchFamily="18" charset="0"/>
                  <a:cs typeface="Times New Roman" panose="02020603050405020304" pitchFamily="18" charset="0"/>
                </a:rPr>
                <a:t> t</a:t>
              </a:r>
              <a:r>
                <a:rPr lang="vi-VN" sz="2200" b="1" dirty="0">
                  <a:latin typeface="Times New Roman" panose="02020603050405020304" pitchFamily="18" charset="0"/>
                  <a:cs typeface="Times New Roman" panose="02020603050405020304" pitchFamily="18" charset="0"/>
                </a:rPr>
                <a:t>hực hiện đường lối đối ngoại độc lập, tự chủ, đa phương hoá, đa dạng hoá</a:t>
              </a:r>
              <a:r>
                <a:rPr lang="en-US" sz="2200" b="1" dirty="0">
                  <a:latin typeface="Times New Roman" panose="02020603050405020304" pitchFamily="18" charset="0"/>
                  <a:cs typeface="Times New Roman" panose="02020603050405020304" pitchFamily="18" charset="0"/>
                </a:rPr>
                <a:t>;</a:t>
              </a:r>
              <a:r>
                <a:rPr lang="vi-VN" sz="2200" b="1" dirty="0">
                  <a:latin typeface="Times New Roman" panose="02020603050405020304" pitchFamily="18" charset="0"/>
                  <a:cs typeface="Times New Roman" panose="02020603050405020304" pitchFamily="18" charset="0"/>
                </a:rPr>
                <a:t> chủ động, tích cực hội nhập quốc tế toàn diện, sâu rộng, có hiệu quả</a:t>
              </a:r>
              <a:r>
                <a:rPr lang="en-US" sz="2200" b="1" dirty="0">
                  <a:latin typeface="Times New Roman" panose="02020603050405020304" pitchFamily="18" charset="0"/>
                  <a:cs typeface="Times New Roman" panose="02020603050405020304" pitchFamily="18" charset="0"/>
                </a:rPr>
                <a:t>…</a:t>
              </a:r>
              <a:endParaRPr lang="en-GB" sz="2200" b="1"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868563" y="4557905"/>
            <a:ext cx="10690958" cy="1744201"/>
            <a:chOff x="171450" y="2216997"/>
            <a:chExt cx="8753475" cy="949905"/>
          </a:xfrm>
        </p:grpSpPr>
        <p:grpSp>
          <p:nvGrpSpPr>
            <p:cNvPr id="24" name="Group 23"/>
            <p:cNvGrpSpPr/>
            <p:nvPr/>
          </p:nvGrpSpPr>
          <p:grpSpPr>
            <a:xfrm>
              <a:off x="171450" y="2216997"/>
              <a:ext cx="8753475" cy="945555"/>
              <a:chOff x="171450" y="2216997"/>
              <a:chExt cx="8753475" cy="945555"/>
            </a:xfrm>
          </p:grpSpPr>
          <p:sp>
            <p:nvSpPr>
              <p:cNvPr id="26" name="Freeform 25"/>
              <p:cNvSpPr/>
              <p:nvPr/>
            </p:nvSpPr>
            <p:spPr>
              <a:xfrm>
                <a:off x="521592" y="2379100"/>
                <a:ext cx="8403333" cy="783452"/>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w="28575">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dirty="0"/>
              </a:p>
            </p:txBody>
          </p:sp>
          <p:sp>
            <p:nvSpPr>
              <p:cNvPr id="27" name="Rectangle 26"/>
              <p:cNvSpPr/>
              <p:nvPr/>
            </p:nvSpPr>
            <p:spPr>
              <a:xfrm>
                <a:off x="171450" y="2216997"/>
                <a:ext cx="971548" cy="365133"/>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200" b="1" dirty="0">
                    <a:solidFill>
                      <a:srgbClr val="C00000"/>
                    </a:solidFill>
                    <a:effectLst>
                      <a:outerShdw blurRad="38100" dist="38100" dir="2700000" algn="tl">
                        <a:srgbClr val="000000">
                          <a:alpha val="43137"/>
                        </a:srgbClr>
                      </a:outerShdw>
                    </a:effectLst>
                  </a:rPr>
                  <a:t>9</a:t>
                </a:r>
              </a:p>
            </p:txBody>
          </p:sp>
        </p:grpSp>
        <p:sp>
          <p:nvSpPr>
            <p:cNvPr id="25" name="TextBox 24"/>
            <p:cNvSpPr txBox="1"/>
            <p:nvPr/>
          </p:nvSpPr>
          <p:spPr>
            <a:xfrm>
              <a:off x="1228723" y="2379100"/>
              <a:ext cx="7610475" cy="787802"/>
            </a:xfrm>
            <a:prstGeom prst="rect">
              <a:avLst/>
            </a:prstGeom>
            <a:noFill/>
          </p:spPr>
          <p:txBody>
            <a:bodyPr wrap="square" rtlCol="0">
              <a:spAutoFit/>
            </a:bodyPr>
            <a:lstStyle/>
            <a:p>
              <a:pPr algn="just"/>
              <a:r>
                <a:rPr lang="en-US" sz="2200" b="1" dirty="0">
                  <a:latin typeface="Times New Roman" panose="02020603050405020304" pitchFamily="18" charset="0"/>
                  <a:cs typeface="Times New Roman" panose="02020603050405020304" pitchFamily="18" charset="0"/>
                </a:rPr>
                <a:t>T</a:t>
              </a:r>
              <a:r>
                <a:rPr lang="vi-VN" sz="2200" b="1" dirty="0">
                  <a:latin typeface="Times New Roman" panose="02020603050405020304" pitchFamily="18" charset="0"/>
                  <a:cs typeface="Times New Roman" panose="02020603050405020304" pitchFamily="18" charset="0"/>
                </a:rPr>
                <a:t>hực hành và phát huy rộng rãi dân chủ xã hội chủ nghĩa, quyền làm chủ và vai trò chủ thể của nhân dân; </a:t>
              </a:r>
              <a:r>
                <a:rPr lang="en-US" sz="2200" b="1" dirty="0" err="1">
                  <a:latin typeface="Times New Roman" panose="02020603050405020304" pitchFamily="18" charset="0"/>
                  <a:cs typeface="Times New Roman" panose="02020603050405020304" pitchFamily="18" charset="0"/>
                </a:rPr>
                <a:t>phát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huy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mạnh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đoàn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toàn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tộc</a:t>
              </a:r>
              <a:r>
                <a:rPr lang="en-US" sz="2200" b="1" dirty="0">
                  <a:latin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cs typeface="Times New Roman" panose="02020603050405020304" pitchFamily="18" charset="0"/>
                </a:rPr>
                <a:t>củng cố, nâng cao niềm tin của nhân dân, tăng cường đồng thuận xã hội</a:t>
              </a:r>
              <a:r>
                <a:rPr lang="en-US" sz="2200" b="1" dirty="0">
                  <a:latin typeface="Times New Roman" panose="02020603050405020304" pitchFamily="18" charset="0"/>
                  <a:cs typeface="Times New Roman" panose="02020603050405020304" pitchFamily="18" charset="0"/>
                </a:rPr>
                <a:t>…</a:t>
              </a:r>
              <a:endParaRPr lang="en-GB" sz="2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424281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33400" y="792480"/>
            <a:ext cx="11062251" cy="2048910"/>
            <a:chOff x="171450" y="2216998"/>
            <a:chExt cx="8753475" cy="999655"/>
          </a:xfrm>
        </p:grpSpPr>
        <p:grpSp>
          <p:nvGrpSpPr>
            <p:cNvPr id="14" name="Group 13"/>
            <p:cNvGrpSpPr/>
            <p:nvPr/>
          </p:nvGrpSpPr>
          <p:grpSpPr>
            <a:xfrm>
              <a:off x="171450" y="2216998"/>
              <a:ext cx="8753475" cy="999655"/>
              <a:chOff x="171450" y="2216998"/>
              <a:chExt cx="8753475" cy="999655"/>
            </a:xfrm>
          </p:grpSpPr>
          <p:sp>
            <p:nvSpPr>
              <p:cNvPr id="16" name="Freeform 15"/>
              <p:cNvSpPr/>
              <p:nvPr/>
            </p:nvSpPr>
            <p:spPr>
              <a:xfrm>
                <a:off x="521592" y="2379100"/>
                <a:ext cx="8403333" cy="837553"/>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w="28575">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dirty="0"/>
              </a:p>
            </p:txBody>
          </p:sp>
          <p:sp>
            <p:nvSpPr>
              <p:cNvPr id="17" name="Rectangle 16"/>
              <p:cNvSpPr/>
              <p:nvPr/>
            </p:nvSpPr>
            <p:spPr>
              <a:xfrm>
                <a:off x="171450" y="2216998"/>
                <a:ext cx="971548" cy="293908"/>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200" b="1" dirty="0">
                    <a:solidFill>
                      <a:srgbClr val="C00000"/>
                    </a:solidFill>
                    <a:effectLst>
                      <a:outerShdw blurRad="38100" dist="38100" dir="2700000" algn="tl">
                        <a:srgbClr val="000000">
                          <a:alpha val="43137"/>
                        </a:srgbClr>
                      </a:outerShdw>
                    </a:effectLst>
                  </a:rPr>
                  <a:t>10</a:t>
                </a:r>
              </a:p>
            </p:txBody>
          </p:sp>
        </p:grpSp>
        <p:sp>
          <p:nvSpPr>
            <p:cNvPr id="15" name="TextBox 14"/>
            <p:cNvSpPr txBox="1"/>
            <p:nvPr/>
          </p:nvSpPr>
          <p:spPr>
            <a:xfrm>
              <a:off x="1228724" y="2343480"/>
              <a:ext cx="7610475" cy="870945"/>
            </a:xfrm>
            <a:prstGeom prst="rect">
              <a:avLst/>
            </a:prstGeom>
            <a:noFill/>
          </p:spPr>
          <p:txBody>
            <a:bodyPr wrap="square" rtlCol="0">
              <a:spAutoFit/>
            </a:bodyPr>
            <a:lstStyle/>
            <a:p>
              <a:pPr algn="just"/>
              <a:r>
                <a:rPr lang="en-US" sz="2200" b="1" dirty="0">
                  <a:latin typeface="Times New Roman" panose="02020603050405020304" pitchFamily="18" charset="0"/>
                  <a:cs typeface="Times New Roman" panose="02020603050405020304" pitchFamily="18" charset="0"/>
                </a:rPr>
                <a:t>X</a:t>
              </a:r>
              <a:r>
                <a:rPr lang="vi-VN" sz="2200" b="1" dirty="0">
                  <a:latin typeface="Times New Roman" panose="02020603050405020304" pitchFamily="18" charset="0"/>
                  <a:cs typeface="Times New Roman" panose="02020603050405020304" pitchFamily="18" charset="0"/>
                </a:rPr>
                <a:t>ây dựng và hoàn thiện Nhà nước pháp quyền xã hội chủ nghĩa trong sạch, vững mạnh, tinh gọn, hoạt động hiệu lực, hiệu quả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Tăng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cường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khai</a:t>
              </a:r>
              <a:r>
                <a:rPr lang="en-US" sz="2200" b="1" dirty="0">
                  <a:latin typeface="Times New Roman" panose="02020603050405020304" pitchFamily="18" charset="0"/>
                  <a:cs typeface="Times New Roman" panose="02020603050405020304" pitchFamily="18" charset="0"/>
                </a:rPr>
                <a:t>, minh </a:t>
              </a:r>
              <a:r>
                <a:rPr lang="en-US" sz="2200" b="1" dirty="0" err="1">
                  <a:latin typeface="Times New Roman" panose="02020603050405020304" pitchFamily="18" charset="0"/>
                  <a:cs typeface="Times New Roman" panose="02020603050405020304" pitchFamily="18" charset="0"/>
                </a:rPr>
                <a:t>bạch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nhiệm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kiểm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soát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quyền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lực</a:t>
              </a:r>
              <a:r>
                <a:rPr lang="en-US" sz="2200" b="1" dirty="0">
                  <a:latin typeface="Times New Roman" panose="02020603050405020304" pitchFamily="18" charset="0"/>
                  <a:cs typeface="Times New Roman" panose="02020603050405020304" pitchFamily="18" charset="0"/>
                </a:rPr>
                <a:t>. T</a:t>
              </a:r>
              <a:r>
                <a:rPr lang="vi-VN" sz="2200" b="1" dirty="0">
                  <a:latin typeface="Times New Roman" panose="02020603050405020304" pitchFamily="18" charset="0"/>
                  <a:cs typeface="Times New Roman" panose="02020603050405020304" pitchFamily="18" charset="0"/>
                </a:rPr>
                <a:t>iếp tục đẩy mạnh đấu tranh phòng, chống tham nhũng, lãng phí, quan liêu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tội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phạm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tệ</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nạn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xã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hội</a:t>
              </a:r>
              <a:r>
                <a:rPr lang="en-US" sz="2200" b="1" dirty="0">
                  <a:latin typeface="Times New Roman" panose="02020603050405020304" pitchFamily="18" charset="0"/>
                  <a:cs typeface="Times New Roman" panose="02020603050405020304" pitchFamily="18" charset="0"/>
                </a:rPr>
                <a:t>…</a:t>
              </a:r>
              <a:endParaRPr lang="en-GB" sz="2200" b="1" dirty="0">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681835" y="2983319"/>
            <a:ext cx="10913815" cy="1847761"/>
            <a:chOff x="171450" y="2216997"/>
            <a:chExt cx="8753475" cy="1055231"/>
          </a:xfrm>
        </p:grpSpPr>
        <p:grpSp>
          <p:nvGrpSpPr>
            <p:cNvPr id="19" name="Group 18"/>
            <p:cNvGrpSpPr/>
            <p:nvPr/>
          </p:nvGrpSpPr>
          <p:grpSpPr>
            <a:xfrm>
              <a:off x="171450" y="2216997"/>
              <a:ext cx="8753475" cy="1055231"/>
              <a:chOff x="171450" y="2216997"/>
              <a:chExt cx="8753475" cy="1055231"/>
            </a:xfrm>
          </p:grpSpPr>
          <p:sp>
            <p:nvSpPr>
              <p:cNvPr id="21" name="Freeform 20"/>
              <p:cNvSpPr/>
              <p:nvPr/>
            </p:nvSpPr>
            <p:spPr>
              <a:xfrm>
                <a:off x="521592" y="2379100"/>
                <a:ext cx="8403333" cy="893128"/>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w="28575">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dirty="0"/>
              </a:p>
            </p:txBody>
          </p:sp>
          <p:sp>
            <p:nvSpPr>
              <p:cNvPr id="22" name="Rectangle 21"/>
              <p:cNvSpPr/>
              <p:nvPr/>
            </p:nvSpPr>
            <p:spPr>
              <a:xfrm>
                <a:off x="171450" y="2216997"/>
                <a:ext cx="971548" cy="298039"/>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200" b="1" dirty="0">
                    <a:solidFill>
                      <a:srgbClr val="C00000"/>
                    </a:solidFill>
                    <a:effectLst>
                      <a:outerShdw blurRad="38100" dist="38100" dir="2700000" algn="tl">
                        <a:srgbClr val="000000">
                          <a:alpha val="43137"/>
                        </a:srgbClr>
                      </a:outerShdw>
                    </a:effectLst>
                  </a:rPr>
                  <a:t>11</a:t>
                </a:r>
              </a:p>
            </p:txBody>
          </p:sp>
        </p:grpSp>
        <p:sp>
          <p:nvSpPr>
            <p:cNvPr id="20" name="TextBox 19"/>
            <p:cNvSpPr txBox="1"/>
            <p:nvPr/>
          </p:nvSpPr>
          <p:spPr>
            <a:xfrm>
              <a:off x="1228723" y="2379100"/>
              <a:ext cx="7610475" cy="826105"/>
            </a:xfrm>
            <a:prstGeom prst="rect">
              <a:avLst/>
            </a:prstGeom>
            <a:noFill/>
          </p:spPr>
          <p:txBody>
            <a:bodyPr wrap="square" rtlCol="0">
              <a:spAutoFit/>
            </a:bodyPr>
            <a:lstStyle/>
            <a:p>
              <a:pPr algn="just"/>
              <a:r>
                <a:rPr lang="en-US" sz="2200" b="1" dirty="0">
                  <a:latin typeface="Times New Roman" panose="02020603050405020304" pitchFamily="18" charset="0"/>
                  <a:cs typeface="Times New Roman" panose="02020603050405020304" pitchFamily="18" charset="0"/>
                </a:rPr>
                <a:t>T</a:t>
              </a:r>
              <a:r>
                <a:rPr lang="vi-VN" sz="2200" b="1" dirty="0">
                  <a:latin typeface="Times New Roman" panose="02020603050405020304" pitchFamily="18" charset="0"/>
                  <a:cs typeface="Times New Roman" panose="02020603050405020304" pitchFamily="18" charset="0"/>
                </a:rPr>
                <a:t>iếp tục xây dựng, chỉnh đốn Đảng toàn diện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tăng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cường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bản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chất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giai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cấp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Đảng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đổi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mới</a:t>
              </a:r>
              <a:r>
                <a:rPr lang="en-US" sz="2200" b="1" dirty="0">
                  <a:latin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cs typeface="Times New Roman" panose="02020603050405020304" pitchFamily="18" charset="0"/>
                </a:rPr>
                <a:t>phương thức lãnh đạo, cầm quyền của Đảng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xây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dựng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hệ</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thống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trị</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mạnh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gọn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hoạt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động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hiệu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hiệu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quả</a:t>
              </a:r>
              <a:r>
                <a:rPr lang="en-US" sz="2200" b="1" dirty="0">
                  <a:latin typeface="Times New Roman" panose="02020603050405020304" pitchFamily="18" charset="0"/>
                  <a:cs typeface="Times New Roman" panose="02020603050405020304" pitchFamily="18" charset="0"/>
                </a:rPr>
                <a:t>…</a:t>
              </a:r>
              <a:endParaRPr lang="en-GB" sz="2200" b="1"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92941" y="5026067"/>
            <a:ext cx="10902711" cy="1373703"/>
            <a:chOff x="171450" y="2216997"/>
            <a:chExt cx="8753475" cy="838070"/>
          </a:xfrm>
        </p:grpSpPr>
        <p:grpSp>
          <p:nvGrpSpPr>
            <p:cNvPr id="24" name="Group 23"/>
            <p:cNvGrpSpPr/>
            <p:nvPr/>
          </p:nvGrpSpPr>
          <p:grpSpPr>
            <a:xfrm>
              <a:off x="171450" y="2216997"/>
              <a:ext cx="8753475" cy="838070"/>
              <a:chOff x="171450" y="2216997"/>
              <a:chExt cx="8753475" cy="838070"/>
            </a:xfrm>
          </p:grpSpPr>
          <p:sp>
            <p:nvSpPr>
              <p:cNvPr id="26" name="Freeform 25"/>
              <p:cNvSpPr/>
              <p:nvPr/>
            </p:nvSpPr>
            <p:spPr>
              <a:xfrm>
                <a:off x="521592" y="2379100"/>
                <a:ext cx="8403333" cy="675967"/>
              </a:xfrm>
              <a:custGeom>
                <a:avLst/>
                <a:gdLst>
                  <a:gd name="connsiteX0" fmla="*/ 0 w 3591198"/>
                  <a:gd name="connsiteY0" fmla="*/ 0 h 1122249"/>
                  <a:gd name="connsiteX1" fmla="*/ 3591198 w 3591198"/>
                  <a:gd name="connsiteY1" fmla="*/ 0 h 1122249"/>
                  <a:gd name="connsiteX2" fmla="*/ 3591198 w 3591198"/>
                  <a:gd name="connsiteY2" fmla="*/ 1122249 h 1122249"/>
                  <a:gd name="connsiteX3" fmla="*/ 0 w 3591198"/>
                  <a:gd name="connsiteY3" fmla="*/ 1122249 h 1122249"/>
                  <a:gd name="connsiteX4" fmla="*/ 0 w 3591198"/>
                  <a:gd name="connsiteY4" fmla="*/ 0 h 1122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198" h="1122249">
                    <a:moveTo>
                      <a:pt x="0" y="0"/>
                    </a:moveTo>
                    <a:lnTo>
                      <a:pt x="3591198" y="0"/>
                    </a:lnTo>
                    <a:lnTo>
                      <a:pt x="3591198" y="1122249"/>
                    </a:lnTo>
                    <a:lnTo>
                      <a:pt x="0" y="1122249"/>
                    </a:lnTo>
                    <a:lnTo>
                      <a:pt x="0" y="0"/>
                    </a:lnTo>
                    <a:close/>
                  </a:path>
                </a:pathLst>
              </a:custGeom>
              <a:ln w="28575">
                <a:solidFill>
                  <a:srgbClr val="FF00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0137" tIns="198120" rIns="198120" bIns="198120" numCol="1" spcCol="1270" anchor="ctr" anchorCtr="0">
                <a:noAutofit/>
              </a:bodyPr>
              <a:lstStyle/>
              <a:p>
                <a:pPr defTabSz="2311400">
                  <a:lnSpc>
                    <a:spcPct val="90000"/>
                  </a:lnSpc>
                  <a:spcBef>
                    <a:spcPct val="0"/>
                  </a:spcBef>
                  <a:spcAft>
                    <a:spcPct val="35000"/>
                  </a:spcAft>
                </a:pPr>
                <a:endParaRPr lang="en-GB" sz="2400" dirty="0"/>
              </a:p>
            </p:txBody>
          </p:sp>
          <p:sp>
            <p:nvSpPr>
              <p:cNvPr id="27" name="Rectangle 26"/>
              <p:cNvSpPr/>
              <p:nvPr/>
            </p:nvSpPr>
            <p:spPr>
              <a:xfrm>
                <a:off x="171450" y="2216997"/>
                <a:ext cx="848111" cy="329231"/>
              </a:xfrm>
              <a:prstGeom prst="rect">
                <a:avLst/>
              </a:prstGeom>
              <a:solidFill>
                <a:schemeClr val="accent4">
                  <a:lumMod val="60000"/>
                  <a:lumOff val="40000"/>
                </a:schemeClr>
              </a:solidFill>
              <a:ln>
                <a:solidFill>
                  <a:srgbClr val="B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3200" b="1" dirty="0">
                    <a:solidFill>
                      <a:srgbClr val="C00000"/>
                    </a:solidFill>
                    <a:effectLst>
                      <a:outerShdw blurRad="38100" dist="38100" dir="2700000" algn="tl">
                        <a:srgbClr val="000000">
                          <a:alpha val="43137"/>
                        </a:srgbClr>
                      </a:outerShdw>
                    </a:effectLst>
                  </a:rPr>
                  <a:t>12</a:t>
                </a:r>
              </a:p>
            </p:txBody>
          </p:sp>
        </p:grpSp>
        <p:sp>
          <p:nvSpPr>
            <p:cNvPr id="25" name="TextBox 24"/>
            <p:cNvSpPr txBox="1"/>
            <p:nvPr/>
          </p:nvSpPr>
          <p:spPr>
            <a:xfrm>
              <a:off x="1115319" y="2379100"/>
              <a:ext cx="7723879" cy="675967"/>
            </a:xfrm>
            <a:prstGeom prst="rect">
              <a:avLst/>
            </a:prstGeom>
            <a:noFill/>
          </p:spPr>
          <p:txBody>
            <a:bodyPr wrap="square" rtlCol="0">
              <a:spAutoFit/>
            </a:bodyPr>
            <a:lstStyle/>
            <a:p>
              <a:pPr algn="just"/>
              <a:r>
                <a:rPr lang="en-US" sz="2200" b="1" dirty="0">
                  <a:latin typeface="Times New Roman" panose="02020603050405020304" pitchFamily="18" charset="0"/>
                  <a:cs typeface="Times New Roman" panose="02020603050405020304" pitchFamily="18" charset="0"/>
                </a:rPr>
                <a:t>T</a:t>
              </a:r>
              <a:r>
                <a:rPr lang="vi-VN" sz="2200" b="1" dirty="0">
                  <a:latin typeface="Times New Roman" panose="02020603050405020304" pitchFamily="18" charset="0"/>
                  <a:cs typeface="Times New Roman" panose="02020603050405020304" pitchFamily="18" charset="0"/>
                </a:rPr>
                <a:t>iếp tục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nắm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xử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lý</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tốt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quan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hệ</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lớn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phản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ánh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luật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mang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tính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chứng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vấn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lý</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luận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cốt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lõi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đường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đổi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Đảng</a:t>
              </a:r>
              <a:r>
                <a:rPr lang="en-US" sz="2200" b="1" dirty="0">
                  <a:latin typeface="Times New Roman" panose="02020603050405020304" pitchFamily="18" charset="0"/>
                  <a:cs typeface="Times New Roman" panose="02020603050405020304" pitchFamily="18" charset="0"/>
                </a:rPr>
                <a:t> ta </a:t>
              </a:r>
              <a:endParaRPr lang="en-GB" sz="2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074930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017643" y="92962"/>
            <a:ext cx="10515600" cy="755178"/>
          </a:xfrm>
        </p:spPr>
        <p:txBody>
          <a:bodyPr/>
          <a:lstStyle/>
          <a:p>
            <a:r>
              <a:rPr lang="en-GB" altLang="en-US" b="1" dirty="0">
                <a:solidFill>
                  <a:srgbClr val="002060"/>
                </a:solidFill>
                <a:latin typeface="Times New Roman" pitchFamily="18" charset="0"/>
                <a:cs typeface="Times New Roman" pitchFamily="18" charset="0"/>
              </a:rPr>
              <a:t>6 </a:t>
            </a:r>
            <a:r>
              <a:rPr lang="en-GB" altLang="en-US" b="1" dirty="0" err="1">
                <a:solidFill>
                  <a:srgbClr val="002060"/>
                </a:solidFill>
                <a:latin typeface="Times New Roman" pitchFamily="18" charset="0"/>
                <a:cs typeface="Times New Roman" pitchFamily="18" charset="0"/>
              </a:rPr>
              <a:t>nhiệm</a:t>
            </a:r>
            <a:r>
              <a:rPr lang="en-GB" altLang="en-US" b="1" dirty="0">
                <a:solidFill>
                  <a:srgbClr val="002060"/>
                </a:solidFill>
                <a:latin typeface="Times New Roman" pitchFamily="18" charset="0"/>
                <a:cs typeface="Times New Roman" pitchFamily="18" charset="0"/>
              </a:rPr>
              <a:t> </a:t>
            </a:r>
            <a:r>
              <a:rPr lang="en-GB" altLang="en-US" b="1" dirty="0" err="1">
                <a:solidFill>
                  <a:srgbClr val="002060"/>
                </a:solidFill>
                <a:latin typeface="Times New Roman" pitchFamily="18" charset="0"/>
                <a:cs typeface="Times New Roman" pitchFamily="18" charset="0"/>
              </a:rPr>
              <a:t>vụ</a:t>
            </a:r>
            <a:r>
              <a:rPr lang="en-GB" altLang="en-US" b="1" dirty="0">
                <a:solidFill>
                  <a:srgbClr val="002060"/>
                </a:solidFill>
                <a:latin typeface="Times New Roman" pitchFamily="18" charset="0"/>
                <a:cs typeface="Times New Roman" pitchFamily="18" charset="0"/>
              </a:rPr>
              <a:t> </a:t>
            </a:r>
            <a:r>
              <a:rPr lang="en-GB" altLang="en-US" b="1" dirty="0" err="1">
                <a:solidFill>
                  <a:srgbClr val="002060"/>
                </a:solidFill>
                <a:latin typeface="Times New Roman" pitchFamily="18" charset="0"/>
                <a:cs typeface="Times New Roman" pitchFamily="18" charset="0"/>
              </a:rPr>
              <a:t>trọng</a:t>
            </a:r>
            <a:r>
              <a:rPr lang="en-GB" altLang="en-US" b="1" dirty="0">
                <a:solidFill>
                  <a:srgbClr val="002060"/>
                </a:solidFill>
                <a:latin typeface="Times New Roman" pitchFamily="18" charset="0"/>
                <a:cs typeface="Times New Roman" pitchFamily="18" charset="0"/>
              </a:rPr>
              <a:t> </a:t>
            </a:r>
            <a:r>
              <a:rPr lang="en-GB" altLang="en-US" b="1" dirty="0" err="1">
                <a:solidFill>
                  <a:srgbClr val="002060"/>
                </a:solidFill>
                <a:latin typeface="Times New Roman" pitchFamily="18" charset="0"/>
                <a:cs typeface="Times New Roman" pitchFamily="18" charset="0"/>
              </a:rPr>
              <a:t>tâm</a:t>
            </a:r>
            <a:r>
              <a:rPr lang="en-GB" altLang="en-US" b="1" dirty="0">
                <a:solidFill>
                  <a:srgbClr val="002060"/>
                </a:solidFill>
                <a:latin typeface="Times New Roman" pitchFamily="18" charset="0"/>
                <a:cs typeface="Times New Roman" pitchFamily="18" charset="0"/>
              </a:rPr>
              <a:t> </a:t>
            </a:r>
          </a:p>
        </p:txBody>
      </p:sp>
      <p:sp>
        <p:nvSpPr>
          <p:cNvPr id="5" name="Rounded Rectangle 4"/>
          <p:cNvSpPr/>
          <p:nvPr/>
        </p:nvSpPr>
        <p:spPr>
          <a:xfrm>
            <a:off x="528772" y="1683026"/>
            <a:ext cx="11514584" cy="3935896"/>
          </a:xfrm>
          <a:prstGeom prst="roundRect">
            <a:avLst/>
          </a:prstGeom>
        </p:spPr>
        <p:style>
          <a:lnRef idx="2">
            <a:schemeClr val="accent6"/>
          </a:lnRef>
          <a:fillRef idx="1">
            <a:schemeClr val="lt1"/>
          </a:fillRef>
          <a:effectRef idx="0">
            <a:schemeClr val="accent6"/>
          </a:effectRef>
          <a:fontRef idx="minor">
            <a:schemeClr val="dk1"/>
          </a:fontRef>
        </p:style>
        <p:txBody>
          <a:bodyPr spcFirstLastPara="0" vert="horz" wrap="square" lIns="627429" tIns="637033" rIns="627429" bIns="637033" numCol="1" spcCol="1270" anchor="ctr" anchorCtr="0">
            <a:noAutofit/>
          </a:bodyPr>
          <a:lstStyle/>
          <a:p>
            <a:pPr algn="just" defTabSz="1066800">
              <a:lnSpc>
                <a:spcPct val="90000"/>
              </a:lnSpc>
              <a:spcAft>
                <a:spcPct val="35000"/>
              </a:spcAft>
            </a:pPr>
            <a:r>
              <a:rPr lang="en-US" sz="4400" b="1" spc="-190" dirty="0" err="1">
                <a:solidFill>
                  <a:schemeClr val="tx1"/>
                </a:solidFill>
                <a:latin typeface="Times New Roman" panose="02020603050405020304" pitchFamily="18" charset="0"/>
                <a:cs typeface="Times New Roman" panose="02020603050405020304" pitchFamily="18" charset="0"/>
              </a:rPr>
              <a:t>Tiếp</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tục</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đẩy</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mạnh</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xây</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dựng</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chỉnh</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đốn</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Đảng</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xây</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dựng</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Nhà</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nước</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pháp</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quyền</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xã</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hội</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chủ</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nghĩa</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và</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hệ</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thống</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chính</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trị</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toàn</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diện</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trong</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sạch</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vững</a:t>
            </a:r>
            <a:r>
              <a:rPr lang="en-US" sz="4400" b="1" spc="-190" dirty="0">
                <a:solidFill>
                  <a:schemeClr val="tx1"/>
                </a:solidFill>
                <a:latin typeface="Times New Roman" panose="02020603050405020304" pitchFamily="18" charset="0"/>
                <a:cs typeface="Times New Roman" panose="02020603050405020304" pitchFamily="18" charset="0"/>
              </a:rPr>
              <a:t> </a:t>
            </a:r>
            <a:r>
              <a:rPr lang="en-US" sz="4400" b="1" spc="-190" dirty="0" err="1">
                <a:solidFill>
                  <a:schemeClr val="tx1"/>
                </a:solidFill>
                <a:latin typeface="Times New Roman" panose="02020603050405020304" pitchFamily="18" charset="0"/>
                <a:cs typeface="Times New Roman" panose="02020603050405020304" pitchFamily="18" charset="0"/>
              </a:rPr>
              <a:t>mạnh</a:t>
            </a:r>
            <a:r>
              <a:rPr lang="en-US" sz="4400" b="1" spc="-190" dirty="0">
                <a:solidFill>
                  <a:schemeClr val="tx1"/>
                </a:solidFill>
                <a:latin typeface="Times New Roman" panose="02020603050405020304" pitchFamily="18" charset="0"/>
                <a:cs typeface="Times New Roman" panose="02020603050405020304" pitchFamily="18" charset="0"/>
              </a:rPr>
              <a:t> </a:t>
            </a:r>
            <a:endParaRPr lang="en-GB" sz="4400" b="1" spc="-190" dirty="0">
              <a:solidFill>
                <a:schemeClr val="tx1"/>
              </a:solidFill>
              <a:latin typeface="Times New Roman" panose="02020603050405020304" pitchFamily="18" charset="0"/>
              <a:cs typeface="Times New Roman" panose="02020603050405020304" pitchFamily="18" charset="0"/>
            </a:endParaRPr>
          </a:p>
        </p:txBody>
      </p:sp>
      <p:sp>
        <p:nvSpPr>
          <p:cNvPr id="6" name="Freeform 5"/>
          <p:cNvSpPr/>
          <p:nvPr/>
        </p:nvSpPr>
        <p:spPr>
          <a:xfrm>
            <a:off x="0" y="3257082"/>
            <a:ext cx="1106905" cy="1094884"/>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4800" b="1">
                <a:solidFill>
                  <a:srgbClr val="FFFF00"/>
                </a:solidFill>
                <a:effectLst>
                  <a:outerShdw blurRad="38100" dist="38100" dir="2700000" algn="tl">
                    <a:srgbClr val="000000">
                      <a:alpha val="43137"/>
                    </a:srgbClr>
                  </a:outerShdw>
                </a:effectLst>
                <a:cs typeface="Times New Roman" panose="02020603050405020304" pitchFamily="18" charset="0"/>
              </a:rPr>
              <a:t>1</a:t>
            </a:r>
          </a:p>
        </p:txBody>
      </p:sp>
    </p:spTree>
    <p:extLst>
      <p:ext uri="{BB962C8B-B14F-4D97-AF65-F5344CB8AC3E}">
        <p14:creationId xmlns:p14="http://schemas.microsoft.com/office/powerpoint/2010/main" val="40488039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3360" y="975360"/>
            <a:ext cx="7467600" cy="5394960"/>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342900" indent="-342900" algn="just">
              <a:buClr>
                <a:srgbClr val="FF0000"/>
              </a:buClr>
              <a:buFont typeface="Wingdings" pitchFamily="2" charset="2"/>
              <a:buChar char="v"/>
            </a:pPr>
            <a:r>
              <a:rPr lang="vi-VN" sz="2000" b="1" dirty="0">
                <a:solidFill>
                  <a:schemeClr val="tx1"/>
                </a:solidFill>
                <a:latin typeface="Calibri" pitchFamily="34" charset="0"/>
                <a:cs typeface="Calibri" pitchFamily="34" charset="0"/>
              </a:rPr>
              <a:t>Tăng cường xây dựng Đảng về chính trị</a:t>
            </a:r>
            <a:endParaRPr lang="en-US" sz="2000" b="1" dirty="0">
              <a:solidFill>
                <a:schemeClr val="tx1"/>
              </a:solidFill>
              <a:latin typeface="Calibri" pitchFamily="34" charset="0"/>
              <a:cs typeface="Calibri" pitchFamily="34" charset="0"/>
            </a:endParaRPr>
          </a:p>
          <a:p>
            <a:pPr marL="342900" indent="-342900" algn="just">
              <a:buClr>
                <a:srgbClr val="FF0000"/>
              </a:buClr>
              <a:buFont typeface="Wingdings" pitchFamily="2" charset="2"/>
              <a:buChar char="v"/>
            </a:pPr>
            <a:r>
              <a:rPr lang="en-US" sz="2000" b="1" dirty="0">
                <a:latin typeface="Calibri" pitchFamily="34" charset="0"/>
                <a:cs typeface="Calibri" pitchFamily="34" charset="0"/>
              </a:rPr>
              <a:t>C</a:t>
            </a:r>
            <a:r>
              <a:rPr lang="vi-VN" sz="2000" b="1" dirty="0">
                <a:latin typeface="Calibri" pitchFamily="34" charset="0"/>
                <a:cs typeface="Calibri" pitchFamily="34" charset="0"/>
              </a:rPr>
              <a:t>oi trọng xây dựng Đảng về tư tưởng</a:t>
            </a:r>
            <a:endParaRPr lang="en-US" sz="2000" b="1" dirty="0">
              <a:latin typeface="Calibri" pitchFamily="34" charset="0"/>
              <a:cs typeface="Calibri" pitchFamily="34" charset="0"/>
            </a:endParaRPr>
          </a:p>
          <a:p>
            <a:pPr marL="342900" indent="-342900" algn="just">
              <a:buClr>
                <a:srgbClr val="FF0000"/>
              </a:buClr>
              <a:buFont typeface="Wingdings" pitchFamily="2" charset="2"/>
              <a:buChar char="v"/>
            </a:pPr>
            <a:r>
              <a:rPr lang="vi-VN" sz="2000" b="1" dirty="0">
                <a:latin typeface="Calibri" pitchFamily="34" charset="0"/>
                <a:cs typeface="Calibri" pitchFamily="34" charset="0"/>
              </a:rPr>
              <a:t>Tập trung xây dựng Đảng về đạo đức</a:t>
            </a:r>
            <a:endParaRPr lang="en-US" sz="2000" b="1" dirty="0">
              <a:latin typeface="Calibri" pitchFamily="34" charset="0"/>
              <a:cs typeface="Calibri" pitchFamily="34" charset="0"/>
            </a:endParaRPr>
          </a:p>
          <a:p>
            <a:pPr marL="342900" indent="-342900" algn="just">
              <a:buClr>
                <a:srgbClr val="FF0000"/>
              </a:buClr>
              <a:buFont typeface="Wingdings" pitchFamily="2" charset="2"/>
              <a:buChar char="v"/>
            </a:pPr>
            <a:r>
              <a:rPr lang="vi-VN" sz="2000" b="1" dirty="0">
                <a:latin typeface="Calibri" pitchFamily="34" charset="0"/>
                <a:cs typeface="Calibri" pitchFamily="34" charset="0"/>
              </a:rPr>
              <a:t>Đ</a:t>
            </a:r>
            <a:r>
              <a:rPr lang="en-US" sz="2000" b="1" dirty="0" err="1">
                <a:latin typeface="Calibri" pitchFamily="34" charset="0"/>
                <a:cs typeface="Calibri" pitchFamily="34" charset="0"/>
              </a:rPr>
              <a:t>ẩy</a:t>
            </a:r>
            <a:r>
              <a:rPr lang="en-US" sz="2000" b="1" dirty="0">
                <a:latin typeface="Calibri" pitchFamily="34" charset="0"/>
                <a:cs typeface="Calibri" pitchFamily="34" charset="0"/>
              </a:rPr>
              <a:t> </a:t>
            </a:r>
            <a:r>
              <a:rPr lang="en-US" sz="2000" b="1" dirty="0" err="1">
                <a:latin typeface="Calibri" pitchFamily="34" charset="0"/>
                <a:cs typeface="Calibri" pitchFamily="34" charset="0"/>
              </a:rPr>
              <a:t>mạnh</a:t>
            </a:r>
            <a:r>
              <a:rPr lang="en-US" sz="2000" b="1" dirty="0">
                <a:latin typeface="Calibri" pitchFamily="34" charset="0"/>
                <a:cs typeface="Calibri" pitchFamily="34" charset="0"/>
              </a:rPr>
              <a:t> </a:t>
            </a:r>
            <a:r>
              <a:rPr lang="en-US" sz="2000" b="1" dirty="0" err="1">
                <a:latin typeface="Calibri" pitchFamily="34" charset="0"/>
                <a:cs typeface="Calibri" pitchFamily="34" charset="0"/>
              </a:rPr>
              <a:t>xây</a:t>
            </a:r>
            <a:r>
              <a:rPr lang="en-US" sz="2000" b="1" dirty="0">
                <a:latin typeface="Calibri" pitchFamily="34" charset="0"/>
                <a:cs typeface="Calibri" pitchFamily="34" charset="0"/>
              </a:rPr>
              <a:t> </a:t>
            </a:r>
            <a:r>
              <a:rPr lang="en-US" sz="2000" b="1" dirty="0" err="1">
                <a:latin typeface="Calibri" pitchFamily="34" charset="0"/>
                <a:cs typeface="Calibri" pitchFamily="34" charset="0"/>
              </a:rPr>
              <a:t>dựng</a:t>
            </a:r>
            <a:r>
              <a:rPr lang="en-US" sz="2000" b="1" dirty="0">
                <a:latin typeface="Calibri" pitchFamily="34" charset="0"/>
                <a:cs typeface="Calibri" pitchFamily="34" charset="0"/>
              </a:rPr>
              <a:t> </a:t>
            </a:r>
            <a:r>
              <a:rPr lang="en-US" sz="2000" b="1" dirty="0" err="1">
                <a:latin typeface="Calibri" pitchFamily="34" charset="0"/>
                <a:cs typeface="Calibri" pitchFamily="34" charset="0"/>
              </a:rPr>
              <a:t>Đảng</a:t>
            </a:r>
            <a:r>
              <a:rPr lang="en-US" sz="2000" b="1" dirty="0">
                <a:latin typeface="Calibri" pitchFamily="34" charset="0"/>
                <a:cs typeface="Calibri" pitchFamily="34" charset="0"/>
              </a:rPr>
              <a:t> </a:t>
            </a:r>
            <a:r>
              <a:rPr lang="en-US" sz="2000" b="1" dirty="0" err="1">
                <a:latin typeface="Calibri" pitchFamily="34" charset="0"/>
                <a:cs typeface="Calibri" pitchFamily="34" charset="0"/>
              </a:rPr>
              <a:t>về</a:t>
            </a:r>
            <a:r>
              <a:rPr lang="en-US" sz="2000" b="1" dirty="0">
                <a:latin typeface="Calibri" pitchFamily="34" charset="0"/>
                <a:cs typeface="Calibri" pitchFamily="34" charset="0"/>
              </a:rPr>
              <a:t> </a:t>
            </a:r>
            <a:r>
              <a:rPr lang="en-US" sz="2000" b="1" dirty="0" err="1">
                <a:latin typeface="Calibri" pitchFamily="34" charset="0"/>
                <a:cs typeface="Calibri" pitchFamily="34" charset="0"/>
              </a:rPr>
              <a:t>tổ</a:t>
            </a:r>
            <a:r>
              <a:rPr lang="en-US" sz="2000" b="1" dirty="0">
                <a:latin typeface="Calibri" pitchFamily="34" charset="0"/>
                <a:cs typeface="Calibri" pitchFamily="34" charset="0"/>
              </a:rPr>
              <a:t> </a:t>
            </a:r>
            <a:r>
              <a:rPr lang="en-US" sz="2000" b="1" dirty="0" err="1">
                <a:latin typeface="Calibri" pitchFamily="34" charset="0"/>
                <a:cs typeface="Calibri" pitchFamily="34" charset="0"/>
              </a:rPr>
              <a:t>chức</a:t>
            </a:r>
            <a:r>
              <a:rPr lang="en-US" sz="2000" b="1" dirty="0">
                <a:latin typeface="Calibri" pitchFamily="34" charset="0"/>
                <a:cs typeface="Calibri" pitchFamily="34" charset="0"/>
              </a:rPr>
              <a:t>; đ</a:t>
            </a:r>
            <a:r>
              <a:rPr lang="vi-VN" sz="2000" b="1" dirty="0">
                <a:latin typeface="Calibri" pitchFamily="34" charset="0"/>
                <a:cs typeface="Calibri" pitchFamily="34" charset="0"/>
              </a:rPr>
              <a:t>ổi mới, hoàn thiện tổ chức bộ máy </a:t>
            </a:r>
            <a:r>
              <a:rPr lang="en-US" sz="2000" b="1" dirty="0" err="1">
                <a:latin typeface="Calibri" pitchFamily="34" charset="0"/>
                <a:cs typeface="Calibri" pitchFamily="34" charset="0"/>
              </a:rPr>
              <a:t>và</a:t>
            </a:r>
            <a:r>
              <a:rPr lang="en-US" sz="2000" b="1" dirty="0">
                <a:latin typeface="Calibri" pitchFamily="34" charset="0"/>
                <a:cs typeface="Calibri" pitchFamily="34" charset="0"/>
              </a:rPr>
              <a:t> </a:t>
            </a:r>
            <a:r>
              <a:rPr lang="en-US" sz="2000" b="1" dirty="0" err="1">
                <a:latin typeface="Calibri" pitchFamily="34" charset="0"/>
                <a:cs typeface="Calibri" pitchFamily="34" charset="0"/>
              </a:rPr>
              <a:t>nâng</a:t>
            </a:r>
            <a:r>
              <a:rPr lang="en-US" sz="2000" b="1" dirty="0">
                <a:latin typeface="Calibri" pitchFamily="34" charset="0"/>
                <a:cs typeface="Calibri" pitchFamily="34" charset="0"/>
              </a:rPr>
              <a:t> </a:t>
            </a:r>
            <a:r>
              <a:rPr lang="en-US" sz="2000" b="1" dirty="0" err="1">
                <a:latin typeface="Calibri" pitchFamily="34" charset="0"/>
                <a:cs typeface="Calibri" pitchFamily="34" charset="0"/>
              </a:rPr>
              <a:t>cao</a:t>
            </a:r>
            <a:r>
              <a:rPr lang="en-US" sz="2000" b="1" dirty="0">
                <a:latin typeface="Calibri" pitchFamily="34" charset="0"/>
                <a:cs typeface="Calibri" pitchFamily="34" charset="0"/>
              </a:rPr>
              <a:t> </a:t>
            </a:r>
            <a:r>
              <a:rPr lang="en-US" sz="2000" b="1" dirty="0" err="1">
                <a:latin typeface="Calibri" pitchFamily="34" charset="0"/>
                <a:cs typeface="Calibri" pitchFamily="34" charset="0"/>
              </a:rPr>
              <a:t>hiệu</a:t>
            </a:r>
            <a:r>
              <a:rPr lang="en-US" sz="2000" b="1" dirty="0">
                <a:latin typeface="Calibri" pitchFamily="34" charset="0"/>
                <a:cs typeface="Calibri" pitchFamily="34" charset="0"/>
              </a:rPr>
              <a:t> </a:t>
            </a:r>
            <a:r>
              <a:rPr lang="en-US" sz="2000" b="1" dirty="0" err="1">
                <a:latin typeface="Calibri" pitchFamily="34" charset="0"/>
                <a:cs typeface="Calibri" pitchFamily="34" charset="0"/>
              </a:rPr>
              <a:t>quả</a:t>
            </a:r>
            <a:r>
              <a:rPr lang="en-US" sz="2000" b="1" dirty="0">
                <a:latin typeface="Calibri" pitchFamily="34" charset="0"/>
                <a:cs typeface="Calibri" pitchFamily="34" charset="0"/>
              </a:rPr>
              <a:t> </a:t>
            </a:r>
            <a:r>
              <a:rPr lang="en-US" sz="2000" b="1" dirty="0" err="1">
                <a:latin typeface="Calibri" pitchFamily="34" charset="0"/>
                <a:cs typeface="Calibri" pitchFamily="34" charset="0"/>
              </a:rPr>
              <a:t>hoạt</a:t>
            </a:r>
            <a:r>
              <a:rPr lang="en-US" sz="2000" b="1" dirty="0">
                <a:latin typeface="Calibri" pitchFamily="34" charset="0"/>
                <a:cs typeface="Calibri" pitchFamily="34" charset="0"/>
              </a:rPr>
              <a:t> </a:t>
            </a:r>
            <a:r>
              <a:rPr lang="en-US" sz="2000" b="1" dirty="0" err="1">
                <a:latin typeface="Calibri" pitchFamily="34" charset="0"/>
                <a:cs typeface="Calibri" pitchFamily="34" charset="0"/>
              </a:rPr>
              <a:t>động</a:t>
            </a:r>
            <a:r>
              <a:rPr lang="en-US" sz="2000" b="1" dirty="0">
                <a:latin typeface="Calibri" pitchFamily="34" charset="0"/>
                <a:cs typeface="Calibri" pitchFamily="34" charset="0"/>
              </a:rPr>
              <a:t> </a:t>
            </a:r>
            <a:r>
              <a:rPr lang="vi-VN" sz="2000" b="1" dirty="0">
                <a:latin typeface="Calibri" pitchFamily="34" charset="0"/>
                <a:cs typeface="Calibri" pitchFamily="34" charset="0"/>
              </a:rPr>
              <a:t>của hệ thống chính tr</a:t>
            </a:r>
            <a:r>
              <a:rPr lang="en-US" sz="2000" b="1" dirty="0">
                <a:latin typeface="Calibri" pitchFamily="34" charset="0"/>
                <a:cs typeface="Calibri" pitchFamily="34" charset="0"/>
              </a:rPr>
              <a:t>ị</a:t>
            </a:r>
          </a:p>
          <a:p>
            <a:pPr marL="342900" indent="-342900" algn="just">
              <a:buClr>
                <a:srgbClr val="FF0000"/>
              </a:buClr>
              <a:buFont typeface="Wingdings" pitchFamily="2" charset="2"/>
              <a:buChar char="v"/>
            </a:pPr>
            <a:r>
              <a:rPr lang="en-US" sz="2000" b="1" dirty="0" err="1">
                <a:latin typeface="Calibri" pitchFamily="34" charset="0"/>
                <a:cs typeface="Calibri" pitchFamily="34" charset="0"/>
              </a:rPr>
              <a:t>Củng</a:t>
            </a:r>
            <a:r>
              <a:rPr lang="en-US" sz="2000" b="1" dirty="0">
                <a:latin typeface="Calibri" pitchFamily="34" charset="0"/>
                <a:cs typeface="Calibri" pitchFamily="34" charset="0"/>
              </a:rPr>
              <a:t> </a:t>
            </a:r>
            <a:r>
              <a:rPr lang="en-US" sz="2000" b="1" dirty="0" err="1">
                <a:latin typeface="Calibri" pitchFamily="34" charset="0"/>
                <a:cs typeface="Calibri" pitchFamily="34" charset="0"/>
              </a:rPr>
              <a:t>cố</a:t>
            </a:r>
            <a:r>
              <a:rPr lang="en-US" sz="2000" b="1" dirty="0">
                <a:latin typeface="Calibri" pitchFamily="34" charset="0"/>
                <a:cs typeface="Calibri" pitchFamily="34" charset="0"/>
              </a:rPr>
              <a:t>, </a:t>
            </a:r>
            <a:r>
              <a:rPr lang="en-US" sz="2000" b="1" dirty="0" err="1">
                <a:latin typeface="Calibri" pitchFamily="34" charset="0"/>
                <a:cs typeface="Calibri" pitchFamily="34" charset="0"/>
              </a:rPr>
              <a:t>nâng</a:t>
            </a:r>
            <a:r>
              <a:rPr lang="en-US" sz="2000" b="1" dirty="0">
                <a:latin typeface="Calibri" pitchFamily="34" charset="0"/>
                <a:cs typeface="Calibri" pitchFamily="34" charset="0"/>
              </a:rPr>
              <a:t> </a:t>
            </a:r>
            <a:r>
              <a:rPr lang="en-US" sz="2000" b="1" dirty="0" err="1">
                <a:latin typeface="Calibri" pitchFamily="34" charset="0"/>
                <a:cs typeface="Calibri" pitchFamily="34" charset="0"/>
              </a:rPr>
              <a:t>cao</a:t>
            </a:r>
            <a:r>
              <a:rPr lang="en-US" sz="2000" b="1" dirty="0">
                <a:latin typeface="Calibri" pitchFamily="34" charset="0"/>
                <a:cs typeface="Calibri" pitchFamily="34" charset="0"/>
              </a:rPr>
              <a:t> </a:t>
            </a:r>
            <a:r>
              <a:rPr lang="en-US" sz="2000" b="1" dirty="0" err="1">
                <a:latin typeface="Calibri" pitchFamily="34" charset="0"/>
                <a:cs typeface="Calibri" pitchFamily="34" charset="0"/>
              </a:rPr>
              <a:t>chất</a:t>
            </a:r>
            <a:r>
              <a:rPr lang="en-US" sz="2000" b="1" dirty="0">
                <a:latin typeface="Calibri" pitchFamily="34" charset="0"/>
                <a:cs typeface="Calibri" pitchFamily="34" charset="0"/>
              </a:rPr>
              <a:t> </a:t>
            </a:r>
            <a:r>
              <a:rPr lang="en-US" sz="2000" b="1" dirty="0" err="1">
                <a:latin typeface="Calibri" pitchFamily="34" charset="0"/>
                <a:cs typeface="Calibri" pitchFamily="34" charset="0"/>
              </a:rPr>
              <a:t>lượng</a:t>
            </a:r>
            <a:r>
              <a:rPr lang="en-US" sz="2000" b="1" dirty="0">
                <a:latin typeface="Calibri" pitchFamily="34" charset="0"/>
                <a:cs typeface="Calibri" pitchFamily="34" charset="0"/>
              </a:rPr>
              <a:t> </a:t>
            </a:r>
            <a:r>
              <a:rPr lang="en-US" sz="2000" b="1" dirty="0" err="1">
                <a:latin typeface="Calibri" pitchFamily="34" charset="0"/>
                <a:cs typeface="Calibri" pitchFamily="34" charset="0"/>
              </a:rPr>
              <a:t>tổ</a:t>
            </a:r>
            <a:r>
              <a:rPr lang="en-US" sz="2000" b="1" dirty="0">
                <a:latin typeface="Calibri" pitchFamily="34" charset="0"/>
                <a:cs typeface="Calibri" pitchFamily="34" charset="0"/>
              </a:rPr>
              <a:t> </a:t>
            </a:r>
            <a:r>
              <a:rPr lang="en-US" sz="2000" b="1" dirty="0" err="1">
                <a:latin typeface="Calibri" pitchFamily="34" charset="0"/>
                <a:cs typeface="Calibri" pitchFamily="34" charset="0"/>
              </a:rPr>
              <a:t>chức</a:t>
            </a:r>
            <a:r>
              <a:rPr lang="en-US" sz="2000" b="1" dirty="0">
                <a:latin typeface="Calibri" pitchFamily="34" charset="0"/>
                <a:cs typeface="Calibri" pitchFamily="34" charset="0"/>
              </a:rPr>
              <a:t> </a:t>
            </a:r>
            <a:r>
              <a:rPr lang="en-US" sz="2000" b="1" dirty="0" err="1">
                <a:latin typeface="Calibri" pitchFamily="34" charset="0"/>
                <a:cs typeface="Calibri" pitchFamily="34" charset="0"/>
              </a:rPr>
              <a:t>cơ</a:t>
            </a:r>
            <a:r>
              <a:rPr lang="en-US" sz="2000" b="1" dirty="0">
                <a:latin typeface="Calibri" pitchFamily="34" charset="0"/>
                <a:cs typeface="Calibri" pitchFamily="34" charset="0"/>
              </a:rPr>
              <a:t> </a:t>
            </a:r>
            <a:r>
              <a:rPr lang="en-US" sz="2000" b="1" dirty="0" err="1">
                <a:latin typeface="Calibri" pitchFamily="34" charset="0"/>
                <a:cs typeface="Calibri" pitchFamily="34" charset="0"/>
              </a:rPr>
              <a:t>sở</a:t>
            </a:r>
            <a:r>
              <a:rPr lang="en-US" sz="2000" b="1" dirty="0">
                <a:latin typeface="Calibri" pitchFamily="34" charset="0"/>
                <a:cs typeface="Calibri" pitchFamily="34" charset="0"/>
              </a:rPr>
              <a:t> </a:t>
            </a:r>
            <a:r>
              <a:rPr lang="en-US" sz="2000" b="1" dirty="0" err="1">
                <a:latin typeface="Calibri" pitchFamily="34" charset="0"/>
                <a:cs typeface="Calibri" pitchFamily="34" charset="0"/>
              </a:rPr>
              <a:t>đảng</a:t>
            </a:r>
            <a:r>
              <a:rPr lang="en-US" sz="2000" b="1" dirty="0">
                <a:latin typeface="Calibri" pitchFamily="34" charset="0"/>
                <a:cs typeface="Calibri" pitchFamily="34" charset="0"/>
              </a:rPr>
              <a:t> </a:t>
            </a:r>
            <a:r>
              <a:rPr lang="en-US" sz="2000" b="1" dirty="0" err="1">
                <a:latin typeface="Calibri" pitchFamily="34" charset="0"/>
                <a:cs typeface="Calibri" pitchFamily="34" charset="0"/>
              </a:rPr>
              <a:t>và</a:t>
            </a:r>
            <a:r>
              <a:rPr lang="en-US" sz="2000" b="1" dirty="0">
                <a:latin typeface="Calibri" pitchFamily="34" charset="0"/>
                <a:cs typeface="Calibri" pitchFamily="34" charset="0"/>
              </a:rPr>
              <a:t> </a:t>
            </a:r>
            <a:r>
              <a:rPr lang="en-US" sz="2000" b="1" dirty="0" err="1">
                <a:latin typeface="Calibri" pitchFamily="34" charset="0"/>
                <a:cs typeface="Calibri" pitchFamily="34" charset="0"/>
              </a:rPr>
              <a:t>đội</a:t>
            </a:r>
            <a:r>
              <a:rPr lang="en-US" sz="2000" b="1" dirty="0">
                <a:latin typeface="Calibri" pitchFamily="34" charset="0"/>
                <a:cs typeface="Calibri" pitchFamily="34" charset="0"/>
              </a:rPr>
              <a:t> </a:t>
            </a:r>
            <a:r>
              <a:rPr lang="en-US" sz="2000" b="1" dirty="0" err="1">
                <a:latin typeface="Calibri" pitchFamily="34" charset="0"/>
                <a:cs typeface="Calibri" pitchFamily="34" charset="0"/>
              </a:rPr>
              <a:t>ngũ</a:t>
            </a:r>
            <a:r>
              <a:rPr lang="en-US" sz="2000" b="1" dirty="0">
                <a:latin typeface="Calibri" pitchFamily="34" charset="0"/>
                <a:cs typeface="Calibri" pitchFamily="34" charset="0"/>
              </a:rPr>
              <a:t> </a:t>
            </a:r>
            <a:r>
              <a:rPr lang="en-US" sz="2000" b="1" dirty="0" err="1">
                <a:latin typeface="Calibri" pitchFamily="34" charset="0"/>
                <a:cs typeface="Calibri" pitchFamily="34" charset="0"/>
              </a:rPr>
              <a:t>đảng</a:t>
            </a:r>
            <a:r>
              <a:rPr lang="en-US" sz="2000" b="1" dirty="0">
                <a:latin typeface="Calibri" pitchFamily="34" charset="0"/>
                <a:cs typeface="Calibri" pitchFamily="34" charset="0"/>
              </a:rPr>
              <a:t> </a:t>
            </a:r>
            <a:r>
              <a:rPr lang="en-US" sz="2000" b="1" dirty="0" err="1">
                <a:latin typeface="Calibri" pitchFamily="34" charset="0"/>
                <a:cs typeface="Calibri" pitchFamily="34" charset="0"/>
              </a:rPr>
              <a:t>viên</a:t>
            </a:r>
            <a:endParaRPr lang="en-US" sz="2000" b="1" dirty="0">
              <a:latin typeface="Calibri" pitchFamily="34" charset="0"/>
              <a:cs typeface="Calibri" pitchFamily="34" charset="0"/>
            </a:endParaRPr>
          </a:p>
          <a:p>
            <a:pPr marL="342900" indent="-342900" algn="just">
              <a:buClr>
                <a:srgbClr val="FF0000"/>
              </a:buClr>
              <a:buFont typeface="Wingdings" pitchFamily="2" charset="2"/>
              <a:buChar char="v"/>
            </a:pPr>
            <a:r>
              <a:rPr lang="en-US" sz="2000" b="1" dirty="0" err="1">
                <a:latin typeface="Calibri" pitchFamily="34" charset="0"/>
                <a:cs typeface="Calibri" pitchFamily="34" charset="0"/>
              </a:rPr>
              <a:t>Tăng</a:t>
            </a:r>
            <a:r>
              <a:rPr lang="en-US" sz="2000" b="1" dirty="0">
                <a:latin typeface="Calibri" pitchFamily="34" charset="0"/>
                <a:cs typeface="Calibri" pitchFamily="34" charset="0"/>
              </a:rPr>
              <a:t> </a:t>
            </a:r>
            <a:r>
              <a:rPr lang="en-US" sz="2000" b="1" dirty="0" err="1">
                <a:latin typeface="Calibri" pitchFamily="34" charset="0"/>
                <a:cs typeface="Calibri" pitchFamily="34" charset="0"/>
              </a:rPr>
              <a:t>cường</a:t>
            </a:r>
            <a:r>
              <a:rPr lang="en-US" sz="2000" b="1" dirty="0">
                <a:latin typeface="Calibri" pitchFamily="34" charset="0"/>
                <a:cs typeface="Calibri" pitchFamily="34" charset="0"/>
              </a:rPr>
              <a:t> </a:t>
            </a:r>
            <a:r>
              <a:rPr lang="en-US" sz="2000" b="1" dirty="0" err="1">
                <a:latin typeface="Calibri" pitchFamily="34" charset="0"/>
                <a:cs typeface="Calibri" pitchFamily="34" charset="0"/>
              </a:rPr>
              <a:t>xây</a:t>
            </a:r>
            <a:r>
              <a:rPr lang="en-US" sz="2000" b="1" dirty="0">
                <a:latin typeface="Calibri" pitchFamily="34" charset="0"/>
                <a:cs typeface="Calibri" pitchFamily="34" charset="0"/>
              </a:rPr>
              <a:t> </a:t>
            </a:r>
            <a:r>
              <a:rPr lang="en-US" sz="2000" b="1" dirty="0" err="1">
                <a:latin typeface="Calibri" pitchFamily="34" charset="0"/>
                <a:cs typeface="Calibri" pitchFamily="34" charset="0"/>
              </a:rPr>
              <a:t>dựng</a:t>
            </a:r>
            <a:r>
              <a:rPr lang="en-US" sz="2000" b="1" dirty="0">
                <a:latin typeface="Calibri" pitchFamily="34" charset="0"/>
                <a:cs typeface="Calibri" pitchFamily="34" charset="0"/>
              </a:rPr>
              <a:t> </a:t>
            </a:r>
            <a:r>
              <a:rPr lang="en-US" sz="2000" b="1" dirty="0" err="1">
                <a:latin typeface="Calibri" pitchFamily="34" charset="0"/>
                <a:cs typeface="Calibri" pitchFamily="34" charset="0"/>
              </a:rPr>
              <a:t>Đảng</a:t>
            </a:r>
            <a:r>
              <a:rPr lang="en-US" sz="2000" b="1" dirty="0">
                <a:latin typeface="Calibri" pitchFamily="34" charset="0"/>
                <a:cs typeface="Calibri" pitchFamily="34" charset="0"/>
              </a:rPr>
              <a:t> </a:t>
            </a:r>
            <a:r>
              <a:rPr lang="en-US" sz="2000" b="1" dirty="0" err="1">
                <a:latin typeface="Calibri" pitchFamily="34" charset="0"/>
                <a:cs typeface="Calibri" pitchFamily="34" charset="0"/>
              </a:rPr>
              <a:t>về</a:t>
            </a:r>
            <a:r>
              <a:rPr lang="en-US" sz="2000" b="1" dirty="0">
                <a:latin typeface="Calibri" pitchFamily="34" charset="0"/>
                <a:cs typeface="Calibri" pitchFamily="34" charset="0"/>
              </a:rPr>
              <a:t> </a:t>
            </a:r>
            <a:r>
              <a:rPr lang="en-US" sz="2000" b="1" dirty="0" err="1">
                <a:latin typeface="Calibri" pitchFamily="34" charset="0"/>
                <a:cs typeface="Calibri" pitchFamily="34" charset="0"/>
              </a:rPr>
              <a:t>cán</a:t>
            </a:r>
            <a:r>
              <a:rPr lang="en-US" sz="2000" b="1" dirty="0">
                <a:latin typeface="Calibri" pitchFamily="34" charset="0"/>
                <a:cs typeface="Calibri" pitchFamily="34" charset="0"/>
              </a:rPr>
              <a:t> </a:t>
            </a:r>
            <a:r>
              <a:rPr lang="en-US" sz="2000" b="1" dirty="0" err="1">
                <a:latin typeface="Calibri" pitchFamily="34" charset="0"/>
                <a:cs typeface="Calibri" pitchFamily="34" charset="0"/>
              </a:rPr>
              <a:t>bộ</a:t>
            </a:r>
            <a:r>
              <a:rPr lang="en-US" sz="2000" b="1" dirty="0">
                <a:latin typeface="Calibri" pitchFamily="34" charset="0"/>
                <a:cs typeface="Calibri" pitchFamily="34" charset="0"/>
              </a:rPr>
              <a:t> </a:t>
            </a:r>
            <a:r>
              <a:rPr lang="en-US" sz="2000" b="1" dirty="0" err="1">
                <a:latin typeface="Calibri" pitchFamily="34" charset="0"/>
                <a:cs typeface="Calibri" pitchFamily="34" charset="0"/>
              </a:rPr>
              <a:t>các</a:t>
            </a:r>
            <a:r>
              <a:rPr lang="en-US" sz="2000" b="1" dirty="0">
                <a:latin typeface="Calibri" pitchFamily="34" charset="0"/>
                <a:cs typeface="Calibri" pitchFamily="34" charset="0"/>
              </a:rPr>
              <a:t> </a:t>
            </a:r>
            <a:r>
              <a:rPr lang="en-US" sz="2000" b="1" dirty="0" err="1">
                <a:latin typeface="Calibri" pitchFamily="34" charset="0"/>
                <a:cs typeface="Calibri" pitchFamily="34" charset="0"/>
              </a:rPr>
              <a:t>cấp</a:t>
            </a:r>
            <a:r>
              <a:rPr lang="en-US" sz="2000" b="1" dirty="0">
                <a:latin typeface="Calibri" pitchFamily="34" charset="0"/>
                <a:cs typeface="Calibri" pitchFamily="34" charset="0"/>
              </a:rPr>
              <a:t>, </a:t>
            </a:r>
            <a:r>
              <a:rPr lang="en-US" sz="2000" b="1" dirty="0" err="1">
                <a:latin typeface="Calibri" pitchFamily="34" charset="0"/>
                <a:cs typeface="Calibri" pitchFamily="34" charset="0"/>
              </a:rPr>
              <a:t>nhất</a:t>
            </a:r>
            <a:r>
              <a:rPr lang="en-US" sz="2000" b="1" dirty="0">
                <a:latin typeface="Calibri" pitchFamily="34" charset="0"/>
                <a:cs typeface="Calibri" pitchFamily="34" charset="0"/>
              </a:rPr>
              <a:t> </a:t>
            </a:r>
            <a:r>
              <a:rPr lang="en-US" sz="2000" b="1" dirty="0" err="1">
                <a:latin typeface="Calibri" pitchFamily="34" charset="0"/>
                <a:cs typeface="Calibri" pitchFamily="34" charset="0"/>
              </a:rPr>
              <a:t>là</a:t>
            </a:r>
            <a:r>
              <a:rPr lang="en-US" sz="2000" b="1" dirty="0">
                <a:latin typeface="Calibri" pitchFamily="34" charset="0"/>
                <a:cs typeface="Calibri" pitchFamily="34" charset="0"/>
              </a:rPr>
              <a:t> </a:t>
            </a:r>
            <a:r>
              <a:rPr lang="en-US" sz="2000" b="1" dirty="0" err="1">
                <a:latin typeface="Calibri" pitchFamily="34" charset="0"/>
                <a:cs typeface="Calibri" pitchFamily="34" charset="0"/>
              </a:rPr>
              <a:t>cấp</a:t>
            </a:r>
            <a:r>
              <a:rPr lang="en-US" sz="2000" b="1" dirty="0">
                <a:latin typeface="Calibri" pitchFamily="34" charset="0"/>
                <a:cs typeface="Calibri" pitchFamily="34" charset="0"/>
              </a:rPr>
              <a:t> </a:t>
            </a:r>
            <a:r>
              <a:rPr lang="en-US" sz="2000" b="1" dirty="0" err="1">
                <a:latin typeface="Calibri" pitchFamily="34" charset="0"/>
                <a:cs typeface="Calibri" pitchFamily="34" charset="0"/>
              </a:rPr>
              <a:t>chiến</a:t>
            </a:r>
            <a:r>
              <a:rPr lang="en-US" sz="2000" b="1" dirty="0">
                <a:latin typeface="Calibri" pitchFamily="34" charset="0"/>
                <a:cs typeface="Calibri" pitchFamily="34" charset="0"/>
              </a:rPr>
              <a:t> </a:t>
            </a:r>
            <a:r>
              <a:rPr lang="en-US" sz="2000" b="1" dirty="0" err="1">
                <a:latin typeface="Calibri" pitchFamily="34" charset="0"/>
                <a:cs typeface="Calibri" pitchFamily="34" charset="0"/>
              </a:rPr>
              <a:t>lược</a:t>
            </a:r>
            <a:r>
              <a:rPr lang="en-US" sz="2000" b="1" dirty="0">
                <a:latin typeface="Calibri" pitchFamily="34" charset="0"/>
                <a:cs typeface="Calibri" pitchFamily="34" charset="0"/>
              </a:rPr>
              <a:t> </a:t>
            </a:r>
            <a:r>
              <a:rPr lang="en-US" sz="2000" b="1" dirty="0" err="1">
                <a:latin typeface="Calibri" pitchFamily="34" charset="0"/>
                <a:cs typeface="Calibri" pitchFamily="34" charset="0"/>
              </a:rPr>
              <a:t>và</a:t>
            </a:r>
            <a:r>
              <a:rPr lang="en-US" sz="2000" b="1" dirty="0">
                <a:latin typeface="Calibri" pitchFamily="34" charset="0"/>
                <a:cs typeface="Calibri" pitchFamily="34" charset="0"/>
              </a:rPr>
              <a:t> </a:t>
            </a:r>
            <a:r>
              <a:rPr lang="en-US" sz="2000" b="1" dirty="0" err="1">
                <a:latin typeface="Calibri" pitchFamily="34" charset="0"/>
                <a:cs typeface="Calibri" pitchFamily="34" charset="0"/>
              </a:rPr>
              <a:t>người</a:t>
            </a:r>
            <a:r>
              <a:rPr lang="en-US" sz="2000" b="1" dirty="0">
                <a:latin typeface="Calibri" pitchFamily="34" charset="0"/>
                <a:cs typeface="Calibri" pitchFamily="34" charset="0"/>
              </a:rPr>
              <a:t> </a:t>
            </a:r>
            <a:r>
              <a:rPr lang="en-US" sz="2000" b="1" dirty="0" err="1">
                <a:latin typeface="Calibri" pitchFamily="34" charset="0"/>
                <a:cs typeface="Calibri" pitchFamily="34" charset="0"/>
              </a:rPr>
              <a:t>đứng</a:t>
            </a:r>
            <a:r>
              <a:rPr lang="en-US" sz="2000" b="1" dirty="0">
                <a:latin typeface="Calibri" pitchFamily="34" charset="0"/>
                <a:cs typeface="Calibri" pitchFamily="34" charset="0"/>
              </a:rPr>
              <a:t> </a:t>
            </a:r>
            <a:r>
              <a:rPr lang="en-US" sz="2000" b="1" dirty="0" err="1">
                <a:latin typeface="Calibri" pitchFamily="34" charset="0"/>
                <a:cs typeface="Calibri" pitchFamily="34" charset="0"/>
              </a:rPr>
              <a:t>đầu</a:t>
            </a:r>
            <a:r>
              <a:rPr lang="en-US" sz="2000" b="1" dirty="0">
                <a:latin typeface="Calibri" pitchFamily="34" charset="0"/>
                <a:cs typeface="Calibri" pitchFamily="34" charset="0"/>
              </a:rPr>
              <a:t> </a:t>
            </a:r>
          </a:p>
          <a:p>
            <a:pPr marL="342900" indent="-342900" algn="just">
              <a:buClr>
                <a:srgbClr val="FF0000"/>
              </a:buClr>
              <a:buFont typeface="Wingdings" pitchFamily="2" charset="2"/>
              <a:buChar char="v"/>
            </a:pPr>
            <a:r>
              <a:rPr lang="en-US" sz="2000" b="1" dirty="0" err="1">
                <a:solidFill>
                  <a:schemeClr val="tx1"/>
                </a:solidFill>
                <a:latin typeface="Calibri" pitchFamily="34" charset="0"/>
                <a:cs typeface="Calibri" pitchFamily="34" charset="0"/>
              </a:rPr>
              <a:t>Nâng</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cao</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hiệu</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lực</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hiệu</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quả</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công</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tác</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kiểm</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tra</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giám</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sát</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kỷ</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luật</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đảng</a:t>
            </a:r>
            <a:endParaRPr lang="en-US" sz="2000" b="1" dirty="0">
              <a:solidFill>
                <a:schemeClr val="tx1"/>
              </a:solidFill>
              <a:latin typeface="Calibri" pitchFamily="34" charset="0"/>
              <a:cs typeface="Calibri" pitchFamily="34" charset="0"/>
            </a:endParaRPr>
          </a:p>
          <a:p>
            <a:pPr marL="342900" indent="-342900" algn="just">
              <a:buClr>
                <a:srgbClr val="FF0000"/>
              </a:buClr>
              <a:buFont typeface="Wingdings" pitchFamily="2" charset="2"/>
              <a:buChar char="v"/>
            </a:pPr>
            <a:r>
              <a:rPr lang="en-US" sz="2000" b="1" dirty="0" err="1">
                <a:solidFill>
                  <a:schemeClr val="tx1"/>
                </a:solidFill>
                <a:latin typeface="Calibri" pitchFamily="34" charset="0"/>
                <a:cs typeface="Calibri" pitchFamily="34" charset="0"/>
              </a:rPr>
              <a:t>Thắt</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chặt</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hơn</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nữa</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mối</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quan</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hệ</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mật</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thiết</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giữa</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Đảng</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với</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nhân</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dân</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dựa</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vào</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nhân</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dân</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để</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xây</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dựng</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Đảng</a:t>
            </a:r>
            <a:endParaRPr lang="en-US" sz="2000" b="1" dirty="0">
              <a:solidFill>
                <a:schemeClr val="tx1"/>
              </a:solidFill>
              <a:latin typeface="Calibri" pitchFamily="34" charset="0"/>
              <a:cs typeface="Calibri" pitchFamily="34" charset="0"/>
            </a:endParaRPr>
          </a:p>
          <a:p>
            <a:pPr marL="342900" indent="-342900" algn="just">
              <a:buClr>
                <a:srgbClr val="FF0000"/>
              </a:buClr>
              <a:buFont typeface="Wingdings" pitchFamily="2" charset="2"/>
              <a:buChar char="v"/>
            </a:pPr>
            <a:r>
              <a:rPr lang="en-US" sz="2000" b="1" dirty="0" err="1">
                <a:solidFill>
                  <a:schemeClr val="tx1"/>
                </a:solidFill>
                <a:latin typeface="Calibri" pitchFamily="34" charset="0"/>
                <a:cs typeface="Calibri" pitchFamily="34" charset="0"/>
              </a:rPr>
              <a:t>Kiên</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quyết</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kiên</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trì</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đấu</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tranh</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phòng</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chống</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tham</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nhũng</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lãng</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phí</a:t>
            </a:r>
            <a:endParaRPr lang="en-US" sz="2000" b="1" dirty="0">
              <a:solidFill>
                <a:schemeClr val="tx1"/>
              </a:solidFill>
              <a:latin typeface="Calibri" pitchFamily="34" charset="0"/>
              <a:cs typeface="Calibri" pitchFamily="34" charset="0"/>
            </a:endParaRPr>
          </a:p>
          <a:p>
            <a:pPr marL="342900" indent="-342900" algn="just">
              <a:buClr>
                <a:srgbClr val="FF0000"/>
              </a:buClr>
              <a:buFont typeface="Wingdings" pitchFamily="2" charset="2"/>
              <a:buChar char="v"/>
            </a:pPr>
            <a:r>
              <a:rPr lang="en-US" sz="2000" b="1" dirty="0" err="1">
                <a:solidFill>
                  <a:schemeClr val="tx1"/>
                </a:solidFill>
                <a:latin typeface="Calibri" pitchFamily="34" charset="0"/>
                <a:cs typeface="Calibri" pitchFamily="34" charset="0"/>
              </a:rPr>
              <a:t>Đổi</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mới</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mạnh</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mẽ</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phương</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thức</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lãnh</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đạo</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của</a:t>
            </a:r>
            <a:r>
              <a:rPr lang="en-US" sz="2000" b="1" dirty="0">
                <a:solidFill>
                  <a:schemeClr val="tx1"/>
                </a:solidFill>
                <a:latin typeface="Calibri" pitchFamily="34" charset="0"/>
                <a:cs typeface="Calibri" pitchFamily="34" charset="0"/>
              </a:rPr>
              <a:t> </a:t>
            </a:r>
            <a:r>
              <a:rPr lang="en-US" sz="2000" b="1" dirty="0" err="1">
                <a:solidFill>
                  <a:schemeClr val="tx1"/>
                </a:solidFill>
                <a:latin typeface="Calibri" pitchFamily="34" charset="0"/>
                <a:cs typeface="Calibri" pitchFamily="34" charset="0"/>
              </a:rPr>
              <a:t>Đảng</a:t>
            </a:r>
            <a:endParaRPr lang="en-GB" sz="2000" b="1" dirty="0">
              <a:solidFill>
                <a:schemeClr val="tx1"/>
              </a:solidFill>
              <a:latin typeface="Calibri" pitchFamily="34" charset="0"/>
              <a:cs typeface="Calibri" pitchFamily="34" charset="0"/>
            </a:endParaRPr>
          </a:p>
        </p:txBody>
      </p:sp>
      <p:sp>
        <p:nvSpPr>
          <p:cNvPr id="2" name="Rectangle 1"/>
          <p:cNvSpPr/>
          <p:nvPr/>
        </p:nvSpPr>
        <p:spPr>
          <a:xfrm>
            <a:off x="2164080" y="52030"/>
            <a:ext cx="9464040" cy="830997"/>
          </a:xfrm>
          <a:prstGeom prst="rect">
            <a:avLst/>
          </a:prstGeom>
        </p:spPr>
        <p:txBody>
          <a:bodyPr wrap="square">
            <a:spAutoFit/>
          </a:bodyPr>
          <a:lstStyle/>
          <a:p>
            <a:pPr algn="ctr"/>
            <a:r>
              <a:rPr lang="vi-VN" sz="2400" b="1" dirty="0">
                <a:solidFill>
                  <a:srgbClr val="002060"/>
                </a:solidFill>
              </a:rPr>
              <a:t>Kết hợp hài hoà, chặt chẽ và có hiệu quả giữa xây dựng với chỉnh đốn Đảng; giữa xây dựng Đảng với bảo vệ Đảng</a:t>
            </a:r>
            <a:endParaRPr lang="en-US" sz="2400" b="1" dirty="0">
              <a:solidFill>
                <a:srgbClr val="002060"/>
              </a:solidFill>
            </a:endParaRPr>
          </a:p>
        </p:txBody>
      </p:sp>
      <p:sp>
        <p:nvSpPr>
          <p:cNvPr id="3" name="Pentagon 2"/>
          <p:cNvSpPr/>
          <p:nvPr/>
        </p:nvSpPr>
        <p:spPr>
          <a:xfrm>
            <a:off x="8214360" y="975360"/>
            <a:ext cx="3870960" cy="1249680"/>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itchFamily="2" charset="2"/>
              <a:buChar char="q"/>
            </a:pPr>
            <a:r>
              <a:rPr lang="vi-VN" sz="1600" b="1" dirty="0">
                <a:solidFill>
                  <a:srgbClr val="002060"/>
                </a:solidFill>
              </a:rPr>
              <a:t>Tăng cường giáo dục truyền thống văn hoá, lịch sử và cách mạng; nâng cao trình độ lý luận chính trị cho cán bộ, đảng viên </a:t>
            </a:r>
          </a:p>
        </p:txBody>
      </p:sp>
      <p:sp>
        <p:nvSpPr>
          <p:cNvPr id="9" name="Pentagon 8"/>
          <p:cNvSpPr/>
          <p:nvPr/>
        </p:nvSpPr>
        <p:spPr>
          <a:xfrm>
            <a:off x="8244840" y="2400300"/>
            <a:ext cx="3733800" cy="701040"/>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itchFamily="2" charset="2"/>
              <a:buChar char="q"/>
            </a:pPr>
            <a:r>
              <a:rPr lang="en-US" sz="1600" b="1" dirty="0" err="1">
                <a:solidFill>
                  <a:srgbClr val="002060"/>
                </a:solidFill>
                <a:latin typeface="Arial" pitchFamily="34" charset="0"/>
                <a:cs typeface="Arial" pitchFamily="34" charset="0"/>
              </a:rPr>
              <a:t>Phát</a:t>
            </a:r>
            <a:r>
              <a:rPr lang="en-US" sz="1600" b="1" dirty="0">
                <a:solidFill>
                  <a:srgbClr val="002060"/>
                </a:solidFill>
                <a:latin typeface="Arial" pitchFamily="34" charset="0"/>
                <a:cs typeface="Arial" pitchFamily="34" charset="0"/>
              </a:rPr>
              <a:t> </a:t>
            </a:r>
            <a:r>
              <a:rPr lang="en-US" sz="1600" b="1" dirty="0" err="1">
                <a:solidFill>
                  <a:srgbClr val="002060"/>
                </a:solidFill>
                <a:latin typeface="Arial" pitchFamily="34" charset="0"/>
                <a:cs typeface="Arial" pitchFamily="34" charset="0"/>
              </a:rPr>
              <a:t>huy</a:t>
            </a:r>
            <a:r>
              <a:rPr lang="en-US" sz="1600" b="1" dirty="0">
                <a:solidFill>
                  <a:srgbClr val="002060"/>
                </a:solidFill>
                <a:latin typeface="Arial" pitchFamily="34" charset="0"/>
                <a:cs typeface="Arial" pitchFamily="34" charset="0"/>
              </a:rPr>
              <a:t> </a:t>
            </a:r>
            <a:r>
              <a:rPr lang="en-US" sz="1600" b="1" dirty="0" err="1">
                <a:solidFill>
                  <a:srgbClr val="002060"/>
                </a:solidFill>
                <a:latin typeface="Arial" pitchFamily="34" charset="0"/>
                <a:cs typeface="Arial" pitchFamily="34" charset="0"/>
              </a:rPr>
              <a:t>trách</a:t>
            </a:r>
            <a:r>
              <a:rPr lang="en-US" sz="1600" b="1" dirty="0">
                <a:solidFill>
                  <a:srgbClr val="002060"/>
                </a:solidFill>
                <a:latin typeface="Arial" pitchFamily="34" charset="0"/>
                <a:cs typeface="Arial" pitchFamily="34" charset="0"/>
              </a:rPr>
              <a:t> </a:t>
            </a:r>
            <a:r>
              <a:rPr lang="en-US" sz="1600" b="1" dirty="0" err="1">
                <a:solidFill>
                  <a:srgbClr val="002060"/>
                </a:solidFill>
                <a:latin typeface="Arial" pitchFamily="34" charset="0"/>
                <a:cs typeface="Arial" pitchFamily="34" charset="0"/>
              </a:rPr>
              <a:t>nhiệm</a:t>
            </a:r>
            <a:r>
              <a:rPr lang="en-US" sz="1600" b="1" dirty="0">
                <a:solidFill>
                  <a:srgbClr val="002060"/>
                </a:solidFill>
                <a:latin typeface="Arial" pitchFamily="34" charset="0"/>
                <a:cs typeface="Arial" pitchFamily="34" charset="0"/>
              </a:rPr>
              <a:t> </a:t>
            </a:r>
            <a:r>
              <a:rPr lang="en-US" sz="1600" b="1" dirty="0" err="1">
                <a:solidFill>
                  <a:srgbClr val="002060"/>
                </a:solidFill>
                <a:latin typeface="Arial" pitchFamily="34" charset="0"/>
                <a:cs typeface="Arial" pitchFamily="34" charset="0"/>
              </a:rPr>
              <a:t>nêu</a:t>
            </a:r>
            <a:r>
              <a:rPr lang="en-US" sz="1600" b="1" dirty="0">
                <a:solidFill>
                  <a:srgbClr val="002060"/>
                </a:solidFill>
                <a:latin typeface="Arial" pitchFamily="34" charset="0"/>
                <a:cs typeface="Arial" pitchFamily="34" charset="0"/>
              </a:rPr>
              <a:t> </a:t>
            </a:r>
            <a:r>
              <a:rPr lang="en-US" sz="1600" b="1" dirty="0" err="1">
                <a:solidFill>
                  <a:srgbClr val="002060"/>
                </a:solidFill>
                <a:latin typeface="Arial" pitchFamily="34" charset="0"/>
                <a:cs typeface="Arial" pitchFamily="34" charset="0"/>
              </a:rPr>
              <a:t>gương</a:t>
            </a:r>
            <a:r>
              <a:rPr lang="en-US" sz="1600" b="1" dirty="0">
                <a:solidFill>
                  <a:srgbClr val="002060"/>
                </a:solidFill>
                <a:latin typeface="Arial" pitchFamily="34" charset="0"/>
                <a:cs typeface="Arial" pitchFamily="34" charset="0"/>
              </a:rPr>
              <a:t> </a:t>
            </a:r>
            <a:endParaRPr lang="vi-VN" sz="1600" b="1" dirty="0">
              <a:solidFill>
                <a:srgbClr val="002060"/>
              </a:solidFill>
              <a:latin typeface="Arial" pitchFamily="34" charset="0"/>
              <a:cs typeface="Arial" pitchFamily="34" charset="0"/>
            </a:endParaRPr>
          </a:p>
        </p:txBody>
      </p:sp>
      <p:sp>
        <p:nvSpPr>
          <p:cNvPr id="10" name="Pentagon 9"/>
          <p:cNvSpPr/>
          <p:nvPr/>
        </p:nvSpPr>
        <p:spPr>
          <a:xfrm>
            <a:off x="8214360" y="3352800"/>
            <a:ext cx="3870960" cy="975360"/>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itchFamily="2" charset="2"/>
              <a:buChar char="q"/>
            </a:pPr>
            <a:r>
              <a:rPr lang="vi-VN" sz="1600" b="1" dirty="0">
                <a:solidFill>
                  <a:srgbClr val="002060"/>
                </a:solidFill>
              </a:rPr>
              <a:t>Bảo vệ nền tảng tư tưởng của Đảng, đấu tranh, phản bác các quan điểm sai trái, thù địch</a:t>
            </a:r>
          </a:p>
        </p:txBody>
      </p:sp>
      <p:sp>
        <p:nvSpPr>
          <p:cNvPr id="11" name="Pentagon 10"/>
          <p:cNvSpPr/>
          <p:nvPr/>
        </p:nvSpPr>
        <p:spPr>
          <a:xfrm>
            <a:off x="8214360" y="4632960"/>
            <a:ext cx="3870960" cy="1737360"/>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itchFamily="2" charset="2"/>
              <a:buChar char="q"/>
            </a:pPr>
            <a:r>
              <a:rPr lang="en-US" sz="1600" b="1" dirty="0">
                <a:solidFill>
                  <a:srgbClr val="002060"/>
                </a:solidFill>
              </a:rPr>
              <a:t>K</a:t>
            </a:r>
            <a:r>
              <a:rPr lang="vi-VN" sz="1600" b="1" dirty="0">
                <a:solidFill>
                  <a:srgbClr val="002060"/>
                </a:solidFill>
              </a:rPr>
              <a:t>huyến khích, bảo vệ cán bộ, đảng viên dám nghĩ, dám nói, dám làm, dám chịu trách nhiệm, dám đổi mới sáng tạo, quyết liệt trong hành động</a:t>
            </a:r>
          </a:p>
        </p:txBody>
      </p:sp>
    </p:spTree>
    <p:extLst>
      <p:ext uri="{BB962C8B-B14F-4D97-AF65-F5344CB8AC3E}">
        <p14:creationId xmlns:p14="http://schemas.microsoft.com/office/powerpoint/2010/main" val="15356278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5088944" y="3383280"/>
            <a:ext cx="6555632" cy="1305860"/>
          </a:xfrm>
        </p:spPr>
        <p:style>
          <a:lnRef idx="1">
            <a:schemeClr val="accent4"/>
          </a:lnRef>
          <a:fillRef idx="2">
            <a:schemeClr val="accent4"/>
          </a:fillRef>
          <a:effectRef idx="1">
            <a:schemeClr val="accent4"/>
          </a:effectRef>
          <a:fontRef idx="minor">
            <a:schemeClr val="dk1"/>
          </a:fontRef>
        </p:style>
        <p:txBody>
          <a:bodyPr>
            <a:normAutofit/>
          </a:bodyPr>
          <a:lstStyle/>
          <a:p>
            <a:pPr>
              <a:buFont typeface="Wingdings" pitchFamily="2" charset="2"/>
              <a:buChar char="v"/>
            </a:pPr>
            <a:r>
              <a:rPr lang="vi-VN" altLang="en-US" sz="2400" b="1" dirty="0">
                <a:latin typeface="Arial" pitchFamily="34" charset="0"/>
                <a:cs typeface="Arial" pitchFamily="34" charset="0"/>
              </a:rPr>
              <a:t>Đẩy mạnh phân cấp, phân quyền đi đôi với tăng cường kiểm tra, giám sát và kiểm soát chặt chẽ quyền lực</a:t>
            </a:r>
            <a:endParaRPr lang="en-GB" altLang="en-US" sz="2400" b="1" dirty="0">
              <a:latin typeface="Arial" pitchFamily="34" charset="0"/>
              <a:cs typeface="Arial" pitchFamily="34" charset="0"/>
            </a:endParaRPr>
          </a:p>
        </p:txBody>
      </p:sp>
      <p:sp>
        <p:nvSpPr>
          <p:cNvPr id="5" name="Content Placeholder 2"/>
          <p:cNvSpPr txBox="1">
            <a:spLocks/>
          </p:cNvSpPr>
          <p:nvPr/>
        </p:nvSpPr>
        <p:spPr bwMode="auto">
          <a:xfrm>
            <a:off x="5088944" y="5151120"/>
            <a:ext cx="6555632" cy="914400"/>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50" indent="-28575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3000" indent="-2286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200" indent="-2286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400" indent="-2286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buFont typeface="Wingdings" pitchFamily="2" charset="2"/>
              <a:buChar char="v"/>
            </a:pPr>
            <a:r>
              <a:rPr lang="vi-VN" altLang="en-US" sz="2400" b="1" dirty="0">
                <a:latin typeface="Arial" pitchFamily="34" charset="0"/>
                <a:cs typeface="Arial" pitchFamily="34" charset="0"/>
              </a:rPr>
              <a:t>Tiếp tục thực hiện chiến lược cải cách tư pháp</a:t>
            </a:r>
          </a:p>
        </p:txBody>
      </p:sp>
      <p:cxnSp>
        <p:nvCxnSpPr>
          <p:cNvPr id="3" name="Straight Connector 2"/>
          <p:cNvCxnSpPr/>
          <p:nvPr/>
        </p:nvCxnSpPr>
        <p:spPr>
          <a:xfrm>
            <a:off x="2783632" y="468914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1" idx="3"/>
            <a:endCxn id="27651" idx="1"/>
          </p:cNvCxnSpPr>
          <p:nvPr/>
        </p:nvCxnSpPr>
        <p:spPr>
          <a:xfrm>
            <a:off x="3550920" y="3589020"/>
            <a:ext cx="1538024" cy="44719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1" idx="3"/>
            <a:endCxn id="5" idx="1"/>
          </p:cNvCxnSpPr>
          <p:nvPr/>
        </p:nvCxnSpPr>
        <p:spPr>
          <a:xfrm>
            <a:off x="3550920" y="3589020"/>
            <a:ext cx="1538024" cy="20193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228600" y="1661160"/>
            <a:ext cx="3322320" cy="385572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vi-VN" altLang="en-US" b="1" spc="-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Nâng cao năng lực, hiệu quả hoạt động của Nhà nước về thể chế hoá, cụ thể hoá và tổ chức thực hiện các chủ trương, nghị quyết của Đảng</a:t>
            </a:r>
          </a:p>
        </p:txBody>
      </p:sp>
      <p:sp>
        <p:nvSpPr>
          <p:cNvPr id="9" name="Content Placeholder 2"/>
          <p:cNvSpPr txBox="1">
            <a:spLocks/>
          </p:cNvSpPr>
          <p:nvPr/>
        </p:nvSpPr>
        <p:spPr>
          <a:xfrm>
            <a:off x="5088944" y="1005840"/>
            <a:ext cx="6555632" cy="86868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Wingdings" pitchFamily="2" charset="2"/>
              <a:buChar char="v"/>
            </a:pPr>
            <a:r>
              <a:rPr lang="en-US" altLang="en-US" sz="2400" b="1" dirty="0" err="1">
                <a:latin typeface="Arial" pitchFamily="34" charset="0"/>
                <a:cs typeface="Arial" pitchFamily="34" charset="0"/>
              </a:rPr>
              <a:t>Hoàn</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thiện</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đồng</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bộ</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hệ</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thống</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pháp</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luật</a:t>
            </a:r>
            <a:r>
              <a:rPr lang="en-US" altLang="en-US" sz="2400" b="1" dirty="0">
                <a:latin typeface="Arial" pitchFamily="34" charset="0"/>
                <a:cs typeface="Arial" pitchFamily="34" charset="0"/>
              </a:rPr>
              <a:t> </a:t>
            </a:r>
            <a:endParaRPr lang="en-GB" altLang="en-US" sz="2400" b="1" dirty="0">
              <a:latin typeface="Arial" pitchFamily="34" charset="0"/>
              <a:cs typeface="Arial" pitchFamily="34" charset="0"/>
            </a:endParaRPr>
          </a:p>
        </p:txBody>
      </p:sp>
      <p:sp>
        <p:nvSpPr>
          <p:cNvPr id="14" name="Content Placeholder 2"/>
          <p:cNvSpPr txBox="1">
            <a:spLocks/>
          </p:cNvSpPr>
          <p:nvPr/>
        </p:nvSpPr>
        <p:spPr>
          <a:xfrm>
            <a:off x="5067300" y="2271937"/>
            <a:ext cx="6577276" cy="76082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Wingdings" pitchFamily="2" charset="2"/>
              <a:buChar char="v"/>
            </a:pPr>
            <a:r>
              <a:rPr lang="en-US" altLang="en-US" sz="2400" b="1" dirty="0" err="1">
                <a:latin typeface="Arial" pitchFamily="34" charset="0"/>
                <a:cs typeface="Arial" pitchFamily="34" charset="0"/>
              </a:rPr>
              <a:t>Đẩy</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mạnh</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cải</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cách</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hành</a:t>
            </a:r>
            <a:r>
              <a:rPr lang="en-US" altLang="en-US" sz="2400" b="1" dirty="0">
                <a:latin typeface="Arial" pitchFamily="34" charset="0"/>
                <a:cs typeface="Arial" pitchFamily="34" charset="0"/>
              </a:rPr>
              <a:t> </a:t>
            </a:r>
            <a:r>
              <a:rPr lang="en-US" altLang="en-US" sz="2400" b="1" dirty="0" err="1">
                <a:latin typeface="Arial" pitchFamily="34" charset="0"/>
                <a:cs typeface="Arial" pitchFamily="34" charset="0"/>
              </a:rPr>
              <a:t>chính</a:t>
            </a:r>
            <a:r>
              <a:rPr lang="en-US" altLang="en-US" sz="2400" b="1" dirty="0">
                <a:latin typeface="Arial" pitchFamily="34" charset="0"/>
                <a:cs typeface="Arial" pitchFamily="34" charset="0"/>
              </a:rPr>
              <a:t> </a:t>
            </a:r>
            <a:endParaRPr lang="en-GB" altLang="en-US" sz="2400" b="1" dirty="0">
              <a:latin typeface="Arial" pitchFamily="34" charset="0"/>
              <a:cs typeface="Arial" pitchFamily="34" charset="0"/>
            </a:endParaRPr>
          </a:p>
        </p:txBody>
      </p:sp>
      <p:cxnSp>
        <p:nvCxnSpPr>
          <p:cNvPr id="26" name="Straight Connector 25"/>
          <p:cNvCxnSpPr>
            <a:stCxn id="11" idx="3"/>
            <a:endCxn id="9" idx="1"/>
          </p:cNvCxnSpPr>
          <p:nvPr/>
        </p:nvCxnSpPr>
        <p:spPr>
          <a:xfrm flipV="1">
            <a:off x="3550920" y="1440180"/>
            <a:ext cx="1538024" cy="214884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3"/>
            <a:endCxn id="14" idx="1"/>
          </p:cNvCxnSpPr>
          <p:nvPr/>
        </p:nvCxnSpPr>
        <p:spPr>
          <a:xfrm flipV="1">
            <a:off x="3550920" y="2652349"/>
            <a:ext cx="1516380" cy="93667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0576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907280" y="1045597"/>
            <a:ext cx="6309360" cy="1081539"/>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50" indent="-28575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3000" indent="-2286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200" indent="-2286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400" indent="-2286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buClr>
                <a:srgbClr val="FF0000"/>
              </a:buClr>
              <a:buFont typeface="Wingdings" pitchFamily="2" charset="2"/>
              <a:buChar char="q"/>
            </a:pPr>
            <a:r>
              <a:rPr lang="en-US" altLang="en-US" sz="2400" b="1" dirty="0">
                <a:latin typeface="Arial" pitchFamily="34" charset="0"/>
                <a:cs typeface="Arial" pitchFamily="34" charset="0"/>
              </a:rPr>
              <a:t>T</a:t>
            </a:r>
            <a:r>
              <a:rPr lang="vi-VN" altLang="en-US" sz="2400" b="1" dirty="0">
                <a:latin typeface="Arial" pitchFamily="34" charset="0"/>
                <a:cs typeface="Arial" pitchFamily="34" charset="0"/>
              </a:rPr>
              <a:t>hực hiện tốt vai trò giám sát, phản biện xã hội</a:t>
            </a:r>
          </a:p>
        </p:txBody>
      </p:sp>
      <p:sp>
        <p:nvSpPr>
          <p:cNvPr id="6" name="Content Placeholder 2"/>
          <p:cNvSpPr txBox="1">
            <a:spLocks/>
          </p:cNvSpPr>
          <p:nvPr/>
        </p:nvSpPr>
        <p:spPr bwMode="auto">
          <a:xfrm>
            <a:off x="4907280" y="2636520"/>
            <a:ext cx="6309360" cy="1097280"/>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50" indent="-28575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3000" indent="-2286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200" indent="-2286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400" indent="-2286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buClr>
                <a:srgbClr val="FF0000"/>
              </a:buClr>
              <a:buFont typeface="Wingdings" pitchFamily="2" charset="2"/>
              <a:buChar char="q"/>
            </a:pPr>
            <a:r>
              <a:rPr lang="en-US" altLang="en-US" sz="2400" b="1" spc="-100" dirty="0">
                <a:latin typeface="Arial" pitchFamily="34" charset="0"/>
                <a:cs typeface="Arial" pitchFamily="34" charset="0"/>
              </a:rPr>
              <a:t>B</a:t>
            </a:r>
            <a:r>
              <a:rPr lang="vi-VN" altLang="en-US" sz="2400" b="1" spc="-100" dirty="0">
                <a:latin typeface="Arial" pitchFamily="34" charset="0"/>
                <a:cs typeface="Arial" pitchFamily="34" charset="0"/>
              </a:rPr>
              <a:t>ảo vệ quyền và lợi ích hợp pháp, chính đáng của đoàn viên, hội viên và nhân dân</a:t>
            </a:r>
          </a:p>
        </p:txBody>
      </p:sp>
      <p:sp>
        <p:nvSpPr>
          <p:cNvPr id="7" name="Content Placeholder 2"/>
          <p:cNvSpPr txBox="1">
            <a:spLocks/>
          </p:cNvSpPr>
          <p:nvPr/>
        </p:nvSpPr>
        <p:spPr>
          <a:xfrm>
            <a:off x="320040" y="1045597"/>
            <a:ext cx="2971800" cy="498348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vi-VN" altLang="en-US" b="1" spc="-5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Đổi mới tổ chức, bộ máy, nội dung và phương thức hoạt động của Mặt trận Tổ quốc và các tổ chức chính trị - xã hội theo phương châm hướng mạnh về cơ sở, địa bàn dân cư</a:t>
            </a:r>
          </a:p>
        </p:txBody>
      </p:sp>
      <p:cxnSp>
        <p:nvCxnSpPr>
          <p:cNvPr id="8" name="Straight Connector 7"/>
          <p:cNvCxnSpPr/>
          <p:nvPr/>
        </p:nvCxnSpPr>
        <p:spPr>
          <a:xfrm flipV="1">
            <a:off x="3291840" y="1703704"/>
            <a:ext cx="1615440" cy="150735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6" idx="1"/>
          </p:cNvCxnSpPr>
          <p:nvPr/>
        </p:nvCxnSpPr>
        <p:spPr>
          <a:xfrm flipV="1">
            <a:off x="3246120" y="3185160"/>
            <a:ext cx="1661160" cy="25896"/>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bwMode="auto">
          <a:xfrm>
            <a:off x="4907280" y="4602480"/>
            <a:ext cx="6309360" cy="868680"/>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50" indent="-28575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3000" indent="-2286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200" indent="-2286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400" indent="-228600"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buClr>
                <a:srgbClr val="FF0000"/>
              </a:buClr>
              <a:buFont typeface="Wingdings" pitchFamily="2" charset="2"/>
              <a:buChar char="q"/>
            </a:pPr>
            <a:r>
              <a:rPr lang="en-US" altLang="en-US" sz="2400" b="1" spc="-100" dirty="0">
                <a:latin typeface="Arial" pitchFamily="34" charset="0"/>
                <a:cs typeface="Arial" pitchFamily="34" charset="0"/>
              </a:rPr>
              <a:t>L</a:t>
            </a:r>
            <a:r>
              <a:rPr lang="vi-VN" altLang="en-US" sz="2400" b="1" spc="-100" dirty="0">
                <a:latin typeface="Arial" pitchFamily="34" charset="0"/>
                <a:cs typeface="Arial" pitchFamily="34" charset="0"/>
              </a:rPr>
              <a:t>àm cầu nối quan trọng giữa Đảng và nhân dân</a:t>
            </a:r>
          </a:p>
        </p:txBody>
      </p:sp>
      <p:cxnSp>
        <p:nvCxnSpPr>
          <p:cNvPr id="15" name="Straight Connector 14"/>
          <p:cNvCxnSpPr>
            <a:endCxn id="11" idx="1"/>
          </p:cNvCxnSpPr>
          <p:nvPr/>
        </p:nvCxnSpPr>
        <p:spPr>
          <a:xfrm>
            <a:off x="3268980" y="3211056"/>
            <a:ext cx="1638300" cy="1825764"/>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750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992909" y="2793999"/>
            <a:ext cx="10136910" cy="1778001"/>
          </a:xfrm>
        </p:spPr>
        <p:txBody>
          <a:bodyPr/>
          <a:lstStyle/>
          <a:p>
            <a:r>
              <a:rPr lang="en-GB" sz="3600" dirty="0"/>
              <a:t>QUÁ TRÌNH CHUẨN BỊ BÁO CÁO CHÍNH TRỊ</a:t>
            </a:r>
          </a:p>
        </p:txBody>
      </p:sp>
      <p:sp>
        <p:nvSpPr>
          <p:cNvPr id="6" name="TextBox 5"/>
          <p:cNvSpPr txBox="1"/>
          <p:nvPr/>
        </p:nvSpPr>
        <p:spPr>
          <a:xfrm>
            <a:off x="0" y="1133856"/>
            <a:ext cx="12192000" cy="1107996"/>
          </a:xfrm>
          <a:prstGeom prst="rect">
            <a:avLst/>
          </a:prstGeom>
          <a:noFill/>
        </p:spPr>
        <p:txBody>
          <a:bodyPr wrap="square" rtlCol="0">
            <a:spAutoFit/>
          </a:bodyPr>
          <a:lstStyle/>
          <a:p>
            <a:pPr algn="ctr"/>
            <a:r>
              <a:rPr lang="en-GB" sz="6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PHẦN I</a:t>
            </a:r>
            <a:endParaRPr lang="en-GB" sz="6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58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31520" y="1493520"/>
            <a:ext cx="11311836" cy="4175760"/>
          </a:xfrm>
          <a:prstGeom prst="roundRect">
            <a:avLst/>
          </a:prstGeom>
        </p:spPr>
        <p:style>
          <a:lnRef idx="2">
            <a:schemeClr val="accent6"/>
          </a:lnRef>
          <a:fillRef idx="1">
            <a:schemeClr val="lt1"/>
          </a:fillRef>
          <a:effectRef idx="0">
            <a:schemeClr val="accent6"/>
          </a:effectRef>
          <a:fontRef idx="minor">
            <a:schemeClr val="dk1"/>
          </a:fontRef>
        </p:style>
        <p:txBody>
          <a:bodyPr spcFirstLastPara="0" vert="horz" wrap="square" lIns="627429" tIns="637033" rIns="627429" bIns="637033" numCol="1" spcCol="1270" anchor="ctr" anchorCtr="0">
            <a:noAutofit/>
          </a:bodyPr>
          <a:lstStyle/>
          <a:p>
            <a:pPr algn="just" defTabSz="1066800">
              <a:lnSpc>
                <a:spcPct val="90000"/>
              </a:lnSpc>
              <a:spcAft>
                <a:spcPct val="35000"/>
              </a:spcAft>
            </a:pPr>
            <a:r>
              <a:rPr lang="vi-VN" sz="3600" b="1" spc="-190" dirty="0">
                <a:solidFill>
                  <a:schemeClr val="tx1"/>
                </a:solidFill>
                <a:latin typeface="Times New Roman" panose="02020603050405020304" pitchFamily="18" charset="0"/>
                <a:cs typeface="Times New Roman" panose="02020603050405020304" pitchFamily="18" charset="0"/>
              </a:rPr>
              <a:t>Tập trung kiểm soát đại dịch covid-19</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Phục</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hồi</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phát</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triển</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kinh</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tế-xã</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hội</a:t>
            </a:r>
            <a:r>
              <a:rPr lang="vi-VN"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Đổi</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mới</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mạnh</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mẽ</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mô</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hình</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tăng</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trưởng</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cơ</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cấu</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lại</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nền</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kinh</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tế</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xây</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dựng</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hoàn</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thiện</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đồng</a:t>
            </a:r>
            <a:r>
              <a:rPr lang="en-US" sz="3600" b="1" spc="-190" dirty="0">
                <a:solidFill>
                  <a:schemeClr val="tx1"/>
                </a:solidFill>
                <a:latin typeface="Times New Roman" panose="02020603050405020304" pitchFamily="18" charset="0"/>
                <a:cs typeface="Times New Roman" panose="02020603050405020304" pitchFamily="18" charset="0"/>
              </a:rPr>
              <a:t> bộ </a:t>
            </a:r>
            <a:r>
              <a:rPr lang="en-US" sz="3600" b="1" spc="-190" dirty="0" err="1">
                <a:solidFill>
                  <a:schemeClr val="tx1"/>
                </a:solidFill>
                <a:latin typeface="Times New Roman" panose="02020603050405020304" pitchFamily="18" charset="0"/>
                <a:cs typeface="Times New Roman" panose="02020603050405020304" pitchFamily="18" charset="0"/>
              </a:rPr>
              <a:t>thể</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chế</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phát</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triển</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phù</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hợp</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với</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nền</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kinh</a:t>
            </a:r>
            <a:r>
              <a:rPr lang="en-US" sz="3600" b="1" spc="-190" dirty="0">
                <a:solidFill>
                  <a:schemeClr val="tx1"/>
                </a:solidFill>
                <a:latin typeface="Times New Roman" panose="02020603050405020304" pitchFamily="18" charset="0"/>
                <a:cs typeface="Times New Roman" panose="02020603050405020304" pitchFamily="18" charset="0"/>
              </a:rPr>
              <a:t> tế </a:t>
            </a:r>
            <a:r>
              <a:rPr lang="en-US" sz="3600" b="1" spc="-190" dirty="0" err="1">
                <a:solidFill>
                  <a:schemeClr val="tx1"/>
                </a:solidFill>
                <a:latin typeface="Times New Roman" panose="02020603050405020304" pitchFamily="18" charset="0"/>
                <a:cs typeface="Times New Roman" panose="02020603050405020304" pitchFamily="18" charset="0"/>
              </a:rPr>
              <a:t>thị</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trường</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định</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hướng</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xã</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hội</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chủ</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nghĩa</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đầy</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đủ</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hiện</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đại</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hội</a:t>
            </a:r>
            <a:r>
              <a:rPr lang="en-US" sz="3600" b="1" spc="-190" dirty="0">
                <a:solidFill>
                  <a:schemeClr val="tx1"/>
                </a:solidFill>
                <a:latin typeface="Times New Roman" panose="02020603050405020304" pitchFamily="18" charset="0"/>
                <a:cs typeface="Times New Roman" panose="02020603050405020304" pitchFamily="18" charset="0"/>
              </a:rPr>
              <a:t> </a:t>
            </a:r>
            <a:r>
              <a:rPr lang="en-US" sz="3600" b="1" spc="-190" dirty="0" err="1">
                <a:solidFill>
                  <a:schemeClr val="tx1"/>
                </a:solidFill>
                <a:latin typeface="Times New Roman" panose="02020603050405020304" pitchFamily="18" charset="0"/>
                <a:cs typeface="Times New Roman" panose="02020603050405020304" pitchFamily="18" charset="0"/>
              </a:rPr>
              <a:t>nhập</a:t>
            </a:r>
            <a:r>
              <a:rPr lang="en-US" sz="3600" b="1" spc="-190" dirty="0">
                <a:solidFill>
                  <a:schemeClr val="tx1"/>
                </a:solidFill>
                <a:latin typeface="Times New Roman" panose="02020603050405020304" pitchFamily="18" charset="0"/>
                <a:cs typeface="Times New Roman" panose="02020603050405020304" pitchFamily="18" charset="0"/>
              </a:rPr>
              <a:t> </a:t>
            </a:r>
            <a:endParaRPr lang="en-GB" sz="3600" b="1" spc="-190" dirty="0">
              <a:solidFill>
                <a:schemeClr val="tx1"/>
              </a:solidFill>
              <a:latin typeface="Times New Roman" panose="02020603050405020304" pitchFamily="18" charset="0"/>
              <a:cs typeface="Times New Roman" panose="02020603050405020304" pitchFamily="18" charset="0"/>
            </a:endParaRPr>
          </a:p>
        </p:txBody>
      </p:sp>
      <p:sp>
        <p:nvSpPr>
          <p:cNvPr id="6" name="Freeform 5"/>
          <p:cNvSpPr/>
          <p:nvPr/>
        </p:nvSpPr>
        <p:spPr>
          <a:xfrm>
            <a:off x="178067" y="3257082"/>
            <a:ext cx="1106905" cy="1094884"/>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4800" b="1" dirty="0">
                <a:solidFill>
                  <a:srgbClr val="FFFF00"/>
                </a:solidFill>
                <a:effectLst>
                  <a:outerShdw blurRad="38100" dist="38100" dir="2700000" algn="tl">
                    <a:srgbClr val="000000">
                      <a:alpha val="43137"/>
                    </a:srgbClr>
                  </a:outerShdw>
                </a:effectLst>
                <a:cs typeface="Times New Roman" panose="02020603050405020304" pitchFamily="18" charset="0"/>
              </a:rPr>
              <a:t>2</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9725785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62000" y="794144"/>
            <a:ext cx="10439400" cy="3503536"/>
            <a:chOff x="762000" y="1577936"/>
            <a:chExt cx="10439400" cy="3503536"/>
          </a:xfrm>
        </p:grpSpPr>
        <p:sp>
          <p:nvSpPr>
            <p:cNvPr id="8" name="Freeform 7"/>
            <p:cNvSpPr/>
            <p:nvPr/>
          </p:nvSpPr>
          <p:spPr>
            <a:xfrm>
              <a:off x="911424" y="1626634"/>
              <a:ext cx="10289976" cy="899160"/>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1" numCol="1" spcCol="1270" anchor="ctr" anchorCtr="0">
              <a:noAutofit/>
            </a:bodyPr>
            <a:lstStyle/>
            <a:p>
              <a:pPr lvl="0" algn="just" defTabSz="1333500">
                <a:lnSpc>
                  <a:spcPct val="90000"/>
                </a:lnSpc>
                <a:spcAft>
                  <a:spcPct val="35000"/>
                </a:spcAft>
              </a:pPr>
              <a:r>
                <a:rPr lang="en-US" sz="26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Xây dựng nền công nghiệp quốc gia hiện đại</a:t>
              </a:r>
              <a:endParaRPr lang="en-US" sz="2400" b="1" kern="1200" dirty="0">
                <a:latin typeface="Times New Roman" panose="02020603050405020304" pitchFamily="18" charset="0"/>
                <a:cs typeface="Times New Roman" panose="02020603050405020304" pitchFamily="18" charset="0"/>
              </a:endParaRPr>
            </a:p>
          </p:txBody>
        </p:sp>
        <p:sp>
          <p:nvSpPr>
            <p:cNvPr id="10" name="Freeform 9"/>
            <p:cNvSpPr/>
            <p:nvPr/>
          </p:nvSpPr>
          <p:spPr>
            <a:xfrm>
              <a:off x="1152612" y="2734512"/>
              <a:ext cx="10048787" cy="990600"/>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1" numCol="1" spcCol="1270" anchor="ctr" anchorCtr="0">
              <a:noAutofit/>
            </a:bodyPr>
            <a:lstStyle/>
            <a:p>
              <a:pPr lvl="0" algn="just" defTabSz="1333500">
                <a:lnSpc>
                  <a:spcPct val="90000"/>
                </a:lnSpc>
                <a:spcBef>
                  <a:spcPct val="0"/>
                </a:spcBef>
                <a:spcAft>
                  <a:spcPct val="35000"/>
                </a:spcAft>
              </a:pPr>
              <a:r>
                <a:rPr lang="vi-VN" sz="2400" b="1" dirty="0">
                  <a:latin typeface="Times New Roman" panose="02020603050405020304" pitchFamily="18" charset="0"/>
                  <a:cs typeface="Times New Roman" panose="02020603050405020304" pitchFamily="18" charset="0"/>
                </a:rPr>
                <a:t>Khuyến khích các doanh nghiệp Việt Nam tham gia phát triển những ngành công nghiệp mới, hiện đại</a:t>
              </a:r>
              <a:endParaRPr lang="en-US" sz="2400" b="1" kern="1200" dirty="0">
                <a:latin typeface="Times New Roman" panose="02020603050405020304" pitchFamily="18" charset="0"/>
                <a:cs typeface="Times New Roman" panose="02020603050405020304" pitchFamily="18" charset="0"/>
              </a:endParaRPr>
            </a:p>
          </p:txBody>
        </p:sp>
        <p:sp>
          <p:nvSpPr>
            <p:cNvPr id="11" name="Oval 10"/>
            <p:cNvSpPr/>
            <p:nvPr/>
          </p:nvSpPr>
          <p:spPr>
            <a:xfrm>
              <a:off x="762000" y="1577936"/>
              <a:ext cx="1073683" cy="1044525"/>
            </a:xfrm>
            <a:prstGeom prst="ellipse">
              <a:avLst/>
            </a:prstGeom>
            <a:blipFill>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1317522" y="4059607"/>
              <a:ext cx="9883878" cy="1021865"/>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0" numCol="1" spcCol="1270" anchor="ctr" anchorCtr="0">
              <a:noAutofit/>
            </a:bodyPr>
            <a:lstStyle/>
            <a:p>
              <a:pPr lvl="0" algn="just" defTabSz="1333500">
                <a:lnSpc>
                  <a:spcPct val="90000"/>
                </a:lnSpc>
                <a:spcBef>
                  <a:spcPct val="0"/>
                </a:spcBef>
                <a:spcAft>
                  <a:spcPct val="35000"/>
                </a:spcAft>
              </a:pPr>
              <a:r>
                <a:rPr lang="en-US" sz="2400" b="1" dirty="0">
                  <a:latin typeface="Times New Roman" panose="02020603050405020304" pitchFamily="18" charset="0"/>
                </a:rPr>
                <a:t>C</a:t>
              </a:r>
              <a:r>
                <a:rPr lang="vi-VN" sz="2400" b="1" dirty="0">
                  <a:latin typeface="Times New Roman" panose="02020603050405020304" pitchFamily="18" charset="0"/>
                </a:rPr>
                <a:t>ơ cấu lại nông nghiệp, phát triển kinh tế nông thôn gắn với xây dựng nông thôn mới</a:t>
              </a:r>
              <a:endParaRPr lang="en-US" sz="2400" b="1" kern="1200" dirty="0">
                <a:latin typeface="Times New Roman" panose="02020603050405020304" pitchFamily="18" charset="0"/>
              </a:endParaRPr>
            </a:p>
          </p:txBody>
        </p:sp>
      </p:grpSp>
      <p:sp>
        <p:nvSpPr>
          <p:cNvPr id="15" name="Freeform 14"/>
          <p:cNvSpPr/>
          <p:nvPr/>
        </p:nvSpPr>
        <p:spPr>
          <a:xfrm>
            <a:off x="1342078" y="4484318"/>
            <a:ext cx="9859322" cy="912521"/>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0" numCol="1" spcCol="1270" anchor="ctr" anchorCtr="0">
            <a:noAutofit/>
          </a:bodyPr>
          <a:lstStyle/>
          <a:p>
            <a:pPr lvl="0" algn="just" defTabSz="1333500">
              <a:lnSpc>
                <a:spcPct val="90000"/>
              </a:lnSpc>
              <a:spcBef>
                <a:spcPct val="0"/>
              </a:spcBef>
              <a:spcAft>
                <a:spcPct val="35000"/>
              </a:spcAft>
            </a:pPr>
            <a:r>
              <a:rPr lang="vi-VN" sz="2400" b="1" dirty="0">
                <a:latin typeface="Times New Roman" pitchFamily="18" charset="0"/>
                <a:cs typeface="Times New Roman" pitchFamily="18" charset="0"/>
              </a:rPr>
              <a:t>Thực hiện tốt Chiến lược phát triển bền vững kinh tế biển</a:t>
            </a:r>
            <a:endParaRPr lang="en-US" sz="2400" b="1" kern="1200" dirty="0">
              <a:latin typeface="Times New Roman" panose="02020603050405020304" pitchFamily="18" charset="0"/>
              <a:cs typeface="Times New Roman" pitchFamily="18" charset="0"/>
            </a:endParaRPr>
          </a:p>
        </p:txBody>
      </p:sp>
      <p:sp>
        <p:nvSpPr>
          <p:cNvPr id="16" name="Freeform 15"/>
          <p:cNvSpPr/>
          <p:nvPr/>
        </p:nvSpPr>
        <p:spPr>
          <a:xfrm>
            <a:off x="1584960" y="5579718"/>
            <a:ext cx="9616440" cy="912521"/>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0" numCol="1" spcCol="1270" anchor="ctr" anchorCtr="0">
            <a:noAutofit/>
          </a:bodyPr>
          <a:lstStyle/>
          <a:p>
            <a:pPr lvl="0" algn="just" defTabSz="1333500">
              <a:lnSpc>
                <a:spcPct val="90000"/>
              </a:lnSpc>
              <a:spcBef>
                <a:spcPct val="0"/>
              </a:spcBef>
              <a:spcAft>
                <a:spcPct val="35000"/>
              </a:spcAft>
            </a:pPr>
            <a:r>
              <a:rPr lang="en-US" sz="2400" b="1" dirty="0">
                <a:latin typeface="Times New Roman" pitchFamily="18" charset="0"/>
                <a:cs typeface="Times New Roman" pitchFamily="18" charset="0"/>
              </a:rPr>
              <a:t>C</a:t>
            </a:r>
            <a:r>
              <a:rPr lang="vi-VN" sz="2400" b="1" dirty="0">
                <a:latin typeface="Times New Roman" pitchFamily="18" charset="0"/>
                <a:cs typeface="Times New Roman" pitchFamily="18" charset="0"/>
              </a:rPr>
              <a:t>hú trọng các dịch vụ hỗ trợ sự phát triển của công nghiệp và nông nghiệp</a:t>
            </a:r>
            <a:endParaRPr lang="en-US" sz="2400" b="1" kern="1200" dirty="0">
              <a:latin typeface="Times New Roman" panose="02020603050405020304" pitchFamily="18" charset="0"/>
              <a:cs typeface="Times New Roman" pitchFamily="18" charset="0"/>
            </a:endParaRPr>
          </a:p>
        </p:txBody>
      </p:sp>
      <p:sp>
        <p:nvSpPr>
          <p:cNvPr id="14" name="Oval 13"/>
          <p:cNvSpPr/>
          <p:nvPr/>
        </p:nvSpPr>
        <p:spPr>
          <a:xfrm>
            <a:off x="780681" y="1950720"/>
            <a:ext cx="1073683" cy="1113486"/>
          </a:xfrm>
          <a:prstGeom prst="ellipse">
            <a:avLst/>
          </a:prstGeom>
          <a:blipFill rotWithShape="0">
            <a:blip r:embed="rId3"/>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 name="Oval 17"/>
          <p:cNvSpPr/>
          <p:nvPr/>
        </p:nvSpPr>
        <p:spPr>
          <a:xfrm>
            <a:off x="776710" y="3178113"/>
            <a:ext cx="1130736" cy="1126794"/>
          </a:xfrm>
          <a:prstGeom prst="ellipse">
            <a:avLst/>
          </a:prstGeom>
          <a:blipFill rotWithShape="0">
            <a:blip r:embed="rId4"/>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9" name="Oval 18"/>
          <p:cNvSpPr/>
          <p:nvPr/>
        </p:nvSpPr>
        <p:spPr>
          <a:xfrm>
            <a:off x="725347" y="4392877"/>
            <a:ext cx="1097826" cy="1095401"/>
          </a:xfrm>
          <a:prstGeom prst="ellipse">
            <a:avLst/>
          </a:prstGeom>
          <a:blipFill rotWithShape="0">
            <a:blip r:embed="rId5"/>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0" name="Oval 19"/>
          <p:cNvSpPr/>
          <p:nvPr/>
        </p:nvSpPr>
        <p:spPr>
          <a:xfrm>
            <a:off x="805261" y="5550176"/>
            <a:ext cx="987159" cy="985329"/>
          </a:xfrm>
          <a:prstGeom prst="ellipse">
            <a:avLst/>
          </a:prstGeom>
          <a:blipFill rotWithShape="0">
            <a:blip r:embed="rId6"/>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939723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21080" y="1386840"/>
            <a:ext cx="10271760" cy="4267200"/>
            <a:chOff x="263352" y="1881666"/>
            <a:chExt cx="11593288" cy="4876800"/>
          </a:xfrm>
        </p:grpSpPr>
        <p:sp>
          <p:nvSpPr>
            <p:cNvPr id="8" name="Pie 7"/>
            <p:cNvSpPr/>
            <p:nvPr/>
          </p:nvSpPr>
          <p:spPr>
            <a:xfrm>
              <a:off x="263352" y="1881666"/>
              <a:ext cx="3672408" cy="4876800"/>
            </a:xfrm>
            <a:prstGeom prst="pie">
              <a:avLst>
                <a:gd name="adj1" fmla="val 5400000"/>
                <a:gd name="adj2" fmla="val 16200000"/>
              </a:avLst>
            </a:prstGeom>
          </p:spPr>
          <p:style>
            <a:lnRef idx="2">
              <a:schemeClr val="accent1">
                <a:shade val="50000"/>
              </a:schemeClr>
            </a:lnRef>
            <a:fillRef idx="1">
              <a:schemeClr val="accent1"/>
            </a:fillRef>
            <a:effectRef idx="0">
              <a:schemeClr val="accent1"/>
            </a:effectRef>
            <a:fontRef idx="minor">
              <a:schemeClr val="lt1"/>
            </a:fontRef>
          </p:style>
        </p:sp>
        <p:sp>
          <p:nvSpPr>
            <p:cNvPr id="9" name="Freeform 8"/>
            <p:cNvSpPr/>
            <p:nvPr/>
          </p:nvSpPr>
          <p:spPr>
            <a:xfrm>
              <a:off x="2063552" y="1881666"/>
              <a:ext cx="9793088" cy="4876800"/>
            </a:xfrm>
            <a:custGeom>
              <a:avLst/>
              <a:gdLst>
                <a:gd name="connsiteX0" fmla="*/ 0 w 5689599"/>
                <a:gd name="connsiteY0" fmla="*/ 0 h 4876800"/>
                <a:gd name="connsiteX1" fmla="*/ 5689599 w 5689599"/>
                <a:gd name="connsiteY1" fmla="*/ 0 h 4876800"/>
                <a:gd name="connsiteX2" fmla="*/ 5689599 w 5689599"/>
                <a:gd name="connsiteY2" fmla="*/ 4876800 h 4876800"/>
                <a:gd name="connsiteX3" fmla="*/ 0 w 5689599"/>
                <a:gd name="connsiteY3" fmla="*/ 4876800 h 4876800"/>
                <a:gd name="connsiteX4" fmla="*/ 0 w 5689599"/>
                <a:gd name="connsiteY4" fmla="*/ 0 h 48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9599" h="4876800">
                  <a:moveTo>
                    <a:pt x="0" y="0"/>
                  </a:moveTo>
                  <a:lnTo>
                    <a:pt x="5689599" y="0"/>
                  </a:lnTo>
                  <a:lnTo>
                    <a:pt x="5689599" y="4876800"/>
                  </a:lnTo>
                  <a:lnTo>
                    <a:pt x="0" y="4876800"/>
                  </a:lnTo>
                  <a:lnTo>
                    <a:pt x="0" y="0"/>
                  </a:lnTo>
                  <a:close/>
                </a:path>
              </a:pathLst>
            </a:custGeom>
            <a:solidFill>
              <a:schemeClr val="accent3">
                <a:lumMod val="40000"/>
                <a:lumOff val="60000"/>
                <a:alpha val="90000"/>
              </a:schemeClr>
            </a:solidFill>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2647950" numCol="1" spcCol="1270" anchor="t" anchorCtr="0">
              <a:noAutofit/>
            </a:bodyPr>
            <a:lstStyle/>
            <a:p>
              <a:pPr marL="571500" lvl="0" indent="-571500" algn="just" defTabSz="1022350">
                <a:lnSpc>
                  <a:spcPct val="90000"/>
                </a:lnSpc>
                <a:spcAft>
                  <a:spcPct val="35000"/>
                </a:spcAft>
                <a:buClr>
                  <a:srgbClr val="FF0000"/>
                </a:buClr>
                <a:buFont typeface="Wingdings" pitchFamily="2" charset="2"/>
                <a:buChar char="ü"/>
              </a:pPr>
              <a:endParaRPr lang="en-US" sz="3600" kern="1200" spc="-170" dirty="0">
                <a:latin typeface="Times New Roman" pitchFamily="18" charset="0"/>
              </a:endParaRPr>
            </a:p>
          </p:txBody>
        </p:sp>
        <p:sp>
          <p:nvSpPr>
            <p:cNvPr id="10" name="Pie 9"/>
            <p:cNvSpPr/>
            <p:nvPr/>
          </p:nvSpPr>
          <p:spPr>
            <a:xfrm>
              <a:off x="1343472" y="4026640"/>
              <a:ext cx="1656184" cy="2716014"/>
            </a:xfrm>
            <a:prstGeom prst="pie">
              <a:avLst>
                <a:gd name="adj1" fmla="val 5400000"/>
                <a:gd name="adj2" fmla="val 16155500"/>
              </a:avLst>
            </a:prstGeom>
            <a:solidFill>
              <a:srgbClr val="FFFF0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4681519"/>
                <a:satOff val="-5839"/>
                <a:lumOff val="1373"/>
                <a:alphaOff val="0"/>
              </a:schemeClr>
            </a:fillRef>
            <a:effectRef idx="1">
              <a:schemeClr val="accent2">
                <a:hueOff val="4681519"/>
                <a:satOff val="-5839"/>
                <a:lumOff val="1373"/>
                <a:alphaOff val="0"/>
              </a:schemeClr>
            </a:effectRef>
            <a:fontRef idx="minor">
              <a:schemeClr val="dk1"/>
            </a:fontRef>
          </p:style>
        </p:sp>
        <p:sp>
          <p:nvSpPr>
            <p:cNvPr id="11" name="Freeform 10"/>
            <p:cNvSpPr/>
            <p:nvPr/>
          </p:nvSpPr>
          <p:spPr>
            <a:xfrm>
              <a:off x="2063552" y="4026640"/>
              <a:ext cx="9793088" cy="2731826"/>
            </a:xfrm>
            <a:custGeom>
              <a:avLst/>
              <a:gdLst>
                <a:gd name="connsiteX0" fmla="*/ 0 w 5689599"/>
                <a:gd name="connsiteY0" fmla="*/ 0 h 2316480"/>
                <a:gd name="connsiteX1" fmla="*/ 5689599 w 5689599"/>
                <a:gd name="connsiteY1" fmla="*/ 0 h 2316480"/>
                <a:gd name="connsiteX2" fmla="*/ 5689599 w 5689599"/>
                <a:gd name="connsiteY2" fmla="*/ 2316480 h 2316480"/>
                <a:gd name="connsiteX3" fmla="*/ 0 w 5689599"/>
                <a:gd name="connsiteY3" fmla="*/ 2316480 h 2316480"/>
                <a:gd name="connsiteX4" fmla="*/ 0 w 5689599"/>
                <a:gd name="connsiteY4" fmla="*/ 0 h 2316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9599" h="2316480">
                  <a:moveTo>
                    <a:pt x="0" y="0"/>
                  </a:moveTo>
                  <a:lnTo>
                    <a:pt x="5689599" y="0"/>
                  </a:lnTo>
                  <a:lnTo>
                    <a:pt x="5689599" y="2316480"/>
                  </a:lnTo>
                  <a:lnTo>
                    <a:pt x="0" y="2316480"/>
                  </a:lnTo>
                  <a:lnTo>
                    <a:pt x="0" y="0"/>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87630" tIns="87630" rIns="87630" bIns="87630" numCol="1" spcCol="1270" anchor="ctr" anchorCtr="0">
              <a:noAutofit/>
            </a:bodyPr>
            <a:lstStyle/>
            <a:p>
              <a:pPr lvl="0" algn="just" defTabSz="1022350">
                <a:lnSpc>
                  <a:spcPct val="90000"/>
                </a:lnSpc>
                <a:spcAft>
                  <a:spcPct val="35000"/>
                </a:spcAft>
                <a:buClr>
                  <a:srgbClr val="FF0000"/>
                </a:buClr>
              </a:pPr>
              <a:endParaRPr lang="en-US" sz="2400" b="1" kern="1200" dirty="0">
                <a:latin typeface="Times New Roman" pitchFamily="18" charset="0"/>
              </a:endParaRPr>
            </a:p>
          </p:txBody>
        </p:sp>
      </p:grpSp>
      <p:sp>
        <p:nvSpPr>
          <p:cNvPr id="12" name="Oval 11"/>
          <p:cNvSpPr/>
          <p:nvPr/>
        </p:nvSpPr>
        <p:spPr>
          <a:xfrm>
            <a:off x="411480" y="2481391"/>
            <a:ext cx="2503421" cy="2503400"/>
          </a:xfrm>
          <a:prstGeom prst="ellipse">
            <a:avLst/>
          </a:prstGeom>
          <a:blipFill rotWithShape="0">
            <a:blip r:embed="rId2"/>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Rectangle 1"/>
          <p:cNvSpPr/>
          <p:nvPr/>
        </p:nvSpPr>
        <p:spPr>
          <a:xfrm>
            <a:off x="3337560" y="1592712"/>
            <a:ext cx="7604760" cy="1421928"/>
          </a:xfrm>
          <a:prstGeom prst="rect">
            <a:avLst/>
          </a:prstGeom>
        </p:spPr>
        <p:txBody>
          <a:bodyPr wrap="square">
            <a:spAutoFit/>
          </a:bodyPr>
          <a:lstStyle/>
          <a:p>
            <a:pPr marL="571500" lvl="0" indent="-571500" algn="just" defTabSz="1022350">
              <a:lnSpc>
                <a:spcPct val="90000"/>
              </a:lnSpc>
              <a:spcAft>
                <a:spcPct val="35000"/>
              </a:spcAft>
              <a:buClr>
                <a:srgbClr val="FF0000"/>
              </a:buClr>
              <a:buFont typeface="Wingdings" pitchFamily="2" charset="2"/>
              <a:buChar char="ü"/>
            </a:pPr>
            <a:r>
              <a:rPr lang="vi-VN" sz="2400" b="1" dirty="0">
                <a:latin typeface="Times New Roman" pitchFamily="18" charset="0"/>
              </a:rPr>
              <a:t>Đẩy mạnh nghiên cứu, chuyển giao, ứng dụng tiến bộ khoa học và công nghệ, đổi mới sáng tạo, để khoa học và công nghệ thực sự là động lực chính của tăng trưởng kinh tế</a:t>
            </a:r>
            <a:endParaRPr lang="en-US" sz="2400" b="1" dirty="0">
              <a:latin typeface="Times New Roman" pitchFamily="18" charset="0"/>
            </a:endParaRPr>
          </a:p>
        </p:txBody>
      </p:sp>
      <p:sp>
        <p:nvSpPr>
          <p:cNvPr id="3" name="Rectangle 2"/>
          <p:cNvSpPr/>
          <p:nvPr/>
        </p:nvSpPr>
        <p:spPr>
          <a:xfrm>
            <a:off x="3581400" y="3822058"/>
            <a:ext cx="6096000" cy="757130"/>
          </a:xfrm>
          <a:prstGeom prst="rect">
            <a:avLst/>
          </a:prstGeom>
        </p:spPr>
        <p:txBody>
          <a:bodyPr>
            <a:spAutoFit/>
          </a:bodyPr>
          <a:lstStyle/>
          <a:p>
            <a:pPr marL="571500" lvl="0" indent="-571500" algn="just" defTabSz="1022350">
              <a:lnSpc>
                <a:spcPct val="90000"/>
              </a:lnSpc>
              <a:spcAft>
                <a:spcPct val="35000"/>
              </a:spcAft>
              <a:buClr>
                <a:srgbClr val="FF0000"/>
              </a:buClr>
              <a:buFont typeface="Wingdings" pitchFamily="2" charset="2"/>
              <a:buChar char="ü"/>
            </a:pPr>
            <a:r>
              <a:rPr lang="en-US" sz="2400" b="1" dirty="0" err="1">
                <a:latin typeface="Times New Roman" pitchFamily="18" charset="0"/>
              </a:rPr>
              <a:t>Thực</a:t>
            </a:r>
            <a:r>
              <a:rPr lang="en-US" sz="2400" b="1" dirty="0">
                <a:latin typeface="Times New Roman" pitchFamily="18" charset="0"/>
              </a:rPr>
              <a:t> </a:t>
            </a:r>
            <a:r>
              <a:rPr lang="en-US" sz="2400" b="1" dirty="0" err="1">
                <a:latin typeface="Times New Roman" pitchFamily="18" charset="0"/>
              </a:rPr>
              <a:t>hiện</a:t>
            </a:r>
            <a:r>
              <a:rPr lang="en-US" sz="2400" b="1" dirty="0">
                <a:latin typeface="Times New Roman" pitchFamily="18" charset="0"/>
              </a:rPr>
              <a:t> </a:t>
            </a:r>
            <a:r>
              <a:rPr lang="en-US" sz="2400" b="1" dirty="0" err="1">
                <a:latin typeface="Times New Roman" pitchFamily="18" charset="0"/>
              </a:rPr>
              <a:t>chuyển</a:t>
            </a:r>
            <a:r>
              <a:rPr lang="en-US" sz="2400" b="1" dirty="0">
                <a:latin typeface="Times New Roman" pitchFamily="18" charset="0"/>
              </a:rPr>
              <a:t> </a:t>
            </a:r>
            <a:r>
              <a:rPr lang="en-US" sz="2400" b="1" dirty="0" err="1">
                <a:latin typeface="Times New Roman" pitchFamily="18" charset="0"/>
              </a:rPr>
              <a:t>đổi</a:t>
            </a:r>
            <a:r>
              <a:rPr lang="en-US" sz="2400" b="1" dirty="0">
                <a:latin typeface="Times New Roman" pitchFamily="18" charset="0"/>
              </a:rPr>
              <a:t> </a:t>
            </a:r>
            <a:r>
              <a:rPr lang="en-US" sz="2400" b="1" dirty="0" err="1">
                <a:latin typeface="Times New Roman" pitchFamily="18" charset="0"/>
              </a:rPr>
              <a:t>số</a:t>
            </a:r>
            <a:r>
              <a:rPr lang="en-US" sz="2400" b="1" dirty="0">
                <a:latin typeface="Times New Roman" pitchFamily="18" charset="0"/>
              </a:rPr>
              <a:t> </a:t>
            </a:r>
            <a:r>
              <a:rPr lang="en-US" sz="2400" b="1" dirty="0" err="1">
                <a:latin typeface="Times New Roman" pitchFamily="18" charset="0"/>
              </a:rPr>
              <a:t>quốc</a:t>
            </a:r>
            <a:r>
              <a:rPr lang="en-US" sz="2400" b="1" dirty="0">
                <a:latin typeface="Times New Roman" pitchFamily="18" charset="0"/>
              </a:rPr>
              <a:t> </a:t>
            </a:r>
            <a:r>
              <a:rPr lang="en-US" sz="2400" b="1" dirty="0" err="1">
                <a:latin typeface="Times New Roman" pitchFamily="18" charset="0"/>
              </a:rPr>
              <a:t>gia</a:t>
            </a:r>
            <a:r>
              <a:rPr lang="en-US" sz="2400" b="1" dirty="0">
                <a:latin typeface="Times New Roman" pitchFamily="18" charset="0"/>
              </a:rPr>
              <a:t>, </a:t>
            </a:r>
            <a:r>
              <a:rPr lang="en-US" sz="2400" b="1" dirty="0" err="1">
                <a:latin typeface="Times New Roman" pitchFamily="18" charset="0"/>
              </a:rPr>
              <a:t>phát</a:t>
            </a:r>
            <a:r>
              <a:rPr lang="en-US" sz="2400" b="1" dirty="0">
                <a:latin typeface="Times New Roman" pitchFamily="18" charset="0"/>
              </a:rPr>
              <a:t> </a:t>
            </a:r>
            <a:r>
              <a:rPr lang="en-US" sz="2400" b="1" dirty="0" err="1">
                <a:latin typeface="Times New Roman" pitchFamily="18" charset="0"/>
              </a:rPr>
              <a:t>triển</a:t>
            </a:r>
            <a:r>
              <a:rPr lang="en-US" sz="2400" b="1" dirty="0">
                <a:latin typeface="Times New Roman" pitchFamily="18" charset="0"/>
              </a:rPr>
              <a:t> </a:t>
            </a:r>
            <a:r>
              <a:rPr lang="en-US" sz="2400" b="1" dirty="0" err="1">
                <a:latin typeface="Times New Roman" pitchFamily="18" charset="0"/>
              </a:rPr>
              <a:t>kinh</a:t>
            </a:r>
            <a:r>
              <a:rPr lang="en-US" sz="2400" b="1" dirty="0">
                <a:latin typeface="Times New Roman" pitchFamily="18" charset="0"/>
              </a:rPr>
              <a:t> </a:t>
            </a:r>
            <a:r>
              <a:rPr lang="en-US" sz="2400" b="1" dirty="0" err="1">
                <a:latin typeface="Times New Roman" pitchFamily="18" charset="0"/>
              </a:rPr>
              <a:t>tế</a:t>
            </a:r>
            <a:r>
              <a:rPr lang="en-US" sz="2400" b="1" dirty="0">
                <a:latin typeface="Times New Roman" pitchFamily="18" charset="0"/>
              </a:rPr>
              <a:t> </a:t>
            </a:r>
            <a:r>
              <a:rPr lang="en-US" sz="2400" b="1" dirty="0" err="1">
                <a:latin typeface="Times New Roman" pitchFamily="18" charset="0"/>
              </a:rPr>
              <a:t>số</a:t>
            </a:r>
            <a:r>
              <a:rPr lang="en-US" sz="2400" b="1" dirty="0">
                <a:latin typeface="Times New Roman" pitchFamily="18" charset="0"/>
              </a:rPr>
              <a:t>, </a:t>
            </a:r>
            <a:r>
              <a:rPr lang="en-US" sz="2400" b="1" dirty="0" err="1">
                <a:latin typeface="Times New Roman" pitchFamily="18" charset="0"/>
              </a:rPr>
              <a:t>xã</a:t>
            </a:r>
            <a:r>
              <a:rPr lang="en-US" sz="2400" b="1" dirty="0">
                <a:latin typeface="Times New Roman" pitchFamily="18" charset="0"/>
              </a:rPr>
              <a:t> </a:t>
            </a:r>
            <a:r>
              <a:rPr lang="en-US" sz="2400" b="1" dirty="0" err="1">
                <a:latin typeface="Times New Roman" pitchFamily="18" charset="0"/>
              </a:rPr>
              <a:t>hội</a:t>
            </a:r>
            <a:r>
              <a:rPr lang="en-US" sz="2400" b="1" dirty="0">
                <a:latin typeface="Times New Roman" pitchFamily="18" charset="0"/>
              </a:rPr>
              <a:t> </a:t>
            </a:r>
            <a:r>
              <a:rPr lang="en-US" sz="2400" b="1" dirty="0" err="1">
                <a:latin typeface="Times New Roman" pitchFamily="18" charset="0"/>
              </a:rPr>
              <a:t>số</a:t>
            </a:r>
            <a:endParaRPr lang="en-US" sz="2400" b="1" dirty="0">
              <a:latin typeface="Times New Roman" pitchFamily="18" charset="0"/>
            </a:endParaRPr>
          </a:p>
        </p:txBody>
      </p:sp>
    </p:spTree>
    <p:extLst>
      <p:ext uri="{BB962C8B-B14F-4D97-AF65-F5344CB8AC3E}">
        <p14:creationId xmlns:p14="http://schemas.microsoft.com/office/powerpoint/2010/main" val="13457537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Oval 4"/>
          <p:cNvSpPr/>
          <p:nvPr/>
        </p:nvSpPr>
        <p:spPr>
          <a:xfrm>
            <a:off x="7848600" y="1493519"/>
            <a:ext cx="4099560" cy="416052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itchFamily="2" charset="2"/>
              <a:buChar char="q"/>
            </a:pPr>
            <a:r>
              <a:rPr lang="vi-VN" b="1" dirty="0">
                <a:solidFill>
                  <a:schemeClr val="tx1"/>
                </a:solidFill>
              </a:rPr>
              <a:t>Tiếp tục phát huy vai trò của các doanh nghiệp nhà nước trong những ngành, lĩnh vực then chốt Nhà nước cần nắm giữ</a:t>
            </a:r>
            <a:endParaRPr lang="en-US" b="1" dirty="0">
              <a:solidFill>
                <a:schemeClr val="tx1"/>
              </a:solidFill>
            </a:endParaRPr>
          </a:p>
          <a:p>
            <a:pPr marL="285750" indent="-285750">
              <a:buClr>
                <a:srgbClr val="FF0000"/>
              </a:buClr>
              <a:buFont typeface="Wingdings" pitchFamily="2" charset="2"/>
              <a:buChar char="q"/>
            </a:pPr>
            <a:r>
              <a:rPr lang="vi-VN" b="1" dirty="0">
                <a:solidFill>
                  <a:schemeClr val="tx1"/>
                </a:solidFill>
              </a:rPr>
              <a:t>Tạo mọi điều kiện thuận lợi để kinh tế tư nhân phát triển nhanh, bền vững, lớn mạnh</a:t>
            </a:r>
            <a:endParaRPr lang="en-US" b="1" dirty="0">
              <a:solidFill>
                <a:schemeClr val="tx1"/>
              </a:solidFill>
            </a:endParaRPr>
          </a:p>
        </p:txBody>
      </p:sp>
      <p:sp>
        <p:nvSpPr>
          <p:cNvPr id="6" name="Oval 5"/>
          <p:cNvSpPr/>
          <p:nvPr/>
        </p:nvSpPr>
        <p:spPr>
          <a:xfrm>
            <a:off x="152400" y="1608042"/>
            <a:ext cx="4145280" cy="404599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defTabSz="1022350">
              <a:lnSpc>
                <a:spcPct val="90000"/>
              </a:lnSpc>
              <a:spcAft>
                <a:spcPct val="35000"/>
              </a:spcAft>
              <a:buClr>
                <a:srgbClr val="FF0000"/>
              </a:buClr>
              <a:buFont typeface="Wingdings" pitchFamily="2" charset="2"/>
              <a:buChar char="q"/>
            </a:pPr>
            <a:r>
              <a:rPr lang="vi-VN" b="1" dirty="0">
                <a:solidFill>
                  <a:schemeClr val="tx1"/>
                </a:solidFill>
              </a:rPr>
              <a:t>Huy động, phân bổ, sử dụng có hiệu quả các nguồn lực</a:t>
            </a:r>
            <a:endParaRPr lang="en-US" b="1" dirty="0">
              <a:solidFill>
                <a:schemeClr val="tx1"/>
              </a:solidFill>
            </a:endParaRPr>
          </a:p>
        </p:txBody>
      </p:sp>
      <p:sp>
        <p:nvSpPr>
          <p:cNvPr id="7" name="Oval 6"/>
          <p:cNvSpPr/>
          <p:nvPr/>
        </p:nvSpPr>
        <p:spPr>
          <a:xfrm>
            <a:off x="3977640" y="1608042"/>
            <a:ext cx="4069080" cy="404599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defTabSz="1022350">
              <a:lnSpc>
                <a:spcPct val="90000"/>
              </a:lnSpc>
              <a:spcAft>
                <a:spcPct val="35000"/>
              </a:spcAft>
              <a:buClr>
                <a:srgbClr val="FF0000"/>
              </a:buClr>
              <a:buFont typeface="Wingdings" pitchFamily="2" charset="2"/>
              <a:buChar char="q"/>
            </a:pPr>
            <a:r>
              <a:rPr lang="en-US" b="1" dirty="0" err="1">
                <a:solidFill>
                  <a:schemeClr val="tx1"/>
                </a:solidFill>
                <a:latin typeface="Arial "/>
              </a:rPr>
              <a:t>Giải</a:t>
            </a:r>
            <a:r>
              <a:rPr lang="en-US" b="1" dirty="0">
                <a:solidFill>
                  <a:schemeClr val="tx1"/>
                </a:solidFill>
                <a:latin typeface="Arial "/>
              </a:rPr>
              <a:t> </a:t>
            </a:r>
            <a:r>
              <a:rPr lang="en-US" b="1" dirty="0" err="1">
                <a:solidFill>
                  <a:schemeClr val="tx1"/>
                </a:solidFill>
                <a:latin typeface="Arial "/>
              </a:rPr>
              <a:t>quyết</a:t>
            </a:r>
            <a:r>
              <a:rPr lang="en-US" b="1" dirty="0">
                <a:solidFill>
                  <a:schemeClr val="tx1"/>
                </a:solidFill>
                <a:latin typeface="Arial "/>
              </a:rPr>
              <a:t> </a:t>
            </a:r>
            <a:r>
              <a:rPr lang="en-US" b="1" dirty="0" err="1">
                <a:solidFill>
                  <a:schemeClr val="tx1"/>
                </a:solidFill>
                <a:latin typeface="Arial "/>
              </a:rPr>
              <a:t>tốt</a:t>
            </a:r>
            <a:r>
              <a:rPr lang="en-US" b="1" dirty="0">
                <a:solidFill>
                  <a:schemeClr val="tx1"/>
                </a:solidFill>
                <a:latin typeface="Arial "/>
              </a:rPr>
              <a:t> </a:t>
            </a:r>
            <a:r>
              <a:rPr lang="en-US" b="1" dirty="0" err="1">
                <a:solidFill>
                  <a:schemeClr val="tx1"/>
                </a:solidFill>
                <a:latin typeface="Arial "/>
              </a:rPr>
              <a:t>mối</a:t>
            </a:r>
            <a:r>
              <a:rPr lang="en-US" b="1" dirty="0">
                <a:solidFill>
                  <a:schemeClr val="tx1"/>
                </a:solidFill>
                <a:latin typeface="Arial "/>
              </a:rPr>
              <a:t> </a:t>
            </a:r>
            <a:r>
              <a:rPr lang="en-US" b="1" dirty="0" err="1">
                <a:solidFill>
                  <a:schemeClr val="tx1"/>
                </a:solidFill>
                <a:latin typeface="Arial "/>
              </a:rPr>
              <a:t>quan</a:t>
            </a:r>
            <a:r>
              <a:rPr lang="en-US" b="1" dirty="0">
                <a:solidFill>
                  <a:schemeClr val="tx1"/>
                </a:solidFill>
                <a:latin typeface="Arial "/>
              </a:rPr>
              <a:t> </a:t>
            </a:r>
            <a:r>
              <a:rPr lang="en-US" b="1" dirty="0" err="1">
                <a:solidFill>
                  <a:schemeClr val="tx1"/>
                </a:solidFill>
                <a:latin typeface="Arial "/>
              </a:rPr>
              <a:t>hệ</a:t>
            </a:r>
            <a:r>
              <a:rPr lang="en-US" b="1" dirty="0">
                <a:solidFill>
                  <a:schemeClr val="tx1"/>
                </a:solidFill>
                <a:latin typeface="Arial "/>
              </a:rPr>
              <a:t> </a:t>
            </a:r>
            <a:r>
              <a:rPr lang="en-US" b="1" dirty="0" err="1">
                <a:solidFill>
                  <a:schemeClr val="tx1"/>
                </a:solidFill>
                <a:latin typeface="Arial "/>
              </a:rPr>
              <a:t>giữa</a:t>
            </a:r>
            <a:r>
              <a:rPr lang="en-US" b="1" dirty="0">
                <a:solidFill>
                  <a:schemeClr val="tx1"/>
                </a:solidFill>
                <a:latin typeface="Arial "/>
              </a:rPr>
              <a:t> </a:t>
            </a:r>
            <a:r>
              <a:rPr lang="en-US" b="1" dirty="0" err="1">
                <a:solidFill>
                  <a:schemeClr val="tx1"/>
                </a:solidFill>
                <a:latin typeface="Arial "/>
              </a:rPr>
              <a:t>nhà</a:t>
            </a:r>
            <a:r>
              <a:rPr lang="en-US" b="1" dirty="0">
                <a:solidFill>
                  <a:schemeClr val="tx1"/>
                </a:solidFill>
                <a:latin typeface="Arial "/>
              </a:rPr>
              <a:t> </a:t>
            </a:r>
            <a:r>
              <a:rPr lang="en-US" b="1" dirty="0" err="1">
                <a:solidFill>
                  <a:schemeClr val="tx1"/>
                </a:solidFill>
                <a:latin typeface="Arial "/>
              </a:rPr>
              <a:t>nước</a:t>
            </a:r>
            <a:r>
              <a:rPr lang="en-US" b="1" dirty="0">
                <a:solidFill>
                  <a:schemeClr val="tx1"/>
                </a:solidFill>
                <a:latin typeface="Arial "/>
              </a:rPr>
              <a:t>, </a:t>
            </a:r>
            <a:r>
              <a:rPr lang="en-US" b="1" dirty="0" err="1">
                <a:solidFill>
                  <a:schemeClr val="tx1"/>
                </a:solidFill>
                <a:latin typeface="Arial "/>
              </a:rPr>
              <a:t>thị</a:t>
            </a:r>
            <a:r>
              <a:rPr lang="en-US" b="1" dirty="0">
                <a:solidFill>
                  <a:schemeClr val="tx1"/>
                </a:solidFill>
                <a:latin typeface="Arial "/>
              </a:rPr>
              <a:t> </a:t>
            </a:r>
            <a:r>
              <a:rPr lang="en-US" b="1" dirty="0" err="1">
                <a:solidFill>
                  <a:schemeClr val="tx1"/>
                </a:solidFill>
                <a:latin typeface="Arial "/>
              </a:rPr>
              <a:t>trường</a:t>
            </a:r>
            <a:r>
              <a:rPr lang="en-US" b="1" dirty="0">
                <a:solidFill>
                  <a:schemeClr val="tx1"/>
                </a:solidFill>
                <a:latin typeface="Arial "/>
              </a:rPr>
              <a:t> </a:t>
            </a:r>
            <a:r>
              <a:rPr lang="en-US" b="1" dirty="0" err="1">
                <a:solidFill>
                  <a:schemeClr val="tx1"/>
                </a:solidFill>
                <a:latin typeface="Arial "/>
              </a:rPr>
              <a:t>và</a:t>
            </a:r>
            <a:r>
              <a:rPr lang="en-US" b="1" dirty="0">
                <a:solidFill>
                  <a:schemeClr val="tx1"/>
                </a:solidFill>
                <a:latin typeface="Arial "/>
              </a:rPr>
              <a:t> </a:t>
            </a:r>
            <a:r>
              <a:rPr lang="en-US" b="1" dirty="0" err="1">
                <a:solidFill>
                  <a:schemeClr val="tx1"/>
                </a:solidFill>
                <a:latin typeface="Arial "/>
              </a:rPr>
              <a:t>xã</a:t>
            </a:r>
            <a:r>
              <a:rPr lang="en-US" b="1" dirty="0">
                <a:solidFill>
                  <a:schemeClr val="tx1"/>
                </a:solidFill>
                <a:latin typeface="Arial "/>
              </a:rPr>
              <a:t> </a:t>
            </a:r>
            <a:r>
              <a:rPr lang="en-US" b="1" dirty="0" err="1">
                <a:solidFill>
                  <a:schemeClr val="tx1"/>
                </a:solidFill>
                <a:latin typeface="Arial "/>
              </a:rPr>
              <a:t>hội</a:t>
            </a:r>
            <a:r>
              <a:rPr lang="en-US" b="1" dirty="0">
                <a:solidFill>
                  <a:schemeClr val="tx1"/>
                </a:solidFill>
                <a:latin typeface="Arial "/>
              </a:rPr>
              <a:t>; </a:t>
            </a:r>
            <a:r>
              <a:rPr lang="en-US" b="1" dirty="0" err="1">
                <a:solidFill>
                  <a:schemeClr val="tx1"/>
                </a:solidFill>
                <a:latin typeface="Arial "/>
              </a:rPr>
              <a:t>giữa</a:t>
            </a:r>
            <a:r>
              <a:rPr lang="en-US" b="1" dirty="0">
                <a:solidFill>
                  <a:schemeClr val="tx1"/>
                </a:solidFill>
                <a:latin typeface="Arial "/>
              </a:rPr>
              <a:t> </a:t>
            </a:r>
            <a:r>
              <a:rPr lang="en-US" b="1" dirty="0" err="1">
                <a:solidFill>
                  <a:schemeClr val="tx1"/>
                </a:solidFill>
                <a:latin typeface="Arial "/>
              </a:rPr>
              <a:t>nhà</a:t>
            </a:r>
            <a:r>
              <a:rPr lang="en-US" b="1" dirty="0">
                <a:solidFill>
                  <a:schemeClr val="tx1"/>
                </a:solidFill>
                <a:latin typeface="Arial "/>
              </a:rPr>
              <a:t> </a:t>
            </a:r>
            <a:r>
              <a:rPr lang="en-US" b="1" dirty="0" err="1">
                <a:solidFill>
                  <a:schemeClr val="tx1"/>
                </a:solidFill>
                <a:latin typeface="Arial "/>
              </a:rPr>
              <a:t>nước</a:t>
            </a:r>
            <a:r>
              <a:rPr lang="en-US" b="1" dirty="0">
                <a:solidFill>
                  <a:schemeClr val="tx1"/>
                </a:solidFill>
                <a:latin typeface="Arial "/>
              </a:rPr>
              <a:t>, </a:t>
            </a:r>
            <a:r>
              <a:rPr lang="en-US" b="1" dirty="0" err="1">
                <a:solidFill>
                  <a:schemeClr val="tx1"/>
                </a:solidFill>
                <a:latin typeface="Arial "/>
              </a:rPr>
              <a:t>doanh</a:t>
            </a:r>
            <a:r>
              <a:rPr lang="en-US" b="1" dirty="0">
                <a:solidFill>
                  <a:schemeClr val="tx1"/>
                </a:solidFill>
                <a:latin typeface="Arial "/>
              </a:rPr>
              <a:t> </a:t>
            </a:r>
            <a:r>
              <a:rPr lang="en-US" b="1" dirty="0" err="1">
                <a:solidFill>
                  <a:schemeClr val="tx1"/>
                </a:solidFill>
                <a:latin typeface="Arial "/>
              </a:rPr>
              <a:t>nghiệp</a:t>
            </a:r>
            <a:r>
              <a:rPr lang="en-US" b="1" dirty="0">
                <a:solidFill>
                  <a:schemeClr val="tx1"/>
                </a:solidFill>
                <a:latin typeface="Arial "/>
              </a:rPr>
              <a:t> </a:t>
            </a:r>
            <a:r>
              <a:rPr lang="en-US" b="1" dirty="0" err="1">
                <a:solidFill>
                  <a:schemeClr val="tx1"/>
                </a:solidFill>
                <a:latin typeface="Arial "/>
              </a:rPr>
              <a:t>và</a:t>
            </a:r>
            <a:r>
              <a:rPr lang="en-US" b="1" dirty="0">
                <a:solidFill>
                  <a:schemeClr val="tx1"/>
                </a:solidFill>
                <a:latin typeface="Arial "/>
              </a:rPr>
              <a:t> </a:t>
            </a:r>
            <a:r>
              <a:rPr lang="en-US" b="1" dirty="0" err="1">
                <a:solidFill>
                  <a:schemeClr val="tx1"/>
                </a:solidFill>
                <a:latin typeface="Arial "/>
              </a:rPr>
              <a:t>người</a:t>
            </a:r>
            <a:r>
              <a:rPr lang="en-US" b="1" dirty="0">
                <a:solidFill>
                  <a:schemeClr val="tx1"/>
                </a:solidFill>
                <a:latin typeface="Arial "/>
              </a:rPr>
              <a:t> </a:t>
            </a:r>
            <a:r>
              <a:rPr lang="en-US" b="1" dirty="0" err="1">
                <a:solidFill>
                  <a:schemeClr val="tx1"/>
                </a:solidFill>
                <a:latin typeface="Arial "/>
              </a:rPr>
              <a:t>dân</a:t>
            </a:r>
            <a:endParaRPr lang="en-US" b="1" dirty="0">
              <a:solidFill>
                <a:schemeClr val="tx1"/>
              </a:solidFill>
              <a:latin typeface="Arial "/>
            </a:endParaRPr>
          </a:p>
        </p:txBody>
      </p:sp>
    </p:spTree>
    <p:extLst>
      <p:ext uri="{BB962C8B-B14F-4D97-AF65-F5344CB8AC3E}">
        <p14:creationId xmlns:p14="http://schemas.microsoft.com/office/powerpoint/2010/main" val="4435356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1640" y="1200815"/>
            <a:ext cx="10950279" cy="1661159"/>
            <a:chOff x="1704740" y="1130301"/>
            <a:chExt cx="30814729" cy="538479"/>
          </a:xfrm>
        </p:grpSpPr>
        <p:sp>
          <p:nvSpPr>
            <p:cNvPr id="6" name="AutoShape 20"/>
            <p:cNvSpPr>
              <a:spLocks noChangeArrowheads="1"/>
            </p:cNvSpPr>
            <p:nvPr/>
          </p:nvSpPr>
          <p:spPr bwMode="gray">
            <a:xfrm>
              <a:off x="4063125" y="1130301"/>
              <a:ext cx="28456344" cy="538479"/>
            </a:xfrm>
            <a:prstGeom prst="roundRect">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7" name="Rectangle 21"/>
            <p:cNvSpPr>
              <a:spLocks noChangeArrowheads="1"/>
            </p:cNvSpPr>
            <p:nvPr/>
          </p:nvSpPr>
          <p:spPr bwMode="auto">
            <a:xfrm>
              <a:off x="5189695" y="1214345"/>
              <a:ext cx="27329774" cy="389097"/>
            </a:xfrm>
            <a:prstGeom prst="rect">
              <a:avLst/>
            </a:prstGeom>
            <a:noFill/>
            <a:ln w="9525">
              <a:noFill/>
              <a:miter lim="800000"/>
              <a:headEnd/>
              <a:tailEnd/>
            </a:ln>
            <a:effectLst/>
          </p:spPr>
          <p:txBody>
            <a:bodyPr wrap="square">
              <a:spAutoFit/>
            </a:bodyPr>
            <a:lstStyle/>
            <a:p>
              <a:r>
                <a:rPr lang="vi-VN" sz="2400" b="1" dirty="0"/>
                <a:t>Phát triển đồng bộ</a:t>
              </a:r>
              <a:r>
                <a:rPr lang="en-US" sz="2400" b="1" dirty="0"/>
                <a:t>, </a:t>
              </a:r>
              <a:r>
                <a:rPr lang="vi-VN" sz="2400" b="1" dirty="0"/>
                <a:t>liên kết chặt chẽ, hiệu quả giữa các khu vực,</a:t>
              </a:r>
              <a:r>
                <a:rPr lang="en-US" sz="2400" b="1" dirty="0"/>
                <a:t> </a:t>
              </a:r>
            </a:p>
            <a:p>
              <a:r>
                <a:rPr lang="vi-VN" sz="2400" b="1" dirty="0"/>
                <a:t>các vùng, các thành phần kinh tế, các loại hình sản xuất kinh doanh</a:t>
              </a:r>
              <a:endParaRPr lang="en-US" sz="2400" b="1" dirty="0"/>
            </a:p>
          </p:txBody>
        </p:sp>
        <p:sp>
          <p:nvSpPr>
            <p:cNvPr id="8" name="Oval 26"/>
            <p:cNvSpPr>
              <a:spLocks noChangeArrowheads="1"/>
            </p:cNvSpPr>
            <p:nvPr/>
          </p:nvSpPr>
          <p:spPr bwMode="gray">
            <a:xfrm>
              <a:off x="1704740" y="1275508"/>
              <a:ext cx="1815963" cy="226326"/>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grpSp>
      <p:grpSp>
        <p:nvGrpSpPr>
          <p:cNvPr id="9" name="Group 8"/>
          <p:cNvGrpSpPr/>
          <p:nvPr/>
        </p:nvGrpSpPr>
        <p:grpSpPr>
          <a:xfrm>
            <a:off x="716280" y="3307080"/>
            <a:ext cx="10835639" cy="2087880"/>
            <a:chOff x="2273863" y="3791434"/>
            <a:chExt cx="6801557" cy="538479"/>
          </a:xfrm>
        </p:grpSpPr>
        <p:sp>
          <p:nvSpPr>
            <p:cNvPr id="10" name="AutoShape 20"/>
            <p:cNvSpPr>
              <a:spLocks noChangeArrowheads="1"/>
            </p:cNvSpPr>
            <p:nvPr/>
          </p:nvSpPr>
          <p:spPr bwMode="gray">
            <a:xfrm>
              <a:off x="2805272" y="3791434"/>
              <a:ext cx="6270148" cy="538479"/>
            </a:xfrm>
            <a:prstGeom prst="roundRect">
              <a:avLst>
                <a:gd name="adj" fmla="val 50000"/>
              </a:avLst>
            </a:prstGeom>
            <a:solidFill>
              <a:schemeClr val="accent4">
                <a:lumMod val="40000"/>
                <a:lumOff val="6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1" name="Oval 31"/>
            <p:cNvSpPr>
              <a:spLocks noChangeArrowheads="1"/>
            </p:cNvSpPr>
            <p:nvPr/>
          </p:nvSpPr>
          <p:spPr bwMode="gray">
            <a:xfrm>
              <a:off x="2273863" y="3954230"/>
              <a:ext cx="419687" cy="175227"/>
            </a:xfrm>
            <a:prstGeom prst="ellipse">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12" name="Rectangle 25"/>
            <p:cNvSpPr>
              <a:spLocks noChangeArrowheads="1"/>
            </p:cNvSpPr>
            <p:nvPr/>
          </p:nvSpPr>
          <p:spPr bwMode="auto">
            <a:xfrm>
              <a:off x="3119134" y="3905887"/>
              <a:ext cx="5771082" cy="309573"/>
            </a:xfrm>
            <a:prstGeom prst="rect">
              <a:avLst/>
            </a:prstGeom>
            <a:noFill/>
            <a:ln w="9525">
              <a:noFill/>
              <a:miter lim="800000"/>
              <a:headEnd/>
              <a:tailEnd/>
            </a:ln>
            <a:effectLst/>
          </p:spPr>
          <p:txBody>
            <a:bodyPr wrap="square">
              <a:spAutoFit/>
            </a:bodyPr>
            <a:lstStyle/>
            <a:p>
              <a:pPr eaLnBrk="0" hangingPunct="0"/>
              <a:r>
                <a:rPr lang="vi-VN" sz="2400" b="1" dirty="0"/>
                <a:t>Xây dựng quy hoạch, kế hoạch phát triển quốc gia, các vùng, các ngành, lĩnh vực phù hợp với từng địa phương và thực tiễn đất nước</a:t>
              </a:r>
            </a:p>
          </p:txBody>
        </p:sp>
      </p:grpSp>
    </p:spTree>
    <p:extLst>
      <p:ext uri="{BB962C8B-B14F-4D97-AF65-F5344CB8AC3E}">
        <p14:creationId xmlns:p14="http://schemas.microsoft.com/office/powerpoint/2010/main" val="15416418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28772" y="1683026"/>
            <a:ext cx="11514584" cy="3935896"/>
          </a:xfrm>
          <a:prstGeom prst="roundRect">
            <a:avLst/>
          </a:prstGeom>
        </p:spPr>
        <p:style>
          <a:lnRef idx="2">
            <a:schemeClr val="accent6"/>
          </a:lnRef>
          <a:fillRef idx="1">
            <a:schemeClr val="lt1"/>
          </a:fillRef>
          <a:effectRef idx="0">
            <a:schemeClr val="accent6"/>
          </a:effectRef>
          <a:fontRef idx="minor">
            <a:schemeClr val="dk1"/>
          </a:fontRef>
        </p:style>
        <p:txBody>
          <a:bodyPr spcFirstLastPara="0" vert="horz" wrap="square" lIns="627429" tIns="637033" rIns="627429" bIns="637033" numCol="1" spcCol="1270" anchor="ctr" anchorCtr="0">
            <a:noAutofit/>
          </a:bodyPr>
          <a:lstStyle/>
          <a:p>
            <a:pPr algn="just" defTabSz="1066800">
              <a:lnSpc>
                <a:spcPct val="90000"/>
              </a:lnSpc>
              <a:spcAft>
                <a:spcPct val="35000"/>
              </a:spcAft>
            </a:pPr>
            <a:r>
              <a:rPr lang="en-US" sz="4000" b="1" spc="-190" dirty="0">
                <a:solidFill>
                  <a:schemeClr val="tx1"/>
                </a:solidFill>
                <a:latin typeface="Times New Roman" panose="02020603050405020304" pitchFamily="18" charset="0"/>
                <a:cs typeface="Times New Roman" panose="02020603050405020304" pitchFamily="18" charset="0"/>
              </a:rPr>
              <a:t>Giữ </a:t>
            </a:r>
            <a:r>
              <a:rPr lang="en-US" sz="4000" b="1" spc="-190" dirty="0" err="1">
                <a:solidFill>
                  <a:schemeClr val="tx1"/>
                </a:solidFill>
                <a:latin typeface="Times New Roman" panose="02020603050405020304" pitchFamily="18" charset="0"/>
                <a:cs typeface="Times New Roman" panose="02020603050405020304" pitchFamily="18" charset="0"/>
              </a:rPr>
              <a:t>vững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độc</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lập</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tự</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chủ</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nâng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cao</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chất</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lượng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hiệu</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quả</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hoạt</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động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đối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ngoại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hội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nhập</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quốc</a:t>
            </a:r>
            <a:r>
              <a:rPr lang="en-US" sz="4000" b="1" spc="-190" dirty="0">
                <a:solidFill>
                  <a:schemeClr val="tx1"/>
                </a:solidFill>
                <a:latin typeface="Times New Roman" panose="02020603050405020304" pitchFamily="18" charset="0"/>
                <a:cs typeface="Times New Roman" panose="02020603050405020304" pitchFamily="18" charset="0"/>
              </a:rPr>
              <a:t> tế; </a:t>
            </a:r>
            <a:r>
              <a:rPr lang="en-US" sz="4000" b="1" spc="-190" dirty="0" err="1">
                <a:solidFill>
                  <a:schemeClr val="tx1"/>
                </a:solidFill>
                <a:latin typeface="Times New Roman" panose="02020603050405020304" pitchFamily="18" charset="0"/>
                <a:cs typeface="Times New Roman" panose="02020603050405020304" pitchFamily="18" charset="0"/>
              </a:rPr>
              <a:t>tăng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cường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tiềm</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lực</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quốc</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phòng</a:t>
            </a:r>
            <a:r>
              <a:rPr lang="en-US" sz="4000" b="1" spc="-190" dirty="0">
                <a:solidFill>
                  <a:schemeClr val="tx1"/>
                </a:solidFill>
                <a:latin typeface="Times New Roman" panose="02020603050405020304" pitchFamily="18" charset="0"/>
                <a:cs typeface="Times New Roman" panose="02020603050405020304" pitchFamily="18" charset="0"/>
              </a:rPr>
              <a:t>, an </a:t>
            </a:r>
            <a:r>
              <a:rPr lang="en-US" sz="4000" b="1" spc="-190" dirty="0" err="1">
                <a:solidFill>
                  <a:schemeClr val="tx1"/>
                </a:solidFill>
                <a:latin typeface="Times New Roman" panose="02020603050405020304" pitchFamily="18" charset="0"/>
                <a:cs typeface="Times New Roman" panose="02020603050405020304" pitchFamily="18" charset="0"/>
              </a:rPr>
              <a:t>ninh</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kiên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quyết</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kiên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trì</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đấu</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tranh</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bảo</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vệ</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vững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chắc</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độc</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lập</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chủ</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quyền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thống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nhất</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toàn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vẹn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lãnh</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thổ</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biển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đảo</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vùng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trời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giữ</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vững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môi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trường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hòa</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bình</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ổn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định</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để</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phát</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triển</a:t>
            </a:r>
            <a:endParaRPr lang="en-GB" sz="4000" b="1" spc="-190" dirty="0">
              <a:solidFill>
                <a:schemeClr val="tx1"/>
              </a:solidFill>
              <a:latin typeface="Times New Roman" panose="02020603050405020304" pitchFamily="18" charset="0"/>
              <a:cs typeface="Times New Roman" panose="02020603050405020304" pitchFamily="18" charset="0"/>
            </a:endParaRPr>
          </a:p>
        </p:txBody>
      </p:sp>
      <p:sp>
        <p:nvSpPr>
          <p:cNvPr id="6" name="Freeform 5"/>
          <p:cNvSpPr/>
          <p:nvPr/>
        </p:nvSpPr>
        <p:spPr>
          <a:xfrm>
            <a:off x="0" y="3257082"/>
            <a:ext cx="1106905" cy="1094884"/>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4800" b="1" dirty="0">
                <a:solidFill>
                  <a:srgbClr val="FFFF00"/>
                </a:solidFill>
                <a:effectLst>
                  <a:outerShdw blurRad="38100" dist="38100" dir="2700000" algn="tl">
                    <a:srgbClr val="000000">
                      <a:alpha val="43137"/>
                    </a:srgbClr>
                  </a:outerShdw>
                </a:effectLst>
                <a:cs typeface="Times New Roman" panose="02020603050405020304" pitchFamily="18" charset="0"/>
              </a:rPr>
              <a:t>3</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989969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055438" y="2361399"/>
            <a:ext cx="10729193" cy="1508760"/>
          </a:xfrm>
          <a:prstGeom prst="roundRect">
            <a:avLst/>
          </a:prstGeom>
          <a:solidFill>
            <a:srgbClr val="FF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vi-VN" sz="2600" b="1" dirty="0">
                <a:solidFill>
                  <a:schemeClr val="tx1"/>
                </a:solidFill>
                <a:latin typeface="Times New Roman" pitchFamily="18" charset="0"/>
              </a:rPr>
              <a:t>Đến năm 2025, cơ bản xây dựng quân đội</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công</a:t>
            </a:r>
            <a:r>
              <a:rPr lang="en-US" sz="2600" b="1" dirty="0">
                <a:solidFill>
                  <a:schemeClr val="tx1"/>
                </a:solidFill>
                <a:latin typeface="Times New Roman" pitchFamily="18" charset="0"/>
              </a:rPr>
              <a:t> an</a:t>
            </a:r>
            <a:r>
              <a:rPr lang="vi-VN" sz="2600" b="1" dirty="0">
                <a:solidFill>
                  <a:schemeClr val="tx1"/>
                </a:solidFill>
                <a:latin typeface="Times New Roman" pitchFamily="18" charset="0"/>
              </a:rPr>
              <a:t> tinh, gọn, mạnh; </a:t>
            </a:r>
            <a:r>
              <a:rPr lang="en-US" sz="2600" b="1" dirty="0" err="1">
                <a:solidFill>
                  <a:schemeClr val="tx1"/>
                </a:solidFill>
                <a:latin typeface="Times New Roman" pitchFamily="18" charset="0"/>
              </a:rPr>
              <a:t>tạo</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tiền</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đề</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vững</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chắc</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phấn</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đấu</a:t>
            </a:r>
            <a:r>
              <a:rPr lang="en-US" sz="2600" b="1" dirty="0">
                <a:solidFill>
                  <a:schemeClr val="tx1"/>
                </a:solidFill>
                <a:latin typeface="Times New Roman" pitchFamily="18" charset="0"/>
              </a:rPr>
              <a:t> </a:t>
            </a:r>
            <a:r>
              <a:rPr lang="vi-VN" sz="2600" b="1" dirty="0">
                <a:solidFill>
                  <a:schemeClr val="tx1"/>
                </a:solidFill>
                <a:latin typeface="Times New Roman" pitchFamily="18" charset="0"/>
              </a:rPr>
              <a:t>năm 2030, xây dựng </a:t>
            </a:r>
            <a:r>
              <a:rPr lang="en-US" sz="2600" b="1" dirty="0">
                <a:solidFill>
                  <a:schemeClr val="tx1"/>
                </a:solidFill>
                <a:latin typeface="Times New Roman" pitchFamily="18" charset="0"/>
              </a:rPr>
              <a:t>Q</a:t>
            </a:r>
            <a:r>
              <a:rPr lang="vi-VN" sz="2600" b="1" dirty="0">
                <a:solidFill>
                  <a:schemeClr val="tx1"/>
                </a:solidFill>
                <a:latin typeface="Times New Roman" pitchFamily="18" charset="0"/>
              </a:rPr>
              <a:t>uân đội</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nhân</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dân</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Công</a:t>
            </a:r>
            <a:r>
              <a:rPr lang="en-US" sz="2600" b="1" dirty="0">
                <a:solidFill>
                  <a:schemeClr val="tx1"/>
                </a:solidFill>
                <a:latin typeface="Times New Roman" pitchFamily="18" charset="0"/>
              </a:rPr>
              <a:t> an </a:t>
            </a:r>
            <a:r>
              <a:rPr lang="en-US" sz="2600" b="1" dirty="0" err="1">
                <a:solidFill>
                  <a:schemeClr val="tx1"/>
                </a:solidFill>
                <a:latin typeface="Times New Roman" pitchFamily="18" charset="0"/>
              </a:rPr>
              <a:t>nhân</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dân</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cách</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mạng</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chính</a:t>
            </a:r>
            <a:r>
              <a:rPr lang="en-US" sz="2600" b="1" dirty="0">
                <a:solidFill>
                  <a:schemeClr val="tx1"/>
                </a:solidFill>
                <a:latin typeface="Times New Roman" pitchFamily="18" charset="0"/>
              </a:rPr>
              <a:t> </a:t>
            </a:r>
            <a:r>
              <a:rPr lang="en-US" sz="2600" b="1" dirty="0" err="1">
                <a:solidFill>
                  <a:schemeClr val="tx1"/>
                </a:solidFill>
                <a:latin typeface="Times New Roman" pitchFamily="18" charset="0"/>
              </a:rPr>
              <a:t>quy</a:t>
            </a:r>
            <a:r>
              <a:rPr lang="en-US" sz="2600" b="1" dirty="0">
                <a:solidFill>
                  <a:schemeClr val="tx1"/>
                </a:solidFill>
                <a:latin typeface="Times New Roman" pitchFamily="18" charset="0"/>
              </a:rPr>
              <a:t>,</a:t>
            </a:r>
            <a:r>
              <a:rPr lang="vi-VN" sz="2600" b="1" dirty="0">
                <a:solidFill>
                  <a:schemeClr val="tx1"/>
                </a:solidFill>
                <a:latin typeface="Times New Roman" pitchFamily="18" charset="0"/>
              </a:rPr>
              <a:t> tinh nhuệ, hiện đại</a:t>
            </a:r>
            <a:endParaRPr lang="en-US" sz="2600" b="1" dirty="0">
              <a:solidFill>
                <a:schemeClr val="tx1"/>
              </a:solidFill>
              <a:latin typeface="Times New Roman" pitchFamily="18" charset="0"/>
            </a:endParaRPr>
          </a:p>
        </p:txBody>
      </p:sp>
      <p:sp>
        <p:nvSpPr>
          <p:cNvPr id="2" name="Rounded Rectangle 1"/>
          <p:cNvSpPr/>
          <p:nvPr/>
        </p:nvSpPr>
        <p:spPr>
          <a:xfrm>
            <a:off x="1055439" y="903682"/>
            <a:ext cx="10729193" cy="114433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lgn="r"/>
            <a:r>
              <a:rPr lang="en-US" sz="2600" b="1" dirty="0">
                <a:solidFill>
                  <a:schemeClr val="tx1"/>
                </a:solidFill>
                <a:latin typeface="Times New Roman" pitchFamily="18" charset="0"/>
              </a:rPr>
              <a:t>  </a:t>
            </a:r>
            <a:r>
              <a:rPr lang="vi-VN" sz="2600" b="1" dirty="0">
                <a:solidFill>
                  <a:schemeClr val="tx1"/>
                </a:solidFill>
                <a:latin typeface="Times New Roman" pitchFamily="18" charset="0"/>
              </a:rPr>
              <a:t>Kết hợp chặt chẽ phát triển kinh tế - xã hội </a:t>
            </a:r>
            <a:r>
              <a:rPr lang="en-US" sz="2600" b="1" dirty="0">
                <a:solidFill>
                  <a:schemeClr val="tx1"/>
                </a:solidFill>
                <a:latin typeface="Times New Roman" pitchFamily="18" charset="0"/>
              </a:rPr>
              <a:t> </a:t>
            </a:r>
            <a:r>
              <a:rPr lang="vi-VN" sz="2600" b="1" dirty="0">
                <a:solidFill>
                  <a:schemeClr val="tx1"/>
                </a:solidFill>
                <a:latin typeface="Times New Roman" pitchFamily="18" charset="0"/>
              </a:rPr>
              <a:t>với củng cố, tăng cường quốc phòng, an ninh</a:t>
            </a:r>
            <a:endParaRPr lang="vi-VN" sz="2600" b="1" dirty="0">
              <a:solidFill>
                <a:schemeClr val="tx1"/>
              </a:solidFill>
            </a:endParaRPr>
          </a:p>
        </p:txBody>
      </p:sp>
      <p:sp>
        <p:nvSpPr>
          <p:cNvPr id="8" name="Chevron 7"/>
          <p:cNvSpPr/>
          <p:nvPr/>
        </p:nvSpPr>
        <p:spPr>
          <a:xfrm>
            <a:off x="191344" y="1072999"/>
            <a:ext cx="1332148" cy="805698"/>
          </a:xfrm>
          <a:prstGeom prst="chevron">
            <a:avLst>
              <a:gd name="adj" fmla="val 53067"/>
            </a:avLst>
          </a:prstGeom>
          <a:solidFill>
            <a:srgbClr val="D2000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bg1"/>
                </a:solidFill>
              </a:rPr>
              <a:t>1</a:t>
            </a:r>
          </a:p>
        </p:txBody>
      </p:sp>
      <p:sp>
        <p:nvSpPr>
          <p:cNvPr id="11" name="Chevron 10"/>
          <p:cNvSpPr/>
          <p:nvPr/>
        </p:nvSpPr>
        <p:spPr>
          <a:xfrm>
            <a:off x="191344" y="2689269"/>
            <a:ext cx="1332148" cy="805698"/>
          </a:xfrm>
          <a:prstGeom prst="chevron">
            <a:avLst>
              <a:gd name="adj" fmla="val 53067"/>
            </a:avLst>
          </a:prstGeom>
          <a:solidFill>
            <a:srgbClr val="D2000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bg1"/>
                </a:solidFill>
              </a:rPr>
              <a:t>2</a:t>
            </a:r>
          </a:p>
        </p:txBody>
      </p:sp>
      <p:sp>
        <p:nvSpPr>
          <p:cNvPr id="9" name="Rounded Rectangle 8"/>
          <p:cNvSpPr/>
          <p:nvPr/>
        </p:nvSpPr>
        <p:spPr>
          <a:xfrm>
            <a:off x="1055439" y="4130040"/>
            <a:ext cx="10729193" cy="975360"/>
          </a:xfrm>
          <a:prstGeom prst="round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Xây</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dựng</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thế</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trận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lòng</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dân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thế</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trận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quốc</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phòng</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toàn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dân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và</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thế</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trận</a:t>
            </a:r>
            <a:r>
              <a:rPr lang="en-US" sz="2600" b="1" dirty="0">
                <a:solidFill>
                  <a:schemeClr val="tx1"/>
                </a:solidFill>
                <a:latin typeface="Times New Roman" pitchFamily="18" charset="0"/>
                <a:cs typeface="Times New Roman" pitchFamily="18" charset="0"/>
              </a:rPr>
              <a:t> an </a:t>
            </a:r>
            <a:r>
              <a:rPr lang="en-US" sz="2600" b="1" dirty="0" err="1">
                <a:solidFill>
                  <a:schemeClr val="tx1"/>
                </a:solidFill>
                <a:latin typeface="Times New Roman" pitchFamily="18" charset="0"/>
                <a:cs typeface="Times New Roman" pitchFamily="18" charset="0"/>
              </a:rPr>
              <a:t>ninh</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nhân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dân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vững</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chắc</a:t>
            </a:r>
            <a:endParaRPr lang="vi-VN" sz="2600" b="1" dirty="0">
              <a:solidFill>
                <a:schemeClr val="tx1"/>
              </a:solidFill>
              <a:latin typeface="Times New Roman" pitchFamily="18" charset="0"/>
              <a:cs typeface="Times New Roman" pitchFamily="18" charset="0"/>
            </a:endParaRPr>
          </a:p>
        </p:txBody>
      </p:sp>
      <p:sp>
        <p:nvSpPr>
          <p:cNvPr id="10" name="Chevron 9"/>
          <p:cNvSpPr/>
          <p:nvPr/>
        </p:nvSpPr>
        <p:spPr>
          <a:xfrm>
            <a:off x="191344" y="4214871"/>
            <a:ext cx="1332148" cy="805698"/>
          </a:xfrm>
          <a:prstGeom prst="chevron">
            <a:avLst>
              <a:gd name="adj" fmla="val 53067"/>
            </a:avLst>
          </a:prstGeom>
          <a:solidFill>
            <a:srgbClr val="D2000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3</a:t>
            </a:r>
            <a:endParaRPr lang="vi-VN" sz="4800" b="1" dirty="0">
              <a:solidFill>
                <a:schemeClr val="bg1"/>
              </a:solidFill>
            </a:endParaRPr>
          </a:p>
        </p:txBody>
      </p:sp>
      <p:sp>
        <p:nvSpPr>
          <p:cNvPr id="12" name="Rounded Rectangle 11"/>
          <p:cNvSpPr/>
          <p:nvPr/>
        </p:nvSpPr>
        <p:spPr>
          <a:xfrm>
            <a:off x="1055439" y="5297323"/>
            <a:ext cx="10729193" cy="114433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lgn="r"/>
            <a:r>
              <a:rPr lang="en-US" sz="2600" b="1" dirty="0">
                <a:solidFill>
                  <a:schemeClr val="tx1"/>
                </a:solidFill>
                <a:latin typeface="Times New Roman" pitchFamily="18" charset="0"/>
              </a:rPr>
              <a:t>  </a:t>
            </a:r>
            <a:r>
              <a:rPr lang="vi-VN" sz="2600" b="1" dirty="0">
                <a:solidFill>
                  <a:schemeClr val="tx1"/>
                </a:solidFill>
                <a:latin typeface="Times New Roman" pitchFamily="18" charset="0"/>
              </a:rPr>
              <a:t>Kịp thời phát hiện, chủ động xử lý có hiệu quả các vụ việc phức tạp về an ninh, trật tự, không để xảy ra các "điểm nóng"</a:t>
            </a:r>
            <a:endParaRPr lang="vi-VN" sz="2600" b="1" dirty="0">
              <a:solidFill>
                <a:schemeClr val="tx1"/>
              </a:solidFill>
            </a:endParaRPr>
          </a:p>
        </p:txBody>
      </p:sp>
      <p:sp>
        <p:nvSpPr>
          <p:cNvPr id="13" name="Chevron 12"/>
          <p:cNvSpPr/>
          <p:nvPr/>
        </p:nvSpPr>
        <p:spPr>
          <a:xfrm>
            <a:off x="191344" y="5466640"/>
            <a:ext cx="1332148" cy="805698"/>
          </a:xfrm>
          <a:prstGeom prst="chevron">
            <a:avLst>
              <a:gd name="adj" fmla="val 53067"/>
            </a:avLst>
          </a:prstGeom>
          <a:solidFill>
            <a:srgbClr val="D2000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4</a:t>
            </a:r>
            <a:endParaRPr lang="vi-VN" sz="4800" b="1" dirty="0">
              <a:solidFill>
                <a:schemeClr val="bg1"/>
              </a:solidFill>
            </a:endParaRPr>
          </a:p>
        </p:txBody>
      </p:sp>
    </p:spTree>
    <p:extLst>
      <p:ext uri="{BB962C8B-B14F-4D97-AF65-F5344CB8AC3E}">
        <p14:creationId xmlns:p14="http://schemas.microsoft.com/office/powerpoint/2010/main" val="20520516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055439" y="2484120"/>
            <a:ext cx="10531172" cy="3520440"/>
          </a:xfrm>
          <a:prstGeom prst="roundRect">
            <a:avLst/>
          </a:prstGeom>
          <a:solidFill>
            <a:srgbClr val="FF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2800" dirty="0">
              <a:solidFill>
                <a:schemeClr val="tx1"/>
              </a:solidFill>
              <a:latin typeface="Times New Roman" pitchFamily="18" charset="0"/>
            </a:endParaRPr>
          </a:p>
          <a:p>
            <a:pPr algn="r"/>
            <a:endParaRPr lang="en-US" sz="2800" dirty="0">
              <a:solidFill>
                <a:schemeClr val="tx1"/>
              </a:solidFill>
              <a:latin typeface="Times New Roman" pitchFamily="18" charset="0"/>
            </a:endParaRPr>
          </a:p>
          <a:p>
            <a:pPr algn="r"/>
            <a:endParaRPr lang="en-US" sz="2800" dirty="0">
              <a:solidFill>
                <a:schemeClr val="tx1"/>
              </a:solidFill>
              <a:latin typeface="Times New Roman" pitchFamily="18" charset="0"/>
            </a:endParaRPr>
          </a:p>
          <a:p>
            <a:pPr algn="r"/>
            <a:r>
              <a:rPr lang="vi-VN" sz="2800" b="1" dirty="0">
                <a:solidFill>
                  <a:schemeClr val="tx1"/>
                </a:solidFill>
                <a:latin typeface="Times New Roman" pitchFamily="18" charset="0"/>
              </a:rPr>
              <a:t>Xây dựng nền ngoại giao hiện đại</a:t>
            </a:r>
            <a:r>
              <a:rPr lang="en-US" sz="2800" b="1" dirty="0">
                <a:solidFill>
                  <a:schemeClr val="tx1"/>
                </a:solidFill>
                <a:latin typeface="Times New Roman" pitchFamily="18" charset="0"/>
              </a:rPr>
              <a:t>:</a:t>
            </a:r>
          </a:p>
          <a:p>
            <a:pPr marL="457200" indent="-457200">
              <a:buClr>
                <a:srgbClr val="FF0000"/>
              </a:buClr>
              <a:buFont typeface="Wingdings" pitchFamily="2" charset="2"/>
              <a:buChar char="q"/>
            </a:pPr>
            <a:r>
              <a:rPr lang="en-US" sz="2800" dirty="0">
                <a:solidFill>
                  <a:schemeClr val="tx1"/>
                </a:solidFill>
                <a:latin typeface="Times New Roman" pitchFamily="18" charset="0"/>
              </a:rPr>
              <a:t>C</a:t>
            </a:r>
            <a:r>
              <a:rPr lang="vi-VN" sz="2800" dirty="0">
                <a:solidFill>
                  <a:schemeClr val="tx1"/>
                </a:solidFill>
                <a:latin typeface="Times New Roman" pitchFamily="18" charset="0"/>
              </a:rPr>
              <a:t>hú trọng đẩy mạnh ngoại giao quốc phòng, an ninh để bảo vệ Tổ quốc từ sớm, từ xa</a:t>
            </a:r>
            <a:endParaRPr lang="en-US" sz="2800" dirty="0">
              <a:solidFill>
                <a:schemeClr val="tx1"/>
              </a:solidFill>
              <a:latin typeface="Times New Roman" pitchFamily="18" charset="0"/>
            </a:endParaRPr>
          </a:p>
          <a:p>
            <a:pPr marL="457200" indent="-457200">
              <a:buClr>
                <a:srgbClr val="FF0000"/>
              </a:buClr>
              <a:buFont typeface="Wingdings" pitchFamily="2" charset="2"/>
              <a:buChar char="q"/>
            </a:pPr>
            <a:r>
              <a:rPr lang="en-US" sz="2800" dirty="0">
                <a:solidFill>
                  <a:schemeClr val="tx1"/>
                </a:solidFill>
                <a:latin typeface="Times New Roman" pitchFamily="18" charset="0"/>
              </a:rPr>
              <a:t>T</a:t>
            </a:r>
            <a:r>
              <a:rPr lang="vi-VN" sz="2800" dirty="0">
                <a:solidFill>
                  <a:schemeClr val="tx1"/>
                </a:solidFill>
                <a:latin typeface="Times New Roman" pitchFamily="18" charset="0"/>
              </a:rPr>
              <a:t>ăng cường ngoại giao kinh tế phục vụ phát triển</a:t>
            </a:r>
            <a:endParaRPr lang="en-US" sz="2800" dirty="0">
              <a:solidFill>
                <a:schemeClr val="tx1"/>
              </a:solidFill>
              <a:latin typeface="Times New Roman" pitchFamily="18" charset="0"/>
            </a:endParaRPr>
          </a:p>
          <a:p>
            <a:pPr marL="457200" indent="-457200">
              <a:buClr>
                <a:srgbClr val="FF0000"/>
              </a:buClr>
              <a:buFont typeface="Wingdings" pitchFamily="2" charset="2"/>
              <a:buChar char="q"/>
            </a:pPr>
            <a:r>
              <a:rPr lang="vi-VN" sz="2800" dirty="0">
                <a:solidFill>
                  <a:schemeClr val="tx1"/>
                </a:solidFill>
                <a:latin typeface="Times New Roman" pitchFamily="18" charset="0"/>
              </a:rPr>
              <a:t>Mở rộng và nâng cao hiệu quả ngoại giao văn hoá, đóng góp thiết thực vào quảng bá hình ảnh, thương hiệu quốc gia và tăng cường sức mạnh tổng hợp của đất nước</a:t>
            </a:r>
            <a:endParaRPr lang="en-US" sz="2800" dirty="0">
              <a:solidFill>
                <a:schemeClr val="tx1"/>
              </a:solidFill>
              <a:latin typeface="Times New Roman" pitchFamily="18" charset="0"/>
            </a:endParaRPr>
          </a:p>
          <a:p>
            <a:pPr algn="r"/>
            <a:endParaRPr lang="en-US" sz="2800" dirty="0">
              <a:solidFill>
                <a:schemeClr val="tx1"/>
              </a:solidFill>
              <a:latin typeface="Times New Roman" pitchFamily="18" charset="0"/>
            </a:endParaRPr>
          </a:p>
          <a:p>
            <a:pPr algn="r"/>
            <a:endParaRPr lang="en-US" sz="2800" dirty="0">
              <a:solidFill>
                <a:schemeClr val="tx1"/>
              </a:solidFill>
              <a:latin typeface="Times New Roman" pitchFamily="18" charset="0"/>
            </a:endParaRPr>
          </a:p>
          <a:p>
            <a:pPr algn="r"/>
            <a:endParaRPr lang="en-US" sz="2800" dirty="0">
              <a:solidFill>
                <a:schemeClr val="tx1"/>
              </a:solidFill>
              <a:latin typeface="Times New Roman" pitchFamily="18" charset="0"/>
            </a:endParaRPr>
          </a:p>
        </p:txBody>
      </p:sp>
      <p:sp>
        <p:nvSpPr>
          <p:cNvPr id="2" name="Rounded Rectangle 1"/>
          <p:cNvSpPr/>
          <p:nvPr/>
        </p:nvSpPr>
        <p:spPr>
          <a:xfrm>
            <a:off x="1055439" y="903682"/>
            <a:ext cx="10729193" cy="1144333"/>
          </a:xfrm>
          <a:prstGeom prst="roundRect">
            <a:avLst/>
          </a:prstGeom>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lvl="0" algn="r"/>
            <a:r>
              <a:rPr lang="vi-VN" sz="2800" b="1" dirty="0">
                <a:solidFill>
                  <a:schemeClr val="tx1"/>
                </a:solidFill>
                <a:latin typeface="Times New Roman" pitchFamily="18" charset="0"/>
              </a:rPr>
              <a:t>Kết hợp chặt chẽ, hiệu quả công tác đối ngoại của Đảng với ngoại giao Nhà nước và đối ngoại nhân dân</a:t>
            </a:r>
            <a:endParaRPr lang="vi-VN" sz="2800" b="1" dirty="0">
              <a:solidFill>
                <a:schemeClr val="tx1"/>
              </a:solidFill>
            </a:endParaRPr>
          </a:p>
        </p:txBody>
      </p:sp>
      <p:sp>
        <p:nvSpPr>
          <p:cNvPr id="8" name="Chevron 7"/>
          <p:cNvSpPr/>
          <p:nvPr/>
        </p:nvSpPr>
        <p:spPr>
          <a:xfrm>
            <a:off x="191344" y="1072999"/>
            <a:ext cx="1332148" cy="805698"/>
          </a:xfrm>
          <a:prstGeom prst="chevron">
            <a:avLst>
              <a:gd name="adj" fmla="val 53067"/>
            </a:avLst>
          </a:prstGeom>
          <a:solidFill>
            <a:srgbClr val="D2000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5</a:t>
            </a:r>
            <a:endParaRPr lang="vi-VN" sz="4800" b="1" dirty="0">
              <a:solidFill>
                <a:schemeClr val="bg1"/>
              </a:solidFill>
            </a:endParaRPr>
          </a:p>
        </p:txBody>
      </p:sp>
      <p:sp>
        <p:nvSpPr>
          <p:cNvPr id="11" name="Chevron 10"/>
          <p:cNvSpPr/>
          <p:nvPr/>
        </p:nvSpPr>
        <p:spPr>
          <a:xfrm>
            <a:off x="191344" y="2511396"/>
            <a:ext cx="1332148" cy="805698"/>
          </a:xfrm>
          <a:prstGeom prst="chevron">
            <a:avLst>
              <a:gd name="adj" fmla="val 53067"/>
            </a:avLst>
          </a:prstGeom>
          <a:solidFill>
            <a:srgbClr val="D2000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6</a:t>
            </a:r>
            <a:endParaRPr lang="vi-VN" sz="4800" b="1" dirty="0">
              <a:solidFill>
                <a:schemeClr val="bg1"/>
              </a:solidFill>
            </a:endParaRPr>
          </a:p>
        </p:txBody>
      </p:sp>
    </p:spTree>
    <p:extLst>
      <p:ext uri="{BB962C8B-B14F-4D97-AF65-F5344CB8AC3E}">
        <p14:creationId xmlns:p14="http://schemas.microsoft.com/office/powerpoint/2010/main" val="31945628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28772" y="1683026"/>
            <a:ext cx="11514584" cy="3935896"/>
          </a:xfrm>
          <a:prstGeom prst="roundRect">
            <a:avLst/>
          </a:prstGeom>
        </p:spPr>
        <p:style>
          <a:lnRef idx="2">
            <a:schemeClr val="accent6"/>
          </a:lnRef>
          <a:fillRef idx="1">
            <a:schemeClr val="lt1"/>
          </a:fillRef>
          <a:effectRef idx="0">
            <a:schemeClr val="accent6"/>
          </a:effectRef>
          <a:fontRef idx="minor">
            <a:schemeClr val="dk1"/>
          </a:fontRef>
        </p:style>
        <p:txBody>
          <a:bodyPr spcFirstLastPara="0" vert="horz" wrap="square" lIns="627429" tIns="637033" rIns="627429" bIns="637033" numCol="1" spcCol="1270" anchor="ctr" anchorCtr="0">
            <a:noAutofit/>
          </a:bodyPr>
          <a:lstStyle/>
          <a:p>
            <a:pPr algn="just" defTabSz="1066800">
              <a:lnSpc>
                <a:spcPct val="90000"/>
              </a:lnSpc>
              <a:spcAft>
                <a:spcPct val="35000"/>
              </a:spcAft>
            </a:pPr>
            <a:r>
              <a:rPr lang="en-US" sz="4000" b="1" spc="-190" dirty="0" err="1">
                <a:solidFill>
                  <a:schemeClr val="tx1"/>
                </a:solidFill>
                <a:latin typeface="Times New Roman" panose="02020603050405020304" pitchFamily="18" charset="0"/>
                <a:cs typeface="Times New Roman" panose="02020603050405020304" pitchFamily="18" charset="0"/>
              </a:rPr>
              <a:t>Khơi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dậy</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khát</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vọng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phát</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triển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đất</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nước</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phồn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vinh</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hạnh</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phúc</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giữ</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gìn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và</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phát</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huy</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giá</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trị</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văn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hóa</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sức</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mạnh</a:t>
            </a:r>
            <a:r>
              <a:rPr lang="en-US" sz="4000" b="1" spc="-190" dirty="0">
                <a:solidFill>
                  <a:schemeClr val="tx1"/>
                </a:solidFill>
                <a:latin typeface="Times New Roman" panose="02020603050405020304" pitchFamily="18" charset="0"/>
                <a:cs typeface="Times New Roman" panose="02020603050405020304" pitchFamily="18" charset="0"/>
              </a:rPr>
              <a:t> con </a:t>
            </a:r>
            <a:r>
              <a:rPr lang="en-US" sz="4000" b="1" spc="-190" dirty="0" err="1">
                <a:solidFill>
                  <a:schemeClr val="tx1"/>
                </a:solidFill>
                <a:latin typeface="Times New Roman" panose="02020603050405020304" pitchFamily="18" charset="0"/>
                <a:cs typeface="Times New Roman" panose="02020603050405020304" pitchFamily="18" charset="0"/>
              </a:rPr>
              <a:t>người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Việt</a:t>
            </a:r>
            <a:r>
              <a:rPr lang="en-US" sz="4000" b="1" spc="-190" dirty="0">
                <a:solidFill>
                  <a:schemeClr val="tx1"/>
                </a:solidFill>
                <a:latin typeface="Times New Roman" panose="02020603050405020304" pitchFamily="18" charset="0"/>
                <a:cs typeface="Times New Roman" panose="02020603050405020304" pitchFamily="18" charset="0"/>
              </a:rPr>
              <a:t> Nam </a:t>
            </a:r>
            <a:r>
              <a:rPr lang="en-US" sz="4000" b="1" spc="-190" dirty="0" err="1">
                <a:solidFill>
                  <a:schemeClr val="tx1"/>
                </a:solidFill>
                <a:latin typeface="Times New Roman" panose="02020603050405020304" pitchFamily="18" charset="0"/>
                <a:cs typeface="Times New Roman" panose="02020603050405020304" pitchFamily="18" charset="0"/>
              </a:rPr>
              <a:t>trong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sự</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nghiệp</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xây</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dựng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và</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bảo</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vệ</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Tổ</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quốc</a:t>
            </a:r>
            <a:r>
              <a:rPr lang="en-US" sz="4000" b="1" spc="-190" dirty="0">
                <a:solidFill>
                  <a:schemeClr val="tx1"/>
                </a:solidFill>
                <a:latin typeface="Times New Roman" panose="02020603050405020304" pitchFamily="18" charset="0"/>
                <a:cs typeface="Times New Roman" panose="02020603050405020304" pitchFamily="18" charset="0"/>
              </a:rPr>
              <a:t> </a:t>
            </a:r>
            <a:endParaRPr lang="en-GB" sz="4000" b="1" spc="-190" dirty="0">
              <a:solidFill>
                <a:schemeClr val="tx1"/>
              </a:solidFill>
              <a:latin typeface="Times New Roman" panose="02020603050405020304" pitchFamily="18" charset="0"/>
              <a:cs typeface="Times New Roman" panose="02020603050405020304" pitchFamily="18" charset="0"/>
            </a:endParaRPr>
          </a:p>
        </p:txBody>
      </p:sp>
      <p:sp>
        <p:nvSpPr>
          <p:cNvPr id="6" name="Freeform 5"/>
          <p:cNvSpPr/>
          <p:nvPr/>
        </p:nvSpPr>
        <p:spPr>
          <a:xfrm>
            <a:off x="0" y="3257082"/>
            <a:ext cx="1106905" cy="1094884"/>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4800" b="1" dirty="0">
                <a:solidFill>
                  <a:srgbClr val="FFFF00"/>
                </a:solidFill>
                <a:effectLst>
                  <a:outerShdw blurRad="38100" dist="38100" dir="2700000" algn="tl">
                    <a:srgbClr val="000000">
                      <a:alpha val="43137"/>
                    </a:srgbClr>
                  </a:outerShdw>
                </a:effectLst>
                <a:cs typeface="Times New Roman" panose="02020603050405020304" pitchFamily="18" charset="0"/>
              </a:rPr>
              <a:t>4</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787025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a:off x="924816" y="1328443"/>
            <a:ext cx="6359904" cy="1506197"/>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1" numCol="1" spcCol="1270" anchor="ctr" anchorCtr="0">
            <a:noAutofit/>
          </a:bodyPr>
          <a:lstStyle/>
          <a:p>
            <a:pPr lvl="0" algn="just" defTabSz="1333500">
              <a:lnSpc>
                <a:spcPct val="90000"/>
              </a:lnSpc>
              <a:spcAft>
                <a:spcPct val="35000"/>
              </a:spcAft>
            </a:pPr>
            <a:r>
              <a:rPr lang="en-US" sz="2000" b="1" dirty="0"/>
              <a:t>K</a:t>
            </a:r>
            <a:r>
              <a:rPr lang="vi-VN" sz="2000" b="1" dirty="0"/>
              <a:t>hơi dậy mạnh mẽ tinh thần yêu nước, niềm tự hào, ý chí tự cường, đồng thuận xã hội và khát vọng phát triển đất nước</a:t>
            </a:r>
            <a:endParaRPr lang="vi-VN" sz="2000" b="1" dirty="0">
              <a:latin typeface="Times New Roman" panose="02020603050405020304" pitchFamily="18" charset="0"/>
              <a:cs typeface="Times New Roman" panose="02020603050405020304" pitchFamily="18" charset="0"/>
            </a:endParaRPr>
          </a:p>
        </p:txBody>
      </p:sp>
      <p:sp>
        <p:nvSpPr>
          <p:cNvPr id="20" name="Freeform 19"/>
          <p:cNvSpPr/>
          <p:nvPr/>
        </p:nvSpPr>
        <p:spPr>
          <a:xfrm>
            <a:off x="88462" y="1328443"/>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rPr>
              <a:t>1</a:t>
            </a:r>
          </a:p>
        </p:txBody>
      </p:sp>
      <p:sp>
        <p:nvSpPr>
          <p:cNvPr id="22" name="Freeform 21"/>
          <p:cNvSpPr/>
          <p:nvPr/>
        </p:nvSpPr>
        <p:spPr>
          <a:xfrm>
            <a:off x="911422" y="4127754"/>
            <a:ext cx="6373297" cy="1506197"/>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1" numCol="1" spcCol="1270" anchor="ctr" anchorCtr="0">
            <a:noAutofit/>
          </a:bodyPr>
          <a:lstStyle/>
          <a:p>
            <a:pPr lvl="0" algn="just" defTabSz="1333500">
              <a:lnSpc>
                <a:spcPct val="90000"/>
              </a:lnSpc>
              <a:spcAft>
                <a:spcPct val="35000"/>
              </a:spcAft>
            </a:pPr>
            <a:r>
              <a:rPr lang="vi-VN" sz="2000" b="1" dirty="0"/>
              <a:t>Phát triển toàn diện, đồng bộ các lĩnh vực văn hoá, môi trường văn hoá, đời sống văn hoá </a:t>
            </a:r>
            <a:endParaRPr lang="vi-VN" sz="2000" b="1" spc="-110" dirty="0">
              <a:latin typeface="Times New Roman" panose="02020603050405020304" pitchFamily="18" charset="0"/>
              <a:cs typeface="Times New Roman" panose="02020603050405020304" pitchFamily="18" charset="0"/>
            </a:endParaRPr>
          </a:p>
        </p:txBody>
      </p:sp>
      <p:sp>
        <p:nvSpPr>
          <p:cNvPr id="23" name="Freeform 22"/>
          <p:cNvSpPr/>
          <p:nvPr/>
        </p:nvSpPr>
        <p:spPr>
          <a:xfrm>
            <a:off x="177949" y="4127754"/>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rPr>
              <a:t>2</a:t>
            </a:r>
          </a:p>
        </p:txBody>
      </p:sp>
      <p:sp>
        <p:nvSpPr>
          <p:cNvPr id="6" name="Right Arrow 5"/>
          <p:cNvSpPr/>
          <p:nvPr/>
        </p:nvSpPr>
        <p:spPr>
          <a:xfrm>
            <a:off x="7620000" y="1113801"/>
            <a:ext cx="4419600" cy="1935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Xây dựng các cơ chế, chính sách phát huy tinh thần cống hiến vì đất nước của mọi người dân Việt Nam</a:t>
            </a:r>
            <a:endParaRPr lang="en-US" dirty="0">
              <a:solidFill>
                <a:schemeClr val="tx1"/>
              </a:solidFill>
            </a:endParaRPr>
          </a:p>
        </p:txBody>
      </p:sp>
      <p:sp>
        <p:nvSpPr>
          <p:cNvPr id="13" name="Right Arrow 12"/>
          <p:cNvSpPr/>
          <p:nvPr/>
        </p:nvSpPr>
        <p:spPr>
          <a:xfrm>
            <a:off x="7620000" y="3913112"/>
            <a:ext cx="4419600" cy="1935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r>
              <a:rPr lang="vi-VN" dirty="0">
                <a:solidFill>
                  <a:schemeClr val="tx1"/>
                </a:solidFill>
              </a:rPr>
              <a:t>ăn hoá thực sự là nền tảng tinh thần, nguồn lực nội sinh và động lực đột phá cho phát triển </a:t>
            </a:r>
            <a:endParaRPr lang="en-US" dirty="0">
              <a:solidFill>
                <a:schemeClr val="tx1"/>
              </a:solidFill>
            </a:endParaRPr>
          </a:p>
        </p:txBody>
      </p:sp>
      <p:pic>
        <p:nvPicPr>
          <p:cNvPr id="3074" name="Picture 2" descr="Xây dựng hệ giá trị văn hóa và hệ giá trị chuẩn mực con người Việt Nam thời kỳ m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909" y="2729571"/>
            <a:ext cx="2426875" cy="139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0727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74067" y="1342210"/>
            <a:ext cx="10480407" cy="47048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5400" b="1" i="1" dirty="0">
                <a:solidFill>
                  <a:schemeClr val="tx1"/>
                </a:solidFill>
                <a:latin typeface="+mj-lt"/>
              </a:rPr>
              <a:t>Việc chuẩn bị được tiến hành rất công phu, chu đáo, bài bản, qua nhiều lần, nhiều vòng, từng bước hoàn thiện, có nhiều đổi mới quan trọng về nội dung và phương pháp</a:t>
            </a:r>
            <a:endParaRPr lang="en-GB" sz="5400" dirty="0">
              <a:solidFill>
                <a:schemeClr val="tx1"/>
              </a:solidFill>
              <a:latin typeface="+mj-lt"/>
            </a:endParaRPr>
          </a:p>
        </p:txBody>
      </p:sp>
      <p:sp>
        <p:nvSpPr>
          <p:cNvPr id="6" name="Arc 5"/>
          <p:cNvSpPr/>
          <p:nvPr/>
        </p:nvSpPr>
        <p:spPr>
          <a:xfrm>
            <a:off x="-1509372" y="1883826"/>
            <a:ext cx="3018743" cy="4425494"/>
          </a:xfrm>
          <a:prstGeom prst="arc">
            <a:avLst>
              <a:gd name="adj1" fmla="val 16200000"/>
              <a:gd name="adj2" fmla="val 5386689"/>
            </a:avLst>
          </a:prstGeom>
          <a:ln w="603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Oval 7"/>
          <p:cNvSpPr/>
          <p:nvPr/>
        </p:nvSpPr>
        <p:spPr>
          <a:xfrm>
            <a:off x="299819" y="3476617"/>
            <a:ext cx="1187669" cy="1082566"/>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5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69763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1122936" y="2471235"/>
            <a:ext cx="3098544" cy="1719765"/>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1" numCol="1" spcCol="1270" anchor="ctr" anchorCtr="0">
            <a:noAutofit/>
          </a:bodyPr>
          <a:lstStyle/>
          <a:p>
            <a:pPr lvl="0" defTabSz="1333500">
              <a:lnSpc>
                <a:spcPct val="90000"/>
              </a:lnSpc>
              <a:spcAft>
                <a:spcPct val="35000"/>
              </a:spcAft>
            </a:pPr>
            <a:r>
              <a:rPr lang="vi-VN" sz="2000" b="1" dirty="0">
                <a:latin typeface="Arial "/>
                <a:cs typeface="Times New Roman" panose="02020603050405020304" pitchFamily="18" charset="0"/>
              </a:rPr>
              <a:t>Phát huy tối đa nhân tố con người</a:t>
            </a:r>
          </a:p>
        </p:txBody>
      </p:sp>
      <p:sp>
        <p:nvSpPr>
          <p:cNvPr id="25" name="Freeform 24"/>
          <p:cNvSpPr/>
          <p:nvPr/>
        </p:nvSpPr>
        <p:spPr>
          <a:xfrm>
            <a:off x="259081" y="2551350"/>
            <a:ext cx="1597328" cy="1639650"/>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rPr>
              <a:t>3</a:t>
            </a:r>
          </a:p>
        </p:txBody>
      </p:sp>
      <p:sp>
        <p:nvSpPr>
          <p:cNvPr id="14" name="Right Arrow 13"/>
          <p:cNvSpPr/>
          <p:nvPr/>
        </p:nvSpPr>
        <p:spPr>
          <a:xfrm>
            <a:off x="4953000" y="4057546"/>
            <a:ext cx="6629400" cy="1162726"/>
          </a:xfrm>
          <a:prstGeom prst="rightArrow">
            <a:avLst>
              <a:gd name="adj1" fmla="val 50000"/>
              <a:gd name="adj2" fmla="val 4213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latin typeface="Arial" pitchFamily="34" charset="0"/>
                <a:cs typeface="Arial" pitchFamily="34" charset="0"/>
              </a:rPr>
              <a:t>Nâng</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cao</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chất</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lượng</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dân</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số</a:t>
            </a:r>
            <a:endParaRPr lang="vi-VN" b="1" dirty="0">
              <a:solidFill>
                <a:schemeClr val="tx1"/>
              </a:solidFill>
              <a:latin typeface="Arial" pitchFamily="34" charset="0"/>
              <a:cs typeface="Arial" pitchFamily="34" charset="0"/>
            </a:endParaRPr>
          </a:p>
        </p:txBody>
      </p:sp>
      <p:sp>
        <p:nvSpPr>
          <p:cNvPr id="11" name="Right Arrow 10"/>
          <p:cNvSpPr/>
          <p:nvPr/>
        </p:nvSpPr>
        <p:spPr>
          <a:xfrm>
            <a:off x="4770120" y="757516"/>
            <a:ext cx="6812280" cy="1674722"/>
          </a:xfrm>
          <a:prstGeom prst="rightArrow">
            <a:avLst>
              <a:gd name="adj1" fmla="val 62740"/>
              <a:gd name="adj2" fmla="val 2634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Xây dựng con người Việt Nam phát triển toàn diện, gắn kết chặt chẽ, hài hoà giữa giá trị truyền thống và giá trị hiện đại</a:t>
            </a:r>
          </a:p>
        </p:txBody>
      </p:sp>
      <p:sp>
        <p:nvSpPr>
          <p:cNvPr id="12" name="Right Arrow 11"/>
          <p:cNvSpPr/>
          <p:nvPr/>
        </p:nvSpPr>
        <p:spPr>
          <a:xfrm>
            <a:off x="4876800" y="2471235"/>
            <a:ext cx="6705600" cy="1539241"/>
          </a:xfrm>
          <a:prstGeom prst="rightArrow">
            <a:avLst>
              <a:gd name="adj1" fmla="val 50000"/>
              <a:gd name="adj2" fmla="val 3118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Triển khai đồng bộ các giải pháp giảm nghèo đa chiều, bao trùm, bền vững</a:t>
            </a:r>
          </a:p>
        </p:txBody>
      </p:sp>
      <p:sp>
        <p:nvSpPr>
          <p:cNvPr id="15" name="Right Arrow 14"/>
          <p:cNvSpPr/>
          <p:nvPr/>
        </p:nvSpPr>
        <p:spPr>
          <a:xfrm>
            <a:off x="4953000" y="5253317"/>
            <a:ext cx="6629400" cy="1229956"/>
          </a:xfrm>
          <a:prstGeom prst="rightArrow">
            <a:avLst>
              <a:gd name="adj1" fmla="val 50000"/>
              <a:gd name="adj2" fmla="val 413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itchFamily="34" charset="0"/>
                <a:cs typeface="Arial" pitchFamily="34" charset="0"/>
              </a:rPr>
              <a:t>N</a:t>
            </a:r>
            <a:r>
              <a:rPr lang="vi-VN" b="1" dirty="0">
                <a:solidFill>
                  <a:schemeClr val="tx1"/>
                </a:solidFill>
                <a:latin typeface="Arial" pitchFamily="34" charset="0"/>
                <a:cs typeface="Arial" pitchFamily="34" charset="0"/>
              </a:rPr>
              <a:t>âng cao chỉ số hạnh phúc của người Việt Nam </a:t>
            </a:r>
          </a:p>
        </p:txBody>
      </p:sp>
    </p:spTree>
    <p:extLst>
      <p:ext uri="{BB962C8B-B14F-4D97-AF65-F5344CB8AC3E}">
        <p14:creationId xmlns:p14="http://schemas.microsoft.com/office/powerpoint/2010/main" val="1730047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28772" y="1683026"/>
            <a:ext cx="11514584" cy="3935896"/>
          </a:xfrm>
          <a:prstGeom prst="roundRect">
            <a:avLst/>
          </a:prstGeom>
        </p:spPr>
        <p:style>
          <a:lnRef idx="2">
            <a:schemeClr val="accent6"/>
          </a:lnRef>
          <a:fillRef idx="1">
            <a:schemeClr val="lt1"/>
          </a:fillRef>
          <a:effectRef idx="0">
            <a:schemeClr val="accent6"/>
          </a:effectRef>
          <a:fontRef idx="minor">
            <a:schemeClr val="dk1"/>
          </a:fontRef>
        </p:style>
        <p:txBody>
          <a:bodyPr spcFirstLastPara="0" vert="horz" wrap="square" lIns="627429" tIns="637033" rIns="627429" bIns="637033" numCol="1" spcCol="1270" anchor="ctr" anchorCtr="0">
            <a:noAutofit/>
          </a:bodyPr>
          <a:lstStyle/>
          <a:p>
            <a:pPr algn="just" defTabSz="1066800">
              <a:lnSpc>
                <a:spcPct val="90000"/>
              </a:lnSpc>
              <a:spcAft>
                <a:spcPct val="35000"/>
              </a:spcAft>
            </a:pPr>
            <a:r>
              <a:rPr lang="en-US" sz="4000" b="1" spc="-190" dirty="0" err="1">
                <a:solidFill>
                  <a:schemeClr val="tx1"/>
                </a:solidFill>
                <a:latin typeface="Times New Roman" panose="02020603050405020304" pitchFamily="18" charset="0"/>
                <a:cs typeface="Times New Roman" panose="02020603050405020304" pitchFamily="18" charset="0"/>
              </a:rPr>
              <a:t>Hoàn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thiện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đồng</a:t>
            </a:r>
            <a:r>
              <a:rPr lang="en-US" sz="4000" b="1" spc="-190" dirty="0">
                <a:solidFill>
                  <a:schemeClr val="tx1"/>
                </a:solidFill>
                <a:latin typeface="Times New Roman" panose="02020603050405020304" pitchFamily="18" charset="0"/>
                <a:cs typeface="Times New Roman" panose="02020603050405020304" pitchFamily="18" charset="0"/>
              </a:rPr>
              <a:t> bộ </a:t>
            </a:r>
            <a:r>
              <a:rPr lang="en-US" sz="4000" b="1" spc="-190" dirty="0" err="1">
                <a:solidFill>
                  <a:schemeClr val="tx1"/>
                </a:solidFill>
                <a:latin typeface="Times New Roman" panose="02020603050405020304" pitchFamily="18" charset="0"/>
                <a:cs typeface="Times New Roman" panose="02020603050405020304" pitchFamily="18" charset="0"/>
              </a:rPr>
              <a:t>hệ</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thống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pháp</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luật</a:t>
            </a:r>
            <a:r>
              <a:rPr lang="en-US" sz="4000" b="1" spc="-190" dirty="0">
                <a:solidFill>
                  <a:schemeClr val="tx1"/>
                </a:solidFill>
                <a:latin typeface="Times New Roman" panose="02020603050405020304" pitchFamily="18" charset="0"/>
                <a:cs typeface="Times New Roman" panose="02020603050405020304" pitchFamily="18" charset="0"/>
              </a:rPr>
              <a:t>,</a:t>
            </a:r>
            <a:r>
              <a:rPr lang="vi-VN"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cơ</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chế</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chính</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sách</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nhằm</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phát</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huy</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mạnh</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mẽ</a:t>
            </a:r>
            <a:r>
              <a:rPr lang="en-US" sz="4000" b="1" spc="-190" dirty="0">
                <a:solidFill>
                  <a:schemeClr val="tx1"/>
                </a:solidFill>
                <a:latin typeface="Times New Roman" panose="02020603050405020304" pitchFamily="18" charset="0"/>
                <a:cs typeface="Times New Roman" panose="02020603050405020304" pitchFamily="18" charset="0"/>
              </a:rPr>
              <a:t> </a:t>
            </a:r>
            <a:r>
              <a:rPr lang="vi-VN" sz="4000" b="1" spc="-190" dirty="0">
                <a:solidFill>
                  <a:schemeClr val="tx1"/>
                </a:solidFill>
                <a:latin typeface="Times New Roman" panose="02020603050405020304" pitchFamily="18" charset="0"/>
                <a:cs typeface="Times New Roman" panose="02020603050405020304" pitchFamily="18" charset="0"/>
              </a:rPr>
              <a:t>dân chủ xã hội chủ nghĩa, quyền làm chủ của nhân dân; </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tăng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cường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pháp</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chế</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bảo</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đảm</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kỷ</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cương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xã</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hội</a:t>
            </a:r>
            <a:r>
              <a:rPr lang="en-US" sz="4000" b="1" spc="-190" dirty="0">
                <a:solidFill>
                  <a:schemeClr val="tx1"/>
                </a:solidFill>
                <a:latin typeface="Times New Roman" panose="02020603050405020304" pitchFamily="18" charset="0"/>
                <a:cs typeface="Times New Roman" panose="02020603050405020304" pitchFamily="18" charset="0"/>
              </a:rPr>
              <a:t> </a:t>
            </a:r>
            <a:endParaRPr lang="en-GB" sz="4000" b="1" spc="-190" dirty="0">
              <a:solidFill>
                <a:schemeClr val="tx1"/>
              </a:solidFill>
              <a:latin typeface="Times New Roman" panose="02020603050405020304" pitchFamily="18" charset="0"/>
              <a:cs typeface="Times New Roman" panose="02020603050405020304" pitchFamily="18" charset="0"/>
            </a:endParaRPr>
          </a:p>
        </p:txBody>
      </p:sp>
      <p:sp>
        <p:nvSpPr>
          <p:cNvPr id="6" name="Freeform 5"/>
          <p:cNvSpPr/>
          <p:nvPr/>
        </p:nvSpPr>
        <p:spPr>
          <a:xfrm>
            <a:off x="0" y="3257082"/>
            <a:ext cx="1106905" cy="1094884"/>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4800" b="1" dirty="0">
                <a:solidFill>
                  <a:srgbClr val="FFFF00"/>
                </a:solidFill>
                <a:effectLst>
                  <a:outerShdw blurRad="38100" dist="38100" dir="2700000" algn="tl">
                    <a:srgbClr val="000000">
                      <a:alpha val="43137"/>
                    </a:srgbClr>
                  </a:outerShdw>
                </a:effectLst>
                <a:cs typeface="Times New Roman" panose="02020603050405020304" pitchFamily="18" charset="0"/>
              </a:rPr>
              <a:t>5</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5502840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42854" y="1053716"/>
            <a:ext cx="10873208" cy="93610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vi-VN" sz="2600" b="1" dirty="0">
                <a:latin typeface="Times New Roman" pitchFamily="18" charset="0"/>
              </a:rPr>
              <a:t> </a:t>
            </a:r>
            <a:r>
              <a:rPr lang="en-US" sz="2600" b="1" dirty="0">
                <a:latin typeface="Times New Roman" pitchFamily="18" charset="0"/>
              </a:rPr>
              <a:t> </a:t>
            </a:r>
            <a:r>
              <a:rPr lang="en-US" sz="2600" b="1" dirty="0" err="1">
                <a:latin typeface="Times New Roman" pitchFamily="18" charset="0"/>
              </a:rPr>
              <a:t>Đề</a:t>
            </a:r>
            <a:r>
              <a:rPr lang="en-US" sz="2600" b="1" dirty="0">
                <a:latin typeface="Times New Roman" pitchFamily="18" charset="0"/>
              </a:rPr>
              <a:t> </a:t>
            </a:r>
            <a:r>
              <a:rPr lang="en-US" sz="2600" b="1" dirty="0" err="1">
                <a:latin typeface="Times New Roman" pitchFamily="18" charset="0"/>
              </a:rPr>
              <a:t>cao</a:t>
            </a:r>
            <a:r>
              <a:rPr lang="en-US" sz="2600" b="1" dirty="0">
                <a:latin typeface="Times New Roman" pitchFamily="18" charset="0"/>
              </a:rPr>
              <a:t> v</a:t>
            </a:r>
            <a:r>
              <a:rPr lang="vi-VN" sz="2600" b="1" dirty="0">
                <a:latin typeface="Times New Roman" pitchFamily="18" charset="0"/>
              </a:rPr>
              <a:t>ai trò chủ thể, vị trí trung tâm của nhân dân trong chiến lược phát triển đất nước</a:t>
            </a:r>
          </a:p>
        </p:txBody>
      </p:sp>
      <p:sp>
        <p:nvSpPr>
          <p:cNvPr id="11" name="Rounded Rectangle 10"/>
          <p:cNvSpPr/>
          <p:nvPr/>
        </p:nvSpPr>
        <p:spPr>
          <a:xfrm>
            <a:off x="1042854" y="2230852"/>
            <a:ext cx="10873208" cy="108012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600" b="1" spc="-100" dirty="0">
                <a:latin typeface="Times New Roman" pitchFamily="18" charset="0"/>
              </a:rPr>
              <a:t>  </a:t>
            </a:r>
            <a:r>
              <a:rPr lang="vi-VN" sz="2600" b="1" spc="-100" dirty="0">
                <a:latin typeface="Times New Roman" pitchFamily="18" charset="0"/>
              </a:rPr>
              <a:t>Phát huy tính tích cực, quyền và trách nhiệm của nhân dân tham gia xây dựng</a:t>
            </a:r>
            <a:r>
              <a:rPr lang="en-US" sz="2600" b="1" spc="-100" dirty="0">
                <a:latin typeface="Times New Roman" pitchFamily="18" charset="0"/>
              </a:rPr>
              <a:t> </a:t>
            </a:r>
            <a:r>
              <a:rPr lang="en-US" sz="2600" b="1" spc="-100" dirty="0" err="1">
                <a:latin typeface="Times New Roman" pitchFamily="18" charset="0"/>
              </a:rPr>
              <a:t>hệ</a:t>
            </a:r>
            <a:r>
              <a:rPr lang="en-US" sz="2600" b="1" spc="-100" dirty="0">
                <a:latin typeface="Times New Roman" pitchFamily="18" charset="0"/>
              </a:rPr>
              <a:t> </a:t>
            </a:r>
            <a:r>
              <a:rPr lang="en-US" sz="2600" b="1" spc="-100" dirty="0" err="1">
                <a:latin typeface="Times New Roman" pitchFamily="18" charset="0"/>
              </a:rPr>
              <a:t>thống</a:t>
            </a:r>
            <a:r>
              <a:rPr lang="en-US" sz="2600" b="1" spc="-100" dirty="0">
                <a:latin typeface="Times New Roman" pitchFamily="18" charset="0"/>
              </a:rPr>
              <a:t> </a:t>
            </a:r>
            <a:r>
              <a:rPr lang="en-US" sz="2600" b="1" spc="-100" dirty="0" err="1">
                <a:latin typeface="Times New Roman" pitchFamily="18" charset="0"/>
              </a:rPr>
              <a:t>chính</a:t>
            </a:r>
            <a:r>
              <a:rPr lang="en-US" sz="2600" b="1" spc="-100" dirty="0">
                <a:latin typeface="Times New Roman" pitchFamily="18" charset="0"/>
              </a:rPr>
              <a:t> </a:t>
            </a:r>
            <a:r>
              <a:rPr lang="en-US" sz="2600" b="1" spc="-100" dirty="0" err="1">
                <a:latin typeface="Times New Roman" pitchFamily="18" charset="0"/>
              </a:rPr>
              <a:t>trị</a:t>
            </a:r>
            <a:endParaRPr lang="vi-VN" sz="2600" b="1" spc="-100" dirty="0">
              <a:latin typeface="Times New Roman" pitchFamily="18" charset="0"/>
            </a:endParaRPr>
          </a:p>
        </p:txBody>
      </p:sp>
      <p:cxnSp>
        <p:nvCxnSpPr>
          <p:cNvPr id="8" name="Straight Connector 7"/>
          <p:cNvCxnSpPr/>
          <p:nvPr/>
        </p:nvCxnSpPr>
        <p:spPr>
          <a:xfrm>
            <a:off x="2855640" y="414908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030268" y="3596175"/>
            <a:ext cx="10873208" cy="111298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600" b="1" dirty="0">
                <a:latin typeface="Times New Roman" pitchFamily="18" charset="0"/>
              </a:rPr>
              <a:t> </a:t>
            </a:r>
            <a:r>
              <a:rPr lang="vi-VN" sz="2600" b="1" dirty="0">
                <a:latin typeface="Times New Roman" pitchFamily="18" charset="0"/>
              </a:rPr>
              <a:t>Thực hiện đúng đắn, hiệu quả dân chủ trực tiếp, dân chủ đại diện, nhất là dân chủ ở cơ sở</a:t>
            </a:r>
          </a:p>
        </p:txBody>
      </p:sp>
      <p:sp>
        <p:nvSpPr>
          <p:cNvPr id="12" name="Rounded Rectangle 11"/>
          <p:cNvSpPr/>
          <p:nvPr/>
        </p:nvSpPr>
        <p:spPr>
          <a:xfrm>
            <a:off x="1030268" y="4831080"/>
            <a:ext cx="10848036" cy="164592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600" b="1" dirty="0">
                <a:latin typeface="Times New Roman" pitchFamily="18" charset="0"/>
              </a:rPr>
              <a:t> </a:t>
            </a:r>
            <a:r>
              <a:rPr lang="vi-VN" sz="2600" b="1" dirty="0">
                <a:latin typeface="Times New Roman" pitchFamily="18" charset="0"/>
              </a:rPr>
              <a:t> </a:t>
            </a:r>
            <a:r>
              <a:rPr lang="en-US" sz="2600" b="1" dirty="0">
                <a:latin typeface="Times New Roman" pitchFamily="18" charset="0"/>
              </a:rPr>
              <a:t>H</a:t>
            </a:r>
            <a:r>
              <a:rPr lang="vi-VN" sz="2600" b="1" dirty="0">
                <a:latin typeface="Times New Roman" pitchFamily="18" charset="0"/>
              </a:rPr>
              <a:t>oàn thiện, xây dựng hệ thống pháp luật thống nhất, đồng bộ, hiện đại, khả thi, công khai, minh bạch, ổn định, dễ tiếp cận, có sức cạnh tranh quốc tế, bảo đảm quyền và lợi ích </a:t>
            </a:r>
            <a:r>
              <a:rPr lang="en-US" sz="2600" b="1" dirty="0" err="1">
                <a:latin typeface="Times New Roman" pitchFamily="18" charset="0"/>
              </a:rPr>
              <a:t>hợp</a:t>
            </a:r>
            <a:r>
              <a:rPr lang="en-US" sz="2600" b="1" dirty="0">
                <a:latin typeface="Times New Roman" pitchFamily="18" charset="0"/>
              </a:rPr>
              <a:t> </a:t>
            </a:r>
            <a:r>
              <a:rPr lang="en-US" sz="2600" b="1" dirty="0" err="1">
                <a:latin typeface="Times New Roman" pitchFamily="18" charset="0"/>
              </a:rPr>
              <a:t>pháp</a:t>
            </a:r>
            <a:r>
              <a:rPr lang="en-US" sz="2600" b="1" dirty="0">
                <a:latin typeface="Times New Roman" pitchFamily="18" charset="0"/>
              </a:rPr>
              <a:t>, </a:t>
            </a:r>
            <a:r>
              <a:rPr lang="vi-VN" sz="2600" b="1" dirty="0">
                <a:latin typeface="Times New Roman" pitchFamily="18" charset="0"/>
              </a:rPr>
              <a:t>chính đáng của nhân dân, thúc đẩy đổi mới sáng tạo</a:t>
            </a:r>
          </a:p>
        </p:txBody>
      </p:sp>
      <p:sp>
        <p:nvSpPr>
          <p:cNvPr id="10" name="Chevron 9"/>
          <p:cNvSpPr/>
          <p:nvPr/>
        </p:nvSpPr>
        <p:spPr>
          <a:xfrm>
            <a:off x="623392" y="2507720"/>
            <a:ext cx="648072" cy="399334"/>
          </a:xfrm>
          <a:prstGeom prst="chevron">
            <a:avLst>
              <a:gd name="adj" fmla="val 53067"/>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5" name="Chevron 14"/>
          <p:cNvSpPr/>
          <p:nvPr/>
        </p:nvSpPr>
        <p:spPr>
          <a:xfrm>
            <a:off x="598363" y="3949413"/>
            <a:ext cx="648072" cy="399334"/>
          </a:xfrm>
          <a:prstGeom prst="chevron">
            <a:avLst>
              <a:gd name="adj" fmla="val 53067"/>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6" name="Chevron 15"/>
          <p:cNvSpPr/>
          <p:nvPr/>
        </p:nvSpPr>
        <p:spPr>
          <a:xfrm>
            <a:off x="623392" y="1322101"/>
            <a:ext cx="648072" cy="399334"/>
          </a:xfrm>
          <a:prstGeom prst="chevron">
            <a:avLst>
              <a:gd name="adj" fmla="val 53067"/>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7" name="Chevron 16"/>
          <p:cNvSpPr/>
          <p:nvPr/>
        </p:nvSpPr>
        <p:spPr>
          <a:xfrm>
            <a:off x="559177" y="5454373"/>
            <a:ext cx="648072" cy="399334"/>
          </a:xfrm>
          <a:prstGeom prst="chevron">
            <a:avLst>
              <a:gd name="adj" fmla="val 53067"/>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420702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28772" y="1683026"/>
            <a:ext cx="11514584" cy="3935896"/>
          </a:xfrm>
          <a:prstGeom prst="roundRect">
            <a:avLst/>
          </a:prstGeom>
        </p:spPr>
        <p:style>
          <a:lnRef idx="2">
            <a:schemeClr val="accent6"/>
          </a:lnRef>
          <a:fillRef idx="1">
            <a:schemeClr val="lt1"/>
          </a:fillRef>
          <a:effectRef idx="0">
            <a:schemeClr val="accent6"/>
          </a:effectRef>
          <a:fontRef idx="minor">
            <a:schemeClr val="dk1"/>
          </a:fontRef>
        </p:style>
        <p:txBody>
          <a:bodyPr spcFirstLastPara="0" vert="horz" wrap="square" lIns="627429" tIns="637033" rIns="627429" bIns="637033" numCol="1" spcCol="1270" anchor="ctr" anchorCtr="0">
            <a:noAutofit/>
          </a:bodyPr>
          <a:lstStyle/>
          <a:p>
            <a:pPr algn="just" defTabSz="1066800">
              <a:lnSpc>
                <a:spcPct val="90000"/>
              </a:lnSpc>
              <a:spcAft>
                <a:spcPct val="35000"/>
              </a:spcAft>
            </a:pPr>
            <a:r>
              <a:rPr lang="en-US" sz="4000" b="1" spc="-190" dirty="0" err="1">
                <a:solidFill>
                  <a:schemeClr val="tx1"/>
                </a:solidFill>
                <a:latin typeface="Times New Roman" panose="02020603050405020304" pitchFamily="18" charset="0"/>
                <a:cs typeface="Times New Roman" panose="02020603050405020304" pitchFamily="18" charset="0"/>
              </a:rPr>
              <a:t>Quản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lý</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chặt</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chẽ</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sử</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dụng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hợp</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lý</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hiệu</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quả</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đất</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đai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tài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nguyên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bảo</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vệ</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cải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thiện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môi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trường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chủ</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động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tích</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cực</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triển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khai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các</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giải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pháp</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thích</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ứng</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với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biến</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đổi</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khí</a:t>
            </a:r>
            <a:r>
              <a:rPr lang="en-US" sz="4000" b="1" spc="-190" dirty="0">
                <a:solidFill>
                  <a:schemeClr val="tx1"/>
                </a:solidFill>
                <a:latin typeface="Times New Roman" panose="02020603050405020304" pitchFamily="18" charset="0"/>
                <a:cs typeface="Times New Roman" panose="02020603050405020304" pitchFamily="18" charset="0"/>
              </a:rPr>
              <a:t> </a:t>
            </a:r>
            <a:r>
              <a:rPr lang="en-US" sz="4000" b="1" spc="-190" dirty="0" err="1">
                <a:solidFill>
                  <a:schemeClr val="tx1"/>
                </a:solidFill>
                <a:latin typeface="Times New Roman" panose="02020603050405020304" pitchFamily="18" charset="0"/>
                <a:cs typeface="Times New Roman" panose="02020603050405020304" pitchFamily="18" charset="0"/>
              </a:rPr>
              <a:t>hậu</a:t>
            </a:r>
            <a:r>
              <a:rPr lang="en-US" sz="4000" b="1" spc="-190" dirty="0">
                <a:solidFill>
                  <a:schemeClr val="tx1"/>
                </a:solidFill>
                <a:latin typeface="Times New Roman" panose="02020603050405020304" pitchFamily="18" charset="0"/>
                <a:cs typeface="Times New Roman" panose="02020603050405020304" pitchFamily="18" charset="0"/>
              </a:rPr>
              <a:t> </a:t>
            </a:r>
            <a:endParaRPr lang="en-GB" sz="4000" b="1" spc="-190" dirty="0">
              <a:solidFill>
                <a:schemeClr val="tx1"/>
              </a:solidFill>
              <a:latin typeface="Times New Roman" panose="02020603050405020304" pitchFamily="18" charset="0"/>
              <a:cs typeface="Times New Roman" panose="02020603050405020304" pitchFamily="18" charset="0"/>
            </a:endParaRPr>
          </a:p>
        </p:txBody>
      </p:sp>
      <p:sp>
        <p:nvSpPr>
          <p:cNvPr id="6" name="Freeform 5"/>
          <p:cNvSpPr/>
          <p:nvPr/>
        </p:nvSpPr>
        <p:spPr>
          <a:xfrm>
            <a:off x="0" y="3257082"/>
            <a:ext cx="1106905" cy="1094884"/>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4800" b="1" dirty="0">
                <a:solidFill>
                  <a:srgbClr val="FFFF00"/>
                </a:solidFill>
                <a:effectLst>
                  <a:outerShdw blurRad="38100" dist="38100" dir="2700000" algn="tl">
                    <a:srgbClr val="000000">
                      <a:alpha val="43137"/>
                    </a:srgbClr>
                  </a:outerShdw>
                </a:effectLst>
                <a:cs typeface="Times New Roman" panose="02020603050405020304" pitchFamily="18" charset="0"/>
              </a:rPr>
              <a:t>6</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0352374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306408" y="924314"/>
            <a:ext cx="7172240" cy="1490857"/>
          </a:xfrm>
          <a:custGeom>
            <a:avLst/>
            <a:gdLst>
              <a:gd name="connsiteX0" fmla="*/ 0 w 11953328"/>
              <a:gd name="connsiteY0" fmla="*/ 164306 h 1643062"/>
              <a:gd name="connsiteX1" fmla="*/ 164306 w 11953328"/>
              <a:gd name="connsiteY1" fmla="*/ 0 h 1643062"/>
              <a:gd name="connsiteX2" fmla="*/ 11789022 w 11953328"/>
              <a:gd name="connsiteY2" fmla="*/ 0 h 1643062"/>
              <a:gd name="connsiteX3" fmla="*/ 11953328 w 11953328"/>
              <a:gd name="connsiteY3" fmla="*/ 164306 h 1643062"/>
              <a:gd name="connsiteX4" fmla="*/ 11953328 w 11953328"/>
              <a:gd name="connsiteY4" fmla="*/ 1478756 h 1643062"/>
              <a:gd name="connsiteX5" fmla="*/ 11789022 w 11953328"/>
              <a:gd name="connsiteY5" fmla="*/ 1643062 h 1643062"/>
              <a:gd name="connsiteX6" fmla="*/ 164306 w 11953328"/>
              <a:gd name="connsiteY6" fmla="*/ 1643062 h 1643062"/>
              <a:gd name="connsiteX7" fmla="*/ 0 w 11953328"/>
              <a:gd name="connsiteY7" fmla="*/ 1478756 h 1643062"/>
              <a:gd name="connsiteX8" fmla="*/ 0 w 11953328"/>
              <a:gd name="connsiteY8" fmla="*/ 164306 h 16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3328" h="1643062">
                <a:moveTo>
                  <a:pt x="0" y="164306"/>
                </a:moveTo>
                <a:cubicBezTo>
                  <a:pt x="0" y="73562"/>
                  <a:pt x="73562" y="0"/>
                  <a:pt x="164306" y="0"/>
                </a:cubicBezTo>
                <a:lnTo>
                  <a:pt x="11789022" y="0"/>
                </a:lnTo>
                <a:cubicBezTo>
                  <a:pt x="11879766" y="0"/>
                  <a:pt x="11953328" y="73562"/>
                  <a:pt x="11953328" y="164306"/>
                </a:cubicBezTo>
                <a:lnTo>
                  <a:pt x="11953328" y="1478756"/>
                </a:lnTo>
                <a:cubicBezTo>
                  <a:pt x="11953328" y="1569500"/>
                  <a:pt x="11879766" y="1643062"/>
                  <a:pt x="11789022" y="1643062"/>
                </a:cubicBezTo>
                <a:lnTo>
                  <a:pt x="164306" y="1643062"/>
                </a:lnTo>
                <a:cubicBezTo>
                  <a:pt x="73562" y="1643062"/>
                  <a:pt x="0" y="1569500"/>
                  <a:pt x="0" y="1478756"/>
                </a:cubicBezTo>
                <a:lnTo>
                  <a:pt x="0" y="164306"/>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2676891" tIns="121920" rIns="121921" bIns="121920" numCol="1" spcCol="1270" anchor="t" anchorCtr="0">
            <a:noAutofit/>
          </a:bodyPr>
          <a:lstStyle/>
          <a:p>
            <a:pPr lvl="0" algn="l" defTabSz="1422400">
              <a:lnSpc>
                <a:spcPct val="90000"/>
              </a:lnSpc>
              <a:spcBef>
                <a:spcPct val="0"/>
              </a:spcBef>
              <a:spcAft>
                <a:spcPct val="35000"/>
              </a:spcAft>
            </a:pPr>
            <a:endParaRPr lang="en-US" sz="3200" kern="1200"/>
          </a:p>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sp>
        <p:nvSpPr>
          <p:cNvPr id="8" name="Freeform 7"/>
          <p:cNvSpPr/>
          <p:nvPr/>
        </p:nvSpPr>
        <p:spPr>
          <a:xfrm>
            <a:off x="428449" y="4251960"/>
            <a:ext cx="7050199" cy="1491798"/>
          </a:xfrm>
          <a:custGeom>
            <a:avLst/>
            <a:gdLst>
              <a:gd name="connsiteX0" fmla="*/ 0 w 11953328"/>
              <a:gd name="connsiteY0" fmla="*/ 164306 h 1643062"/>
              <a:gd name="connsiteX1" fmla="*/ 164306 w 11953328"/>
              <a:gd name="connsiteY1" fmla="*/ 0 h 1643062"/>
              <a:gd name="connsiteX2" fmla="*/ 11789022 w 11953328"/>
              <a:gd name="connsiteY2" fmla="*/ 0 h 1643062"/>
              <a:gd name="connsiteX3" fmla="*/ 11953328 w 11953328"/>
              <a:gd name="connsiteY3" fmla="*/ 164306 h 1643062"/>
              <a:gd name="connsiteX4" fmla="*/ 11953328 w 11953328"/>
              <a:gd name="connsiteY4" fmla="*/ 1478756 h 1643062"/>
              <a:gd name="connsiteX5" fmla="*/ 11789022 w 11953328"/>
              <a:gd name="connsiteY5" fmla="*/ 1643062 h 1643062"/>
              <a:gd name="connsiteX6" fmla="*/ 164306 w 11953328"/>
              <a:gd name="connsiteY6" fmla="*/ 1643062 h 1643062"/>
              <a:gd name="connsiteX7" fmla="*/ 0 w 11953328"/>
              <a:gd name="connsiteY7" fmla="*/ 1478756 h 1643062"/>
              <a:gd name="connsiteX8" fmla="*/ 0 w 11953328"/>
              <a:gd name="connsiteY8" fmla="*/ 164306 h 16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3328" h="1643062">
                <a:moveTo>
                  <a:pt x="0" y="164306"/>
                </a:moveTo>
                <a:cubicBezTo>
                  <a:pt x="0" y="73562"/>
                  <a:pt x="73562" y="0"/>
                  <a:pt x="164306" y="0"/>
                </a:cubicBezTo>
                <a:lnTo>
                  <a:pt x="11789022" y="0"/>
                </a:lnTo>
                <a:cubicBezTo>
                  <a:pt x="11879766" y="0"/>
                  <a:pt x="11953328" y="73562"/>
                  <a:pt x="11953328" y="164306"/>
                </a:cubicBezTo>
                <a:lnTo>
                  <a:pt x="11953328" y="1478756"/>
                </a:lnTo>
                <a:cubicBezTo>
                  <a:pt x="11953328" y="1569500"/>
                  <a:pt x="11879766" y="1643062"/>
                  <a:pt x="11789022" y="1643062"/>
                </a:cubicBezTo>
                <a:lnTo>
                  <a:pt x="164306" y="1643062"/>
                </a:lnTo>
                <a:cubicBezTo>
                  <a:pt x="73562" y="1643062"/>
                  <a:pt x="0" y="1569500"/>
                  <a:pt x="0" y="1478756"/>
                </a:cubicBezTo>
                <a:lnTo>
                  <a:pt x="0" y="164306"/>
                </a:lnTo>
                <a:close/>
              </a:path>
            </a:pathLst>
          </a:cu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spcFirstLastPara="0" vert="horz" wrap="square" lIns="2676891" tIns="121920" rIns="121921" bIns="121920" numCol="1" spcCol="1270" anchor="t" anchorCtr="0">
            <a:noAutofit/>
          </a:bodyPr>
          <a:lstStyle/>
          <a:p>
            <a:pPr lvl="0" algn="l" defTabSz="1422400">
              <a:lnSpc>
                <a:spcPct val="90000"/>
              </a:lnSpc>
              <a:spcBef>
                <a:spcPct val="0"/>
              </a:spcBef>
              <a:spcAft>
                <a:spcPct val="35000"/>
              </a:spcAft>
            </a:pPr>
            <a:endParaRPr lang="en-US" sz="3200" kern="1200" dirty="0"/>
          </a:p>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endParaRPr lang="en-US" sz="2500" kern="1200" dirty="0"/>
          </a:p>
        </p:txBody>
      </p:sp>
      <p:sp>
        <p:nvSpPr>
          <p:cNvPr id="12" name="TextBox 11"/>
          <p:cNvSpPr txBox="1"/>
          <p:nvPr/>
        </p:nvSpPr>
        <p:spPr>
          <a:xfrm>
            <a:off x="1659006" y="1023404"/>
            <a:ext cx="5379720" cy="1446550"/>
          </a:xfrm>
          <a:prstGeom prst="rect">
            <a:avLst/>
          </a:prstGeom>
          <a:noFill/>
        </p:spPr>
        <p:txBody>
          <a:bodyPr wrap="square" rtlCol="0">
            <a:spAutoFit/>
          </a:bodyPr>
          <a:lstStyle/>
          <a:p>
            <a:pPr algn="just"/>
            <a:r>
              <a:rPr lang="vi-VN" sz="2200" b="1" dirty="0"/>
              <a:t>Xây dựng chiến lược, hoàn thiện hệ thống thể chế quản lý, sử dụng có hiệu quả tài nguyên, trọng tâm là đất, nước và khoáng sản</a:t>
            </a:r>
            <a:endParaRPr lang="vi-VN" sz="2200" b="1" dirty="0">
              <a:latin typeface="Times New Roman" pitchFamily="18" charset="0"/>
              <a:cs typeface="Times New Roman" pitchFamily="18" charset="0"/>
            </a:endParaRPr>
          </a:p>
        </p:txBody>
      </p:sp>
      <p:sp>
        <p:nvSpPr>
          <p:cNvPr id="13" name="TextBox 12"/>
          <p:cNvSpPr txBox="1"/>
          <p:nvPr/>
        </p:nvSpPr>
        <p:spPr>
          <a:xfrm>
            <a:off x="1798320" y="4382670"/>
            <a:ext cx="5292588" cy="1107996"/>
          </a:xfrm>
          <a:prstGeom prst="rect">
            <a:avLst/>
          </a:prstGeom>
          <a:noFill/>
        </p:spPr>
        <p:txBody>
          <a:bodyPr wrap="square" rtlCol="0">
            <a:spAutoFit/>
          </a:bodyPr>
          <a:lstStyle/>
          <a:p>
            <a:pPr algn="just"/>
            <a:r>
              <a:rPr lang="vi-VN" sz="2200" b="1" dirty="0">
                <a:latin typeface="Arial "/>
              </a:rPr>
              <a:t>Giải quyết hài hoà mối quan hệ giữa phát triển kinh tế với bảo vệ môi trường</a:t>
            </a:r>
          </a:p>
        </p:txBody>
      </p:sp>
      <p:sp>
        <p:nvSpPr>
          <p:cNvPr id="14" name="Flowchart: Connector 13"/>
          <p:cNvSpPr/>
          <p:nvPr/>
        </p:nvSpPr>
        <p:spPr>
          <a:xfrm>
            <a:off x="473631" y="1114581"/>
            <a:ext cx="1019350" cy="958060"/>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5400" b="1" dirty="0">
                <a:solidFill>
                  <a:srgbClr val="002060"/>
                </a:solidFill>
                <a:latin typeface="Calibri" panose="020F0502020204030204" pitchFamily="34" charset="0"/>
                <a:cs typeface="Calibri" panose="020F0502020204030204" pitchFamily="34" charset="0"/>
              </a:rPr>
              <a:t>1</a:t>
            </a:r>
          </a:p>
        </p:txBody>
      </p:sp>
      <p:sp>
        <p:nvSpPr>
          <p:cNvPr id="15" name="Flowchart: Connector 14"/>
          <p:cNvSpPr/>
          <p:nvPr/>
        </p:nvSpPr>
        <p:spPr>
          <a:xfrm>
            <a:off x="640193" y="4485248"/>
            <a:ext cx="1006917" cy="100541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5400" b="1" dirty="0">
                <a:solidFill>
                  <a:srgbClr val="002060"/>
                </a:solidFill>
                <a:latin typeface="Calibri" panose="020F0502020204030204" pitchFamily="34" charset="0"/>
                <a:cs typeface="Calibri" panose="020F0502020204030204" pitchFamily="34" charset="0"/>
              </a:rPr>
              <a:t>3</a:t>
            </a:r>
            <a:endParaRPr lang="vi-VN" sz="5400" b="1" dirty="0">
              <a:solidFill>
                <a:srgbClr val="002060"/>
              </a:solidFill>
              <a:latin typeface="Calibri" panose="020F0502020204030204" pitchFamily="34" charset="0"/>
              <a:cs typeface="Calibri" panose="020F0502020204030204" pitchFamily="34" charset="0"/>
            </a:endParaRPr>
          </a:p>
        </p:txBody>
      </p:sp>
      <p:sp>
        <p:nvSpPr>
          <p:cNvPr id="5" name="Pentagon 4"/>
          <p:cNvSpPr/>
          <p:nvPr/>
        </p:nvSpPr>
        <p:spPr>
          <a:xfrm>
            <a:off x="8016240" y="2415171"/>
            <a:ext cx="3977640" cy="1255006"/>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rgbClr val="002060"/>
                </a:solidFill>
                <a:latin typeface="Calibri" pitchFamily="34" charset="0"/>
                <a:cs typeface="Calibri" pitchFamily="34" charset="0"/>
              </a:rPr>
              <a:t>Phát</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triển</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kinh</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tế</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xanh</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ít</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chất</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thải</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giảm</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nhẹ</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phát</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thải</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khí</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nhà</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kính</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khuyến</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khích</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mô</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hình</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kinh</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tế</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tuần</a:t>
            </a:r>
            <a:r>
              <a:rPr lang="en-US" b="1" dirty="0">
                <a:solidFill>
                  <a:srgbClr val="002060"/>
                </a:solidFill>
                <a:latin typeface="Calibri" pitchFamily="34" charset="0"/>
                <a:cs typeface="Calibri" pitchFamily="34" charset="0"/>
              </a:rPr>
              <a:t> </a:t>
            </a:r>
            <a:r>
              <a:rPr lang="en-US" b="1" dirty="0" err="1">
                <a:solidFill>
                  <a:srgbClr val="002060"/>
                </a:solidFill>
                <a:latin typeface="Calibri" pitchFamily="34" charset="0"/>
                <a:cs typeface="Calibri" pitchFamily="34" charset="0"/>
              </a:rPr>
              <a:t>hoàn</a:t>
            </a:r>
            <a:r>
              <a:rPr lang="en-US" b="1" dirty="0">
                <a:solidFill>
                  <a:srgbClr val="002060"/>
                </a:solidFill>
                <a:latin typeface="Calibri" pitchFamily="34" charset="0"/>
                <a:cs typeface="Calibri" pitchFamily="34" charset="0"/>
              </a:rPr>
              <a:t> </a:t>
            </a:r>
          </a:p>
        </p:txBody>
      </p:sp>
      <p:sp>
        <p:nvSpPr>
          <p:cNvPr id="16" name="Pentagon 15"/>
          <p:cNvSpPr/>
          <p:nvPr/>
        </p:nvSpPr>
        <p:spPr>
          <a:xfrm>
            <a:off x="8016240" y="3837941"/>
            <a:ext cx="3977640" cy="1255006"/>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rgbClr val="002060"/>
                </a:solidFill>
                <a:latin typeface="Calibri" pitchFamily="34" charset="0"/>
                <a:cs typeface="Calibri" pitchFamily="34" charset="0"/>
              </a:rPr>
              <a:t>Nâng cao tính chống chịu và khả năng thích ứng với biến đổi khí hậu của hệ thống kết cấu hạ tầng và nền kinh tế</a:t>
            </a:r>
            <a:r>
              <a:rPr lang="en-US" b="1" dirty="0">
                <a:solidFill>
                  <a:srgbClr val="002060"/>
                </a:solidFill>
                <a:latin typeface="Calibri" pitchFamily="34" charset="0"/>
                <a:cs typeface="Calibri" pitchFamily="34" charset="0"/>
              </a:rPr>
              <a:t> </a:t>
            </a:r>
          </a:p>
        </p:txBody>
      </p:sp>
      <p:sp>
        <p:nvSpPr>
          <p:cNvPr id="17" name="Pentagon 16"/>
          <p:cNvSpPr/>
          <p:nvPr/>
        </p:nvSpPr>
        <p:spPr>
          <a:xfrm>
            <a:off x="8016240" y="5284836"/>
            <a:ext cx="3840480" cy="917844"/>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latin typeface="Calibri" pitchFamily="34" charset="0"/>
                <a:cs typeface="Calibri" pitchFamily="34" charset="0"/>
              </a:rPr>
              <a:t>T</a:t>
            </a:r>
            <a:r>
              <a:rPr lang="vi-VN" b="1" dirty="0">
                <a:solidFill>
                  <a:srgbClr val="002060"/>
                </a:solidFill>
                <a:latin typeface="Calibri" pitchFamily="34" charset="0"/>
                <a:cs typeface="Calibri" pitchFamily="34" charset="0"/>
              </a:rPr>
              <a:t>hực hiện các giải pháp thông minh thích ứng với biến đổi khí hậu</a:t>
            </a:r>
            <a:r>
              <a:rPr lang="en-US" b="1" dirty="0">
                <a:solidFill>
                  <a:srgbClr val="002060"/>
                </a:solidFill>
                <a:latin typeface="Calibri" pitchFamily="34" charset="0"/>
                <a:cs typeface="Calibri" pitchFamily="34" charset="0"/>
              </a:rPr>
              <a:t> </a:t>
            </a:r>
          </a:p>
        </p:txBody>
      </p:sp>
      <p:pic>
        <p:nvPicPr>
          <p:cNvPr id="2054" name="Picture 6" descr="Nhiều doanh nghiệp Việt Nam chưa quan tâm tăng trưởng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240" y="913551"/>
            <a:ext cx="3246120" cy="1325909"/>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17"/>
          <p:cNvSpPr/>
          <p:nvPr/>
        </p:nvSpPr>
        <p:spPr>
          <a:xfrm>
            <a:off x="397431" y="2586868"/>
            <a:ext cx="7081217" cy="1145152"/>
          </a:xfrm>
          <a:custGeom>
            <a:avLst/>
            <a:gdLst>
              <a:gd name="connsiteX0" fmla="*/ 0 w 11953328"/>
              <a:gd name="connsiteY0" fmla="*/ 164306 h 1643062"/>
              <a:gd name="connsiteX1" fmla="*/ 164306 w 11953328"/>
              <a:gd name="connsiteY1" fmla="*/ 0 h 1643062"/>
              <a:gd name="connsiteX2" fmla="*/ 11789022 w 11953328"/>
              <a:gd name="connsiteY2" fmla="*/ 0 h 1643062"/>
              <a:gd name="connsiteX3" fmla="*/ 11953328 w 11953328"/>
              <a:gd name="connsiteY3" fmla="*/ 164306 h 1643062"/>
              <a:gd name="connsiteX4" fmla="*/ 11953328 w 11953328"/>
              <a:gd name="connsiteY4" fmla="*/ 1478756 h 1643062"/>
              <a:gd name="connsiteX5" fmla="*/ 11789022 w 11953328"/>
              <a:gd name="connsiteY5" fmla="*/ 1643062 h 1643062"/>
              <a:gd name="connsiteX6" fmla="*/ 164306 w 11953328"/>
              <a:gd name="connsiteY6" fmla="*/ 1643062 h 1643062"/>
              <a:gd name="connsiteX7" fmla="*/ 0 w 11953328"/>
              <a:gd name="connsiteY7" fmla="*/ 1478756 h 1643062"/>
              <a:gd name="connsiteX8" fmla="*/ 0 w 11953328"/>
              <a:gd name="connsiteY8" fmla="*/ 164306 h 16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3328" h="1643062">
                <a:moveTo>
                  <a:pt x="0" y="164306"/>
                </a:moveTo>
                <a:cubicBezTo>
                  <a:pt x="0" y="73562"/>
                  <a:pt x="73562" y="0"/>
                  <a:pt x="164306" y="0"/>
                </a:cubicBezTo>
                <a:lnTo>
                  <a:pt x="11789022" y="0"/>
                </a:lnTo>
                <a:cubicBezTo>
                  <a:pt x="11879766" y="0"/>
                  <a:pt x="11953328" y="73562"/>
                  <a:pt x="11953328" y="164306"/>
                </a:cubicBezTo>
                <a:lnTo>
                  <a:pt x="11953328" y="1478756"/>
                </a:lnTo>
                <a:cubicBezTo>
                  <a:pt x="11953328" y="1569500"/>
                  <a:pt x="11879766" y="1643062"/>
                  <a:pt x="11789022" y="1643062"/>
                </a:cubicBezTo>
                <a:lnTo>
                  <a:pt x="164306" y="1643062"/>
                </a:lnTo>
                <a:cubicBezTo>
                  <a:pt x="73562" y="1643062"/>
                  <a:pt x="0" y="1569500"/>
                  <a:pt x="0" y="1478756"/>
                </a:cubicBezTo>
                <a:lnTo>
                  <a:pt x="0" y="164306"/>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2676891" tIns="121920" rIns="121921" bIns="121920" numCol="1" spcCol="1270" anchor="t" anchorCtr="0">
            <a:noAutofit/>
          </a:bodyPr>
          <a:lstStyle/>
          <a:p>
            <a:pPr lvl="0" defTabSz="1422400">
              <a:lnSpc>
                <a:spcPct val="90000"/>
              </a:lnSpc>
              <a:spcBef>
                <a:spcPct val="0"/>
              </a:spcBef>
              <a:spcAft>
                <a:spcPct val="35000"/>
              </a:spcAft>
            </a:pPr>
            <a:endParaRPr lang="en-US" sz="3200" dirty="0"/>
          </a:p>
        </p:txBody>
      </p:sp>
      <p:sp>
        <p:nvSpPr>
          <p:cNvPr id="19" name="Flowchart: Connector 18"/>
          <p:cNvSpPr/>
          <p:nvPr/>
        </p:nvSpPr>
        <p:spPr>
          <a:xfrm>
            <a:off x="534052" y="2727077"/>
            <a:ext cx="958929" cy="943100"/>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5400" b="1" dirty="0">
                <a:solidFill>
                  <a:srgbClr val="002060"/>
                </a:solidFill>
                <a:latin typeface="Calibri" panose="020F0502020204030204" pitchFamily="34" charset="0"/>
                <a:cs typeface="Calibri" panose="020F0502020204030204" pitchFamily="34" charset="0"/>
              </a:rPr>
              <a:t>2</a:t>
            </a:r>
            <a:endParaRPr lang="vi-VN" sz="5400" b="1" dirty="0">
              <a:solidFill>
                <a:srgbClr val="002060"/>
              </a:solidFill>
              <a:latin typeface="Calibri" panose="020F0502020204030204" pitchFamily="34" charset="0"/>
              <a:cs typeface="Calibri" panose="020F0502020204030204" pitchFamily="34" charset="0"/>
            </a:endParaRPr>
          </a:p>
        </p:txBody>
      </p:sp>
      <p:sp>
        <p:nvSpPr>
          <p:cNvPr id="2" name="Rectangle 1"/>
          <p:cNvSpPr/>
          <p:nvPr/>
        </p:nvSpPr>
        <p:spPr>
          <a:xfrm>
            <a:off x="1798320" y="2898633"/>
            <a:ext cx="5680328" cy="701731"/>
          </a:xfrm>
          <a:prstGeom prst="rect">
            <a:avLst/>
          </a:prstGeom>
        </p:spPr>
        <p:txBody>
          <a:bodyPr wrap="square">
            <a:spAutoFit/>
          </a:bodyPr>
          <a:lstStyle/>
          <a:p>
            <a:pPr lvl="0" defTabSz="1422400">
              <a:lnSpc>
                <a:spcPct val="90000"/>
              </a:lnSpc>
              <a:spcBef>
                <a:spcPct val="0"/>
              </a:spcBef>
              <a:spcAft>
                <a:spcPct val="35000"/>
              </a:spcAft>
            </a:pPr>
            <a:r>
              <a:rPr lang="en-US" sz="2200" b="1" dirty="0" err="1">
                <a:latin typeface="Arial "/>
              </a:rPr>
              <a:t>Xây</a:t>
            </a:r>
            <a:r>
              <a:rPr lang="en-US" sz="2200" b="1" dirty="0">
                <a:latin typeface="Arial "/>
              </a:rPr>
              <a:t> </a:t>
            </a:r>
            <a:r>
              <a:rPr lang="en-US" sz="2200" b="1" dirty="0" err="1">
                <a:latin typeface="Arial "/>
              </a:rPr>
              <a:t>dựng</a:t>
            </a:r>
            <a:r>
              <a:rPr lang="en-US" sz="2200" b="1" dirty="0">
                <a:latin typeface="Arial "/>
              </a:rPr>
              <a:t> </a:t>
            </a:r>
            <a:r>
              <a:rPr lang="en-US" sz="2200" b="1" dirty="0" err="1">
                <a:latin typeface="Arial "/>
              </a:rPr>
              <a:t>các</a:t>
            </a:r>
            <a:r>
              <a:rPr lang="en-US" sz="2200" b="1" dirty="0">
                <a:latin typeface="Arial "/>
              </a:rPr>
              <a:t> </a:t>
            </a:r>
            <a:r>
              <a:rPr lang="en-US" sz="2200" b="1" dirty="0" err="1">
                <a:latin typeface="Arial "/>
              </a:rPr>
              <a:t>cơ</a:t>
            </a:r>
            <a:r>
              <a:rPr lang="en-US" sz="2200" b="1" dirty="0">
                <a:latin typeface="Arial "/>
              </a:rPr>
              <a:t> </a:t>
            </a:r>
            <a:r>
              <a:rPr lang="en-US" sz="2200" b="1" dirty="0" err="1">
                <a:latin typeface="Arial "/>
              </a:rPr>
              <a:t>chế</a:t>
            </a:r>
            <a:r>
              <a:rPr lang="en-US" sz="2200" b="1" dirty="0">
                <a:latin typeface="Arial "/>
              </a:rPr>
              <a:t> </a:t>
            </a:r>
            <a:r>
              <a:rPr lang="en-US" sz="2200" b="1" dirty="0" err="1">
                <a:latin typeface="Arial "/>
              </a:rPr>
              <a:t>giám</a:t>
            </a:r>
            <a:r>
              <a:rPr lang="en-US" sz="2200" b="1" dirty="0">
                <a:latin typeface="Arial "/>
              </a:rPr>
              <a:t> </a:t>
            </a:r>
            <a:r>
              <a:rPr lang="en-US" sz="2200" b="1" dirty="0" err="1">
                <a:latin typeface="Arial "/>
              </a:rPr>
              <a:t>sát</a:t>
            </a:r>
            <a:r>
              <a:rPr lang="en-US" sz="2200" b="1" dirty="0">
                <a:latin typeface="Arial "/>
              </a:rPr>
              <a:t>, </a:t>
            </a:r>
            <a:r>
              <a:rPr lang="en-US" sz="2200" b="1" dirty="0" err="1">
                <a:latin typeface="Arial "/>
              </a:rPr>
              <a:t>cảnh</a:t>
            </a:r>
            <a:r>
              <a:rPr lang="en-US" sz="2200" b="1" dirty="0">
                <a:latin typeface="Arial "/>
              </a:rPr>
              <a:t> </a:t>
            </a:r>
            <a:r>
              <a:rPr lang="en-US" sz="2200" b="1" dirty="0" err="1">
                <a:latin typeface="Arial "/>
              </a:rPr>
              <a:t>báo</a:t>
            </a:r>
            <a:r>
              <a:rPr lang="en-US" sz="2200" b="1" dirty="0">
                <a:latin typeface="Arial "/>
              </a:rPr>
              <a:t> </a:t>
            </a:r>
            <a:r>
              <a:rPr lang="en-US" sz="2200" b="1" dirty="0" err="1">
                <a:latin typeface="Arial "/>
              </a:rPr>
              <a:t>sớm</a:t>
            </a:r>
            <a:endParaRPr lang="en-US" sz="2200" b="1" dirty="0">
              <a:latin typeface="Arial "/>
            </a:endParaRPr>
          </a:p>
        </p:txBody>
      </p:sp>
    </p:spTree>
    <p:extLst>
      <p:ext uri="{BB962C8B-B14F-4D97-AF65-F5344CB8AC3E}">
        <p14:creationId xmlns:p14="http://schemas.microsoft.com/office/powerpoint/2010/main" val="31590744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922" y="219351"/>
            <a:ext cx="7971504" cy="575779"/>
          </a:xfrm>
        </p:spPr>
        <p:txBody>
          <a:bodyPr>
            <a:normAutofit fontScale="90000"/>
          </a:bodyPr>
          <a:lstStyle/>
          <a:p>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đột</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chiến</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lược</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GB" b="1" dirty="0">
              <a:effectLst>
                <a:outerShdw blurRad="38100" dist="38100" dir="2700000" algn="tl">
                  <a:srgbClr val="000000">
                    <a:alpha val="43137"/>
                  </a:srgbClr>
                </a:outerShdw>
              </a:effectLst>
            </a:endParaRPr>
          </a:p>
        </p:txBody>
      </p:sp>
      <p:grpSp>
        <p:nvGrpSpPr>
          <p:cNvPr id="33" name="Group 32"/>
          <p:cNvGrpSpPr/>
          <p:nvPr/>
        </p:nvGrpSpPr>
        <p:grpSpPr>
          <a:xfrm>
            <a:off x="583096" y="1034615"/>
            <a:ext cx="10946295" cy="1444094"/>
            <a:chOff x="215759" y="1501090"/>
            <a:chExt cx="8818513" cy="1955094"/>
          </a:xfrm>
        </p:grpSpPr>
        <p:sp>
          <p:nvSpPr>
            <p:cNvPr id="9" name="Rectangle 2"/>
            <p:cNvSpPr/>
            <p:nvPr/>
          </p:nvSpPr>
          <p:spPr>
            <a:xfrm>
              <a:off x="1571946" y="1501090"/>
              <a:ext cx="7462326" cy="1955094"/>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p>
          </p:txBody>
        </p:sp>
        <p:grpSp>
          <p:nvGrpSpPr>
            <p:cNvPr id="27" name="Group 26"/>
            <p:cNvGrpSpPr/>
            <p:nvPr/>
          </p:nvGrpSpPr>
          <p:grpSpPr>
            <a:xfrm>
              <a:off x="215759" y="1501090"/>
              <a:ext cx="2038350" cy="1955094"/>
              <a:chOff x="1705928" y="1696597"/>
              <a:chExt cx="2038350" cy="1257300"/>
            </a:xfrm>
            <a:solidFill>
              <a:schemeClr val="accent6">
                <a:lumMod val="75000"/>
              </a:schemeClr>
            </a:solidFill>
          </p:grpSpPr>
          <p:sp>
            <p:nvSpPr>
              <p:cNvPr id="10" name="Round Same Side Corner Rectangle 1"/>
              <p:cNvSpPr/>
              <p:nvPr/>
            </p:nvSpPr>
            <p:spPr>
              <a:xfrm rot="16200000">
                <a:off x="2096453" y="1306072"/>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p>
            </p:txBody>
          </p:sp>
          <p:sp>
            <p:nvSpPr>
              <p:cNvPr id="11" name="Isosceles Triangle 10"/>
              <p:cNvSpPr/>
              <p:nvPr/>
            </p:nvSpPr>
            <p:spPr>
              <a:xfrm rot="5400000">
                <a:off x="3234690" y="2234759"/>
                <a:ext cx="371475" cy="180975"/>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p>
            </p:txBody>
          </p:sp>
          <p:sp>
            <p:nvSpPr>
              <p:cNvPr id="19" name="TextBox 41"/>
              <p:cNvSpPr txBox="1">
                <a:spLocks noChangeArrowheads="1"/>
              </p:cNvSpPr>
              <p:nvPr/>
            </p:nvSpPr>
            <p:spPr bwMode="auto">
              <a:xfrm>
                <a:off x="1893253" y="1989134"/>
                <a:ext cx="1214438" cy="616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4000" b="1" dirty="0">
                    <a:solidFill>
                      <a:schemeClr val="bg1"/>
                    </a:solidFill>
                    <a:effectLst>
                      <a:outerShdw blurRad="38100" dist="38100" dir="2700000" algn="tl">
                        <a:srgbClr val="000000">
                          <a:alpha val="43137"/>
                        </a:srgbClr>
                      </a:outerShdw>
                    </a:effectLst>
                    <a:latin typeface="+mn-lt"/>
                  </a:rPr>
                  <a:t>1</a:t>
                </a:r>
              </a:p>
            </p:txBody>
          </p:sp>
        </p:grpSp>
        <p:sp>
          <p:nvSpPr>
            <p:cNvPr id="24" name="Rectangle 46"/>
            <p:cNvSpPr>
              <a:spLocks noChangeArrowheads="1"/>
            </p:cNvSpPr>
            <p:nvPr/>
          </p:nvSpPr>
          <p:spPr bwMode="auto">
            <a:xfrm>
              <a:off x="2242995" y="1533539"/>
              <a:ext cx="5664595" cy="179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vi-VN" sz="2000" b="1" dirty="0">
                  <a:latin typeface="Times New Roman" panose="02020603050405020304" pitchFamily="18" charset="0"/>
                  <a:cs typeface="Times New Roman" panose="02020603050405020304" pitchFamily="18" charset="0"/>
                </a:rPr>
                <a:t>Hoàn thiện đồng bộ thể chế phát triển, trước hết là thể chế phát triển nền kinh tế thị trường định hướng xã hội chủ 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tổ</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sách</a:t>
              </a:r>
              <a:endParaRPr lang="vi-VN" sz="2000" b="1" dirty="0">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583095" y="2736146"/>
            <a:ext cx="11145078" cy="1920240"/>
            <a:chOff x="215758" y="3891789"/>
            <a:chExt cx="8818514" cy="1951694"/>
          </a:xfrm>
        </p:grpSpPr>
        <p:sp>
          <p:nvSpPr>
            <p:cNvPr id="12" name="Rectangle 2"/>
            <p:cNvSpPr/>
            <p:nvPr/>
          </p:nvSpPr>
          <p:spPr>
            <a:xfrm>
              <a:off x="1571946" y="3904488"/>
              <a:ext cx="7462326" cy="1938992"/>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solidFill>
                <a:schemeClr val="accent2">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p>
          </p:txBody>
        </p:sp>
        <p:grpSp>
          <p:nvGrpSpPr>
            <p:cNvPr id="28" name="Group 27"/>
            <p:cNvGrpSpPr/>
            <p:nvPr/>
          </p:nvGrpSpPr>
          <p:grpSpPr>
            <a:xfrm>
              <a:off x="215758" y="3891789"/>
              <a:ext cx="2038350" cy="1951694"/>
              <a:chOff x="1705928" y="3334897"/>
              <a:chExt cx="2038350" cy="1257300"/>
            </a:xfrm>
          </p:grpSpPr>
          <p:sp>
            <p:nvSpPr>
              <p:cNvPr id="13" name="Round Same Side Corner Rectangle 1"/>
              <p:cNvSpPr/>
              <p:nvPr/>
            </p:nvSpPr>
            <p:spPr>
              <a:xfrm rot="16200000">
                <a:off x="2096453" y="2944372"/>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p>
            </p:txBody>
          </p:sp>
          <p:sp>
            <p:nvSpPr>
              <p:cNvPr id="21" name="TextBox 43"/>
              <p:cNvSpPr txBox="1">
                <a:spLocks noChangeArrowheads="1"/>
              </p:cNvSpPr>
              <p:nvPr/>
            </p:nvSpPr>
            <p:spPr bwMode="auto">
              <a:xfrm>
                <a:off x="2362666" y="3731799"/>
                <a:ext cx="351593" cy="4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4000" b="1" dirty="0">
                    <a:solidFill>
                      <a:schemeClr val="bg1"/>
                    </a:solidFill>
                    <a:effectLst>
                      <a:outerShdw blurRad="38100" dist="38100" dir="2700000" algn="tl">
                        <a:srgbClr val="000000">
                          <a:alpha val="43137"/>
                        </a:srgbClr>
                      </a:outerShdw>
                    </a:effectLst>
                    <a:latin typeface="+mn-lt"/>
                  </a:rPr>
                  <a:t>2</a:t>
                </a:r>
              </a:p>
            </p:txBody>
          </p:sp>
        </p:grpSp>
        <p:sp>
          <p:nvSpPr>
            <p:cNvPr id="30" name="Rectangle 46"/>
            <p:cNvSpPr>
              <a:spLocks noChangeArrowheads="1"/>
            </p:cNvSpPr>
            <p:nvPr/>
          </p:nvSpPr>
          <p:spPr bwMode="auto">
            <a:xfrm>
              <a:off x="2242996" y="4045015"/>
              <a:ext cx="5664595" cy="165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buClr>
                  <a:srgbClr val="FF0000"/>
                </a:buClr>
                <a:defRPr/>
              </a:pPr>
              <a:r>
                <a:rPr lang="en-US" sz="2000" b="1" dirty="0" err="1">
                  <a:latin typeface="Times New Roman" panose="02020603050405020304" pitchFamily="18" charset="0"/>
                  <a:cs typeface="Times New Roman" panose="02020603050405020304" pitchFamily="18" charset="0"/>
                </a:rPr>
                <a:t>Phát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triển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nguồn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nguồn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lượng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nguồn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lãnh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lĩnh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vực</a:t>
              </a:r>
              <a:r>
                <a:rPr lang="en-US" sz="2000" b="1" dirty="0">
                  <a:latin typeface="Times New Roman" panose="02020603050405020304" pitchFamily="18" charset="0"/>
                  <a:cs typeface="Times New Roman" panose="02020603050405020304" pitchFamily="18" charset="0"/>
                </a:rPr>
                <a:t> then </a:t>
              </a:r>
              <a:r>
                <a:rPr lang="en-US" sz="2000" b="1" dirty="0" err="1">
                  <a:latin typeface="Times New Roman" panose="02020603050405020304" pitchFamily="18" charset="0"/>
                  <a:cs typeface="Times New Roman" panose="02020603050405020304" pitchFamily="18" charset="0"/>
                </a:rPr>
                <a:t>chốt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triển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dậy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vọng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triển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huy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mạnh</a:t>
              </a:r>
              <a:r>
                <a:rPr lang="en-US" sz="2000" b="1" dirty="0">
                  <a:latin typeface="Times New Roman" panose="02020603050405020304" pitchFamily="18" charset="0"/>
                  <a:cs typeface="Times New Roman" panose="02020603050405020304" pitchFamily="18" charset="0"/>
                </a:rPr>
                <a:t> con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Việt</a:t>
              </a:r>
              <a:r>
                <a:rPr lang="en-US" sz="2000" b="1" dirty="0">
                  <a:latin typeface="Times New Roman" panose="02020603050405020304" pitchFamily="18" charset="0"/>
                  <a:cs typeface="Times New Roman" panose="02020603050405020304" pitchFamily="18" charset="0"/>
                </a:rPr>
                <a:t> Nam</a:t>
              </a:r>
            </a:p>
          </p:txBody>
        </p:sp>
      </p:grpSp>
      <p:grpSp>
        <p:nvGrpSpPr>
          <p:cNvPr id="20" name="Group 19"/>
          <p:cNvGrpSpPr/>
          <p:nvPr/>
        </p:nvGrpSpPr>
        <p:grpSpPr>
          <a:xfrm>
            <a:off x="689112" y="4903497"/>
            <a:ext cx="11039061" cy="1405865"/>
            <a:chOff x="215758" y="3891786"/>
            <a:chExt cx="8818514" cy="1951693"/>
          </a:xfrm>
        </p:grpSpPr>
        <p:sp>
          <p:nvSpPr>
            <p:cNvPr id="22" name="Rectangle 2"/>
            <p:cNvSpPr/>
            <p:nvPr/>
          </p:nvSpPr>
          <p:spPr>
            <a:xfrm>
              <a:off x="1571946" y="3895344"/>
              <a:ext cx="7462326" cy="1938992"/>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solidFill>
                <a:srgbClr val="B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p>
          </p:txBody>
        </p:sp>
        <p:grpSp>
          <p:nvGrpSpPr>
            <p:cNvPr id="23" name="Group 22"/>
            <p:cNvGrpSpPr/>
            <p:nvPr/>
          </p:nvGrpSpPr>
          <p:grpSpPr>
            <a:xfrm>
              <a:off x="215758" y="3891786"/>
              <a:ext cx="2038350" cy="1951693"/>
              <a:chOff x="1705928" y="3334897"/>
              <a:chExt cx="2038350" cy="1257300"/>
            </a:xfrm>
          </p:grpSpPr>
          <p:sp>
            <p:nvSpPr>
              <p:cNvPr id="26" name="Round Same Side Corner Rectangle 1"/>
              <p:cNvSpPr/>
              <p:nvPr/>
            </p:nvSpPr>
            <p:spPr>
              <a:xfrm rot="16200000">
                <a:off x="2096453" y="2944372"/>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B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p>
            </p:txBody>
          </p:sp>
          <p:sp>
            <p:nvSpPr>
              <p:cNvPr id="35" name="TextBox 43"/>
              <p:cNvSpPr txBox="1">
                <a:spLocks noChangeArrowheads="1"/>
              </p:cNvSpPr>
              <p:nvPr/>
            </p:nvSpPr>
            <p:spPr bwMode="auto">
              <a:xfrm>
                <a:off x="2377596" y="3651099"/>
                <a:ext cx="354969" cy="63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4000" b="1" dirty="0">
                    <a:solidFill>
                      <a:schemeClr val="bg1"/>
                    </a:solidFill>
                    <a:effectLst>
                      <a:outerShdw blurRad="38100" dist="38100" dir="2700000" algn="tl">
                        <a:srgbClr val="000000">
                          <a:alpha val="43137"/>
                        </a:srgbClr>
                      </a:outerShdw>
                    </a:effectLst>
                    <a:latin typeface="+mn-lt"/>
                  </a:rPr>
                  <a:t>3</a:t>
                </a:r>
              </a:p>
            </p:txBody>
          </p:sp>
        </p:grpSp>
        <p:sp>
          <p:nvSpPr>
            <p:cNvPr id="25" name="Rectangle 46"/>
            <p:cNvSpPr>
              <a:spLocks noChangeArrowheads="1"/>
            </p:cNvSpPr>
            <p:nvPr/>
          </p:nvSpPr>
          <p:spPr bwMode="auto">
            <a:xfrm>
              <a:off x="2242996" y="4168986"/>
              <a:ext cx="5664595" cy="140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vi-VN" sz="2000" b="1" dirty="0">
                  <a:latin typeface="Times New Roman" panose="02020603050405020304" pitchFamily="18" charset="0"/>
                  <a:cs typeface="Times New Roman" panose="02020603050405020304" pitchFamily="18" charset="0"/>
                </a:rPr>
                <a:t>Xây dựng kết cấu hạ tầng đồng bộ, hiện đại cả về kinh tế và xã hội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phòng</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ninh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nền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đổi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triển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hội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endParaRPr lang="vi-VN" sz="2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288043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063496" y="2386584"/>
            <a:ext cx="8211312" cy="2029968"/>
          </a:xfrm>
        </p:spPr>
        <p:txBody>
          <a:bodyPr/>
          <a:lstStyle/>
          <a:p>
            <a:r>
              <a:rPr lang="en-US" sz="4000" dirty="0">
                <a:latin typeface="Times New Roman" panose="02020603050405020304" pitchFamily="18" charset="0"/>
                <a:cs typeface="Times New Roman" panose="02020603050405020304" pitchFamily="18" charset="0"/>
              </a:rPr>
              <a:t>TỔ CHỨC THỰC HIỆN</a:t>
            </a:r>
            <a:endParaRPr lang="en-GB" sz="4000"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0" y="1133856"/>
            <a:ext cx="9144000" cy="923330"/>
          </a:xfrm>
          <a:prstGeom prst="rect">
            <a:avLst/>
          </a:prstGeom>
          <a:noFill/>
        </p:spPr>
        <p:txBody>
          <a:bodyPr wrap="square" rtlCol="0">
            <a:spAutoFit/>
          </a:bodyPr>
          <a:lstStyle/>
          <a:p>
            <a:pPr algn="ctr"/>
            <a:r>
              <a:rPr lang="en-GB" sz="5400" b="1" dirty="0">
                <a:solidFill>
                  <a:srgbClr val="FFFF00"/>
                </a:solidFill>
                <a:effectLst>
                  <a:outerShdw blurRad="38100" dist="38100" dir="2700000" algn="tl">
                    <a:srgbClr val="000000">
                      <a:alpha val="43137"/>
                    </a:srgbClr>
                  </a:outerShdw>
                </a:effectLst>
                <a:latin typeface="+mj-lt"/>
              </a:rPr>
              <a:t>PHẦN IV</a:t>
            </a:r>
            <a:endParaRPr lang="en-GB" sz="54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479382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09371" y="1502742"/>
            <a:ext cx="10480407" cy="37583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err="1">
                <a:solidFill>
                  <a:schemeClr val="tx1"/>
                </a:solidFill>
                <a:latin typeface="Arial" pitchFamily="34" charset="0"/>
                <a:cs typeface="Arial" pitchFamily="34" charset="0"/>
              </a:rPr>
              <a:t>Thể</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chế</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hóa</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cụ</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thể</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hóa</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bằng</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các</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chương</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trình</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hành</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động</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cụ</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thể</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từ</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trên</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xuống</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dưới</a:t>
            </a:r>
            <a:r>
              <a:rPr lang="en-US" sz="3600" b="1" dirty="0">
                <a:solidFill>
                  <a:schemeClr val="tx1"/>
                </a:solidFill>
                <a:latin typeface="Arial" pitchFamily="34" charset="0"/>
                <a:cs typeface="Arial" pitchFamily="34" charset="0"/>
              </a:rPr>
              <a:t>, </a:t>
            </a:r>
            <a:r>
              <a:rPr lang="vi-VN" sz="3600" b="1" dirty="0">
                <a:solidFill>
                  <a:schemeClr val="tx1"/>
                </a:solidFill>
                <a:latin typeface="Arial" pitchFamily="34" charset="0"/>
                <a:cs typeface="Arial" pitchFamily="34" charset="0"/>
              </a:rPr>
              <a:t>biến những quyết định của Đại hội thành </a:t>
            </a:r>
            <a:r>
              <a:rPr lang="en-US" sz="3600" b="1" dirty="0" err="1">
                <a:solidFill>
                  <a:schemeClr val="tx1"/>
                </a:solidFill>
                <a:latin typeface="Arial" pitchFamily="34" charset="0"/>
                <a:cs typeface="Arial" pitchFamily="34" charset="0"/>
              </a:rPr>
              <a:t>những</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kết</a:t>
            </a:r>
            <a:r>
              <a:rPr lang="en-US" sz="3600" b="1" dirty="0">
                <a:solidFill>
                  <a:schemeClr val="tx1"/>
                </a:solidFill>
                <a:latin typeface="Arial" pitchFamily="34" charset="0"/>
                <a:cs typeface="Arial" pitchFamily="34" charset="0"/>
              </a:rPr>
              <a:t> </a:t>
            </a:r>
            <a:r>
              <a:rPr lang="en-US" sz="3600" b="1" dirty="0" err="1">
                <a:solidFill>
                  <a:schemeClr val="tx1"/>
                </a:solidFill>
                <a:latin typeface="Arial" pitchFamily="34" charset="0"/>
                <a:cs typeface="Arial" pitchFamily="34" charset="0"/>
              </a:rPr>
              <a:t>quả</a:t>
            </a:r>
            <a:r>
              <a:rPr lang="en-US" sz="3600" b="1" dirty="0">
                <a:solidFill>
                  <a:schemeClr val="tx1"/>
                </a:solidFill>
                <a:latin typeface="Arial" pitchFamily="34" charset="0"/>
                <a:cs typeface="Arial" pitchFamily="34" charset="0"/>
              </a:rPr>
              <a:t> </a:t>
            </a:r>
            <a:r>
              <a:rPr lang="vi-VN" sz="3600" b="1" dirty="0">
                <a:solidFill>
                  <a:schemeClr val="tx1"/>
                </a:solidFill>
                <a:latin typeface="Arial" pitchFamily="34" charset="0"/>
                <a:cs typeface="Arial" pitchFamily="34" charset="0"/>
              </a:rPr>
              <a:t>sinh động trong thực tế </a:t>
            </a:r>
          </a:p>
          <a:p>
            <a:pPr algn="just"/>
            <a:endParaRPr lang="en-GB" sz="3600" i="1" dirty="0">
              <a:solidFill>
                <a:srgbClr val="FF0000"/>
              </a:solidFill>
              <a:latin typeface="Arial" pitchFamily="34" charset="0"/>
              <a:cs typeface="Arial" pitchFamily="34" charset="0"/>
            </a:endParaRPr>
          </a:p>
        </p:txBody>
      </p:sp>
      <p:sp>
        <p:nvSpPr>
          <p:cNvPr id="6" name="Arc 5"/>
          <p:cNvSpPr/>
          <p:nvPr/>
        </p:nvSpPr>
        <p:spPr>
          <a:xfrm>
            <a:off x="-1531255" y="1502742"/>
            <a:ext cx="3018743" cy="4425494"/>
          </a:xfrm>
          <a:prstGeom prst="arc">
            <a:avLst>
              <a:gd name="adj1" fmla="val 16200000"/>
              <a:gd name="adj2" fmla="val 5386689"/>
            </a:avLst>
          </a:prstGeom>
          <a:ln w="603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Oval 7"/>
          <p:cNvSpPr/>
          <p:nvPr/>
        </p:nvSpPr>
        <p:spPr>
          <a:xfrm>
            <a:off x="299819" y="2935334"/>
            <a:ext cx="1187669" cy="1082566"/>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5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3095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809320818"/>
              </p:ext>
            </p:extLst>
          </p:nvPr>
        </p:nvGraphicFramePr>
        <p:xfrm>
          <a:off x="1046922" y="955040"/>
          <a:ext cx="9912626"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479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047391130"/>
              </p:ext>
            </p:extLst>
          </p:nvPr>
        </p:nvGraphicFramePr>
        <p:xfrm>
          <a:off x="1046922" y="955040"/>
          <a:ext cx="9912626"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48413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74067" y="2099297"/>
            <a:ext cx="10480407" cy="3947749"/>
          </a:xfrm>
          <a:prstGeom prst="roundRect">
            <a:avLst/>
          </a:prstGeo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4500" b="1" dirty="0">
                <a:solidFill>
                  <a:schemeClr val="tx1"/>
                </a:solidFill>
                <a:latin typeface="+mj-lt"/>
              </a:rPr>
              <a:t>Quán triệt sâu sắc nguyên tắc kết hợp nhuần nhuyễn giữa </a:t>
            </a:r>
            <a:r>
              <a:rPr lang="vi-VN" sz="4500" b="1" i="1" dirty="0">
                <a:solidFill>
                  <a:srgbClr val="FF0000"/>
                </a:solidFill>
                <a:latin typeface="+mj-lt"/>
              </a:rPr>
              <a:t>lý luận </a:t>
            </a:r>
            <a:r>
              <a:rPr lang="vi-VN" sz="4500" b="1" dirty="0">
                <a:solidFill>
                  <a:schemeClr val="tx1"/>
                </a:solidFill>
                <a:latin typeface="+mj-lt"/>
              </a:rPr>
              <a:t>và </a:t>
            </a:r>
            <a:r>
              <a:rPr lang="vi-VN" sz="4500" b="1" i="1" dirty="0">
                <a:solidFill>
                  <a:srgbClr val="FF0000"/>
                </a:solidFill>
                <a:latin typeface="+mj-lt"/>
              </a:rPr>
              <a:t>thực tiễn</a:t>
            </a:r>
            <a:r>
              <a:rPr lang="vi-VN" sz="4500" b="1" dirty="0">
                <a:solidFill>
                  <a:schemeClr val="tx1"/>
                </a:solidFill>
                <a:latin typeface="+mj-lt"/>
              </a:rPr>
              <a:t>, giữa </a:t>
            </a:r>
            <a:r>
              <a:rPr lang="vi-VN" sz="4500" b="1" i="1" dirty="0">
                <a:solidFill>
                  <a:srgbClr val="FF0000"/>
                </a:solidFill>
                <a:latin typeface="+mj-lt"/>
              </a:rPr>
              <a:t>kiên định </a:t>
            </a:r>
            <a:r>
              <a:rPr lang="vi-VN" sz="4500" b="1" dirty="0">
                <a:solidFill>
                  <a:schemeClr val="tx1"/>
                </a:solidFill>
                <a:latin typeface="+mj-lt"/>
              </a:rPr>
              <a:t>và </a:t>
            </a:r>
            <a:r>
              <a:rPr lang="vi-VN" sz="4500" b="1" i="1" dirty="0">
                <a:solidFill>
                  <a:srgbClr val="FF0000"/>
                </a:solidFill>
                <a:latin typeface="+mj-lt"/>
              </a:rPr>
              <a:t>đổi mới</a:t>
            </a:r>
            <a:r>
              <a:rPr lang="vi-VN" sz="4500" b="1" dirty="0">
                <a:solidFill>
                  <a:schemeClr val="tx1"/>
                </a:solidFill>
                <a:latin typeface="+mj-lt"/>
              </a:rPr>
              <a:t>, giữa </a:t>
            </a:r>
            <a:r>
              <a:rPr lang="vi-VN" sz="4500" b="1" i="1" dirty="0">
                <a:solidFill>
                  <a:srgbClr val="FF0000"/>
                </a:solidFill>
                <a:latin typeface="+mj-lt"/>
              </a:rPr>
              <a:t>kế thừa </a:t>
            </a:r>
            <a:r>
              <a:rPr lang="vi-VN" sz="4500" b="1" dirty="0">
                <a:solidFill>
                  <a:schemeClr val="tx1"/>
                </a:solidFill>
                <a:latin typeface="+mj-lt"/>
              </a:rPr>
              <a:t>và </a:t>
            </a:r>
            <a:r>
              <a:rPr lang="vi-VN" sz="4500" b="1" i="1" dirty="0">
                <a:solidFill>
                  <a:srgbClr val="FF0000"/>
                </a:solidFill>
                <a:latin typeface="+mj-lt"/>
              </a:rPr>
              <a:t>phát triển</a:t>
            </a:r>
            <a:r>
              <a:rPr lang="en-US" sz="4500" b="1" i="1" dirty="0">
                <a:solidFill>
                  <a:srgbClr val="FF0000"/>
                </a:solidFill>
                <a:latin typeface="+mj-lt"/>
              </a:rPr>
              <a:t>, </a:t>
            </a:r>
            <a:r>
              <a:rPr lang="en-US" sz="4500" b="1" dirty="0" err="1">
                <a:solidFill>
                  <a:schemeClr val="tx1"/>
                </a:solidFill>
                <a:latin typeface="Times New Roman" pitchFamily="18" charset="0"/>
                <a:cs typeface="Times New Roman" pitchFamily="18" charset="0"/>
              </a:rPr>
              <a:t>trên</a:t>
            </a:r>
            <a:r>
              <a:rPr lang="en-US" sz="4500" b="1" dirty="0">
                <a:solidFill>
                  <a:schemeClr val="tx1"/>
                </a:solidFill>
                <a:latin typeface="Times New Roman" pitchFamily="18" charset="0"/>
                <a:cs typeface="Times New Roman" pitchFamily="18" charset="0"/>
              </a:rPr>
              <a:t> </a:t>
            </a:r>
            <a:r>
              <a:rPr lang="en-US" sz="4500" b="1" dirty="0" err="1">
                <a:solidFill>
                  <a:schemeClr val="tx1"/>
                </a:solidFill>
                <a:latin typeface="Times New Roman" pitchFamily="18" charset="0"/>
                <a:cs typeface="Times New Roman" pitchFamily="18" charset="0"/>
              </a:rPr>
              <a:t>cơ</a:t>
            </a:r>
            <a:r>
              <a:rPr lang="en-US" sz="4500" b="1" dirty="0">
                <a:solidFill>
                  <a:schemeClr val="tx1"/>
                </a:solidFill>
                <a:latin typeface="Times New Roman" pitchFamily="18" charset="0"/>
                <a:cs typeface="Times New Roman" pitchFamily="18" charset="0"/>
              </a:rPr>
              <a:t> </a:t>
            </a:r>
            <a:r>
              <a:rPr lang="en-US" sz="4500" b="1" dirty="0" err="1">
                <a:solidFill>
                  <a:schemeClr val="tx1"/>
                </a:solidFill>
                <a:latin typeface="Times New Roman" pitchFamily="18" charset="0"/>
                <a:cs typeface="Times New Roman" pitchFamily="18" charset="0"/>
              </a:rPr>
              <a:t>sở</a:t>
            </a:r>
            <a:r>
              <a:rPr lang="en-US" sz="4500" b="1" dirty="0">
                <a:solidFill>
                  <a:schemeClr val="tx1"/>
                </a:solidFill>
                <a:latin typeface="Times New Roman" pitchFamily="18" charset="0"/>
                <a:cs typeface="Times New Roman" pitchFamily="18" charset="0"/>
              </a:rPr>
              <a:t> </a:t>
            </a:r>
            <a:r>
              <a:rPr lang="en-US" sz="4500" b="1" dirty="0" err="1">
                <a:solidFill>
                  <a:schemeClr val="tx1"/>
                </a:solidFill>
                <a:latin typeface="Times New Roman" pitchFamily="18" charset="0"/>
                <a:cs typeface="Times New Roman" pitchFamily="18" charset="0"/>
              </a:rPr>
              <a:t>phát</a:t>
            </a:r>
            <a:r>
              <a:rPr lang="en-US" sz="4500" b="1" dirty="0">
                <a:solidFill>
                  <a:schemeClr val="tx1"/>
                </a:solidFill>
                <a:latin typeface="Times New Roman" pitchFamily="18" charset="0"/>
                <a:cs typeface="Times New Roman" pitchFamily="18" charset="0"/>
              </a:rPr>
              <a:t> </a:t>
            </a:r>
            <a:r>
              <a:rPr lang="en-US" sz="4500" b="1" dirty="0" err="1">
                <a:solidFill>
                  <a:schemeClr val="tx1"/>
                </a:solidFill>
                <a:latin typeface="Times New Roman" pitchFamily="18" charset="0"/>
                <a:cs typeface="Times New Roman" pitchFamily="18" charset="0"/>
              </a:rPr>
              <a:t>huy</a:t>
            </a:r>
            <a:r>
              <a:rPr lang="en-US" sz="4500" b="1" dirty="0">
                <a:solidFill>
                  <a:schemeClr val="tx1"/>
                </a:solidFill>
                <a:latin typeface="Times New Roman" pitchFamily="18" charset="0"/>
                <a:cs typeface="Times New Roman" pitchFamily="18" charset="0"/>
              </a:rPr>
              <a:t> </a:t>
            </a:r>
            <a:r>
              <a:rPr lang="en-US" sz="4500" b="1" dirty="0" err="1">
                <a:solidFill>
                  <a:schemeClr val="tx1"/>
                </a:solidFill>
                <a:latin typeface="Times New Roman" pitchFamily="18" charset="0"/>
                <a:cs typeface="Times New Roman" pitchFamily="18" charset="0"/>
              </a:rPr>
              <a:t>dân</a:t>
            </a:r>
            <a:r>
              <a:rPr lang="en-US" sz="4500" b="1" dirty="0">
                <a:solidFill>
                  <a:schemeClr val="tx1"/>
                </a:solidFill>
                <a:latin typeface="Times New Roman" pitchFamily="18" charset="0"/>
                <a:cs typeface="Times New Roman" pitchFamily="18" charset="0"/>
              </a:rPr>
              <a:t> </a:t>
            </a:r>
            <a:r>
              <a:rPr lang="en-US" sz="4500" b="1" dirty="0" err="1">
                <a:solidFill>
                  <a:schemeClr val="tx1"/>
                </a:solidFill>
                <a:latin typeface="Times New Roman" pitchFamily="18" charset="0"/>
                <a:cs typeface="Times New Roman" pitchFamily="18" charset="0"/>
              </a:rPr>
              <a:t>chủ</a:t>
            </a:r>
            <a:r>
              <a:rPr lang="en-US" sz="4500" b="1" dirty="0">
                <a:solidFill>
                  <a:schemeClr val="tx1"/>
                </a:solidFill>
                <a:latin typeface="Times New Roman" pitchFamily="18" charset="0"/>
                <a:cs typeface="Times New Roman" pitchFamily="18" charset="0"/>
              </a:rPr>
              <a:t> </a:t>
            </a:r>
            <a:r>
              <a:rPr lang="en-US" sz="4500" b="1" dirty="0" err="1">
                <a:solidFill>
                  <a:schemeClr val="tx1"/>
                </a:solidFill>
                <a:latin typeface="Times New Roman" pitchFamily="18" charset="0"/>
                <a:cs typeface="Times New Roman" pitchFamily="18" charset="0"/>
              </a:rPr>
              <a:t>rộng</a:t>
            </a:r>
            <a:r>
              <a:rPr lang="en-US" sz="4500" b="1" dirty="0">
                <a:solidFill>
                  <a:schemeClr val="tx1"/>
                </a:solidFill>
                <a:latin typeface="Times New Roman" pitchFamily="18" charset="0"/>
                <a:cs typeface="Times New Roman" pitchFamily="18" charset="0"/>
              </a:rPr>
              <a:t> </a:t>
            </a:r>
            <a:r>
              <a:rPr lang="en-US" sz="4500" b="1" dirty="0" err="1">
                <a:solidFill>
                  <a:schemeClr val="tx1"/>
                </a:solidFill>
                <a:latin typeface="Times New Roman" pitchFamily="18" charset="0"/>
                <a:cs typeface="Times New Roman" pitchFamily="18" charset="0"/>
              </a:rPr>
              <a:t>rãi</a:t>
            </a:r>
            <a:endParaRPr lang="en-GB" sz="4500" b="1" dirty="0">
              <a:solidFill>
                <a:schemeClr val="tx1"/>
              </a:solidFill>
              <a:latin typeface="Times New Roman" pitchFamily="18" charset="0"/>
              <a:cs typeface="Times New Roman" pitchFamily="18" charset="0"/>
            </a:endParaRPr>
          </a:p>
        </p:txBody>
      </p:sp>
      <p:sp>
        <p:nvSpPr>
          <p:cNvPr id="6" name="Arc 5"/>
          <p:cNvSpPr/>
          <p:nvPr/>
        </p:nvSpPr>
        <p:spPr>
          <a:xfrm>
            <a:off x="-1509372" y="1883826"/>
            <a:ext cx="3018743" cy="4425494"/>
          </a:xfrm>
          <a:prstGeom prst="arc">
            <a:avLst>
              <a:gd name="adj1" fmla="val 16200000"/>
              <a:gd name="adj2" fmla="val 5386689"/>
            </a:avLst>
          </a:prstGeom>
          <a:ln w="603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Oval 7"/>
          <p:cNvSpPr/>
          <p:nvPr/>
        </p:nvSpPr>
        <p:spPr>
          <a:xfrm>
            <a:off x="299819" y="3476617"/>
            <a:ext cx="1187669" cy="1082566"/>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5400" b="1" dirty="0">
              <a:solidFill>
                <a:srgbClr val="FFFF00"/>
              </a:solidFill>
              <a:effectLst>
                <a:outerShdw blurRad="38100" dist="38100" dir="2700000" algn="tl">
                  <a:srgbClr val="000000">
                    <a:alpha val="43137"/>
                  </a:srgbClr>
                </a:outerShdw>
              </a:effectLst>
            </a:endParaRPr>
          </a:p>
        </p:txBody>
      </p:sp>
      <p:sp>
        <p:nvSpPr>
          <p:cNvPr id="7" name="Rounded Rectangle 6"/>
          <p:cNvSpPr/>
          <p:nvPr/>
        </p:nvSpPr>
        <p:spPr>
          <a:xfrm>
            <a:off x="1499197" y="999657"/>
            <a:ext cx="10229816" cy="67175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Arial" panose="020B0604020202020204" pitchFamily="34" charset="0"/>
                <a:cs typeface="Arial" panose="020B0604020202020204" pitchFamily="34" charset="0"/>
              </a:rPr>
              <a:t>Báo</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cáo</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chính</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trị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là</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báo</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cáo</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trung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tâm</a:t>
            </a:r>
            <a:endParaRPr lang="en-GB"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4511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639156547"/>
              </p:ext>
            </p:extLst>
          </p:nvPr>
        </p:nvGraphicFramePr>
        <p:xfrm>
          <a:off x="1046922" y="955040"/>
          <a:ext cx="10363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37308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139" y="1272209"/>
            <a:ext cx="7563678" cy="4439478"/>
          </a:xfrm>
          <a:ln>
            <a:solidFill>
              <a:srgbClr val="FF0000"/>
            </a:solidFill>
          </a:ln>
        </p:spPr>
        <p:txBody>
          <a:bodyPr/>
          <a:lstStyle/>
          <a:p>
            <a:pPr marL="0" indent="0">
              <a:buNone/>
            </a:pPr>
            <a:r>
              <a:rPr lang="en-US" i="1" dirty="0">
                <a:solidFill>
                  <a:srgbClr val="002060"/>
                </a:solidFill>
              </a:rPr>
              <a:t>“</a:t>
            </a:r>
            <a:r>
              <a:rPr lang="vi-VN" i="1" dirty="0">
                <a:solidFill>
                  <a:srgbClr val="002060"/>
                </a:solidFill>
              </a:rPr>
              <a:t>Với hướng đi đúng đắn, hợp quy luật;</a:t>
            </a:r>
            <a:r>
              <a:rPr lang="en-US" i="1" dirty="0">
                <a:solidFill>
                  <a:srgbClr val="002060"/>
                </a:solidFill>
              </a:rPr>
              <a:t> ý </a:t>
            </a:r>
            <a:r>
              <a:rPr lang="en-US" i="1" dirty="0" err="1">
                <a:solidFill>
                  <a:srgbClr val="002060"/>
                </a:solidFill>
              </a:rPr>
              <a:t>Đảng</a:t>
            </a:r>
            <a:r>
              <a:rPr lang="en-US" i="1" dirty="0">
                <a:solidFill>
                  <a:srgbClr val="002060"/>
                </a:solidFill>
              </a:rPr>
              <a:t> </a:t>
            </a:r>
            <a:r>
              <a:rPr lang="en-US" i="1" dirty="0" err="1">
                <a:solidFill>
                  <a:srgbClr val="002060"/>
                </a:solidFill>
              </a:rPr>
              <a:t>hợp</a:t>
            </a:r>
            <a:r>
              <a:rPr lang="en-US" i="1" dirty="0">
                <a:solidFill>
                  <a:srgbClr val="002060"/>
                </a:solidFill>
              </a:rPr>
              <a:t> </a:t>
            </a:r>
            <a:r>
              <a:rPr lang="en-US" i="1" dirty="0" err="1">
                <a:solidFill>
                  <a:srgbClr val="002060"/>
                </a:solidFill>
              </a:rPr>
              <a:t>với</a:t>
            </a:r>
            <a:r>
              <a:rPr lang="en-US" i="1" dirty="0">
                <a:solidFill>
                  <a:srgbClr val="002060"/>
                </a:solidFill>
              </a:rPr>
              <a:t> </a:t>
            </a:r>
            <a:r>
              <a:rPr lang="en-US" i="1" dirty="0" err="1">
                <a:solidFill>
                  <a:srgbClr val="002060"/>
                </a:solidFill>
              </a:rPr>
              <a:t>lòng</a:t>
            </a:r>
            <a:r>
              <a:rPr lang="en-US" i="1" dirty="0">
                <a:solidFill>
                  <a:srgbClr val="002060"/>
                </a:solidFill>
              </a:rPr>
              <a:t> </a:t>
            </a:r>
            <a:r>
              <a:rPr lang="en-US" i="1" dirty="0" err="1">
                <a:solidFill>
                  <a:srgbClr val="002060"/>
                </a:solidFill>
              </a:rPr>
              <a:t>dân</a:t>
            </a:r>
            <a:r>
              <a:rPr lang="en-US" i="1" dirty="0">
                <a:solidFill>
                  <a:srgbClr val="002060"/>
                </a:solidFill>
              </a:rPr>
              <a:t>;</a:t>
            </a:r>
            <a:r>
              <a:rPr lang="vi-VN" i="1" dirty="0">
                <a:solidFill>
                  <a:srgbClr val="002060"/>
                </a:solidFill>
              </a:rPr>
              <a:t> phát huy sức mạnh khối đại đoàn kết toàn dân tộc, khát vọng vươn lên mãnh liệt và ý chí, quyết tâm chính trị cao, toàn Đảng, toàn dân và toàn quân ta nhất định sẽ lập nên những kỳ tích phát triển mới, vì mục tiêu "dân giàu, nước mạnh, dân chủ, công bằng, văn minh", vững bước đi lên chủ nghĩa xã hội, thực hiện thành công tâm nguyện của Chủ tịch Hồ Chí Minh vĩ đại và ước vọng của toàn dân tộc</a:t>
            </a:r>
            <a:r>
              <a:rPr lang="en-US" i="1" dirty="0">
                <a:solidFill>
                  <a:srgbClr val="002060"/>
                </a:solidFill>
              </a:rPr>
              <a:t>”</a:t>
            </a:r>
          </a:p>
        </p:txBody>
      </p:sp>
      <p:pic>
        <p:nvPicPr>
          <p:cNvPr id="1026" name="Picture 2" descr="Tổng bí thư Nguyễn Phú Trọng đọc báo cáo về các văn kiện tại lễ khai mạc Đại hội XIII sáng 26.1 /// Ảnh Gia H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383" y="1311966"/>
            <a:ext cx="3511825" cy="197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7033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2862072"/>
            <a:ext cx="9144000" cy="1060704"/>
          </a:xfrm>
        </p:spPr>
        <p:txBody>
          <a:bodyPr/>
          <a:lstStyle/>
          <a:p>
            <a:r>
              <a:rPr lang="en-US" sz="4000" i="1" dirty="0">
                <a:solidFill>
                  <a:srgbClr val="FFFF00"/>
                </a:solidFill>
              </a:rPr>
              <a:t>Xin </a:t>
            </a:r>
            <a:r>
              <a:rPr lang="en-US" sz="4000" i="1" dirty="0" err="1">
                <a:solidFill>
                  <a:srgbClr val="FFFF00"/>
                </a:solidFill>
              </a:rPr>
              <a:t>trân</a:t>
            </a:r>
            <a:r>
              <a:rPr lang="en-US" sz="4000" i="1" dirty="0">
                <a:solidFill>
                  <a:srgbClr val="FFFF00"/>
                </a:solidFill>
              </a:rPr>
              <a:t> </a:t>
            </a:r>
            <a:r>
              <a:rPr lang="en-US" sz="4000" i="1" dirty="0" err="1">
                <a:solidFill>
                  <a:srgbClr val="FFFF00"/>
                </a:solidFill>
              </a:rPr>
              <a:t>trọng</a:t>
            </a:r>
            <a:r>
              <a:rPr lang="en-US" sz="4000" i="1" dirty="0">
                <a:solidFill>
                  <a:srgbClr val="FFFF00"/>
                </a:solidFill>
              </a:rPr>
              <a:t> </a:t>
            </a:r>
            <a:r>
              <a:rPr lang="en-US" sz="4000" i="1" dirty="0" err="1">
                <a:solidFill>
                  <a:srgbClr val="FFFF00"/>
                </a:solidFill>
              </a:rPr>
              <a:t>cảm</a:t>
            </a:r>
            <a:r>
              <a:rPr lang="en-US" sz="4000" i="1" dirty="0">
                <a:solidFill>
                  <a:srgbClr val="FFFF00"/>
                </a:solidFill>
              </a:rPr>
              <a:t> </a:t>
            </a:r>
            <a:r>
              <a:rPr lang="en-US" sz="4000" i="1" dirty="0" err="1">
                <a:solidFill>
                  <a:srgbClr val="FFFF00"/>
                </a:solidFill>
              </a:rPr>
              <a:t>ơn</a:t>
            </a:r>
            <a:r>
              <a:rPr lang="en-US" sz="4000" i="1" dirty="0">
                <a:solidFill>
                  <a:srgbClr val="FFFF00"/>
                </a:solidFill>
              </a:rPr>
              <a:t> </a:t>
            </a:r>
            <a:r>
              <a:rPr lang="en-US" sz="4000" i="1" dirty="0" err="1">
                <a:solidFill>
                  <a:srgbClr val="FFFF00"/>
                </a:solidFill>
              </a:rPr>
              <a:t>các</a:t>
            </a:r>
            <a:r>
              <a:rPr lang="en-US" sz="4000" i="1" dirty="0">
                <a:solidFill>
                  <a:srgbClr val="FFFF00"/>
                </a:solidFill>
              </a:rPr>
              <a:t> </a:t>
            </a:r>
            <a:r>
              <a:rPr lang="en-US" sz="4000" i="1" dirty="0" err="1">
                <a:solidFill>
                  <a:srgbClr val="FFFF00"/>
                </a:solidFill>
              </a:rPr>
              <a:t>đồng</a:t>
            </a:r>
            <a:r>
              <a:rPr lang="en-US" sz="4000" i="1" dirty="0">
                <a:solidFill>
                  <a:srgbClr val="FFFF00"/>
                </a:solidFill>
              </a:rPr>
              <a:t> </a:t>
            </a:r>
            <a:r>
              <a:rPr lang="en-US" sz="4000" i="1" dirty="0" err="1">
                <a:solidFill>
                  <a:srgbClr val="FFFF00"/>
                </a:solidFill>
              </a:rPr>
              <a:t>chí</a:t>
            </a:r>
            <a:r>
              <a:rPr lang="en-US" sz="4000" i="1" dirty="0">
                <a:solidFill>
                  <a:srgbClr val="FFFF00"/>
                </a:solidFill>
              </a:rPr>
              <a:t>!</a:t>
            </a:r>
            <a:endParaRPr lang="en-GB" sz="4000" dirty="0">
              <a:solidFill>
                <a:srgbClr val="FFFF00"/>
              </a:solidFill>
            </a:endParaRPr>
          </a:p>
        </p:txBody>
      </p:sp>
    </p:spTree>
    <p:extLst>
      <p:ext uri="{BB962C8B-B14F-4D97-AF65-F5344CB8AC3E}">
        <p14:creationId xmlns:p14="http://schemas.microsoft.com/office/powerpoint/2010/main" val="131070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124362" y="23091"/>
            <a:ext cx="9437255" cy="604693"/>
          </a:xfrm>
        </p:spPr>
        <p:txBody>
          <a:bodyPr>
            <a:normAutofit/>
          </a:bodyPr>
          <a:lstStyle/>
          <a:p>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 BƯỚC CHUẨN BỊ </a:t>
            </a:r>
            <a:endParaRPr lang="en-GB" dirty="0">
              <a:effectLst>
                <a:outerShdw blurRad="38100" dist="38100" dir="2700000" algn="tl">
                  <a:srgbClr val="000000">
                    <a:alpha val="43137"/>
                  </a:srgbClr>
                </a:outerShdw>
              </a:effectLst>
            </a:endParaRPr>
          </a:p>
        </p:txBody>
      </p:sp>
      <p:cxnSp>
        <p:nvCxnSpPr>
          <p:cNvPr id="10" name="Straight Connector 9"/>
          <p:cNvCxnSpPr>
            <a:stCxn id="11" idx="0"/>
          </p:cNvCxnSpPr>
          <p:nvPr/>
        </p:nvCxnSpPr>
        <p:spPr bwMode="auto">
          <a:xfrm>
            <a:off x="1694959" y="5672198"/>
            <a:ext cx="8801864" cy="2593"/>
          </a:xfrm>
          <a:prstGeom prst="line">
            <a:avLst/>
          </a:prstGeom>
          <a:ln w="38100" cmpd="sng">
            <a:solidFill>
              <a:srgbClr val="FF6600"/>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bwMode="auto">
          <a:xfrm rot="16200000">
            <a:off x="1298030" y="5477949"/>
            <a:ext cx="396000" cy="397858"/>
          </a:xfrm>
          <a:custGeom>
            <a:avLst/>
            <a:gdLst>
              <a:gd name="connsiteX0" fmla="*/ 685800 w 1346200"/>
              <a:gd name="connsiteY0" fmla="*/ 2095500 h 2095500"/>
              <a:gd name="connsiteX1" fmla="*/ 0 w 1346200"/>
              <a:gd name="connsiteY1" fmla="*/ 1035050 h 2095500"/>
              <a:gd name="connsiteX2" fmla="*/ 95250 w 1346200"/>
              <a:gd name="connsiteY2" fmla="*/ 273050 h 2095500"/>
              <a:gd name="connsiteX3" fmla="*/ 666750 w 1346200"/>
              <a:gd name="connsiteY3" fmla="*/ 0 h 2095500"/>
              <a:gd name="connsiteX4" fmla="*/ 1282700 w 1346200"/>
              <a:gd name="connsiteY4" fmla="*/ 311150 h 2095500"/>
              <a:gd name="connsiteX5" fmla="*/ 1346200 w 1346200"/>
              <a:gd name="connsiteY5" fmla="*/ 990600 h 2095500"/>
              <a:gd name="connsiteX6" fmla="*/ 685800 w 1346200"/>
              <a:gd name="connsiteY6" fmla="*/ 2095500 h 2095500"/>
              <a:gd name="connsiteX0" fmla="*/ 673894 w 1334294"/>
              <a:gd name="connsiteY0" fmla="*/ 2095500 h 2095500"/>
              <a:gd name="connsiteX1" fmla="*/ 0 w 1334294"/>
              <a:gd name="connsiteY1" fmla="*/ 1020762 h 2095500"/>
              <a:gd name="connsiteX2" fmla="*/ 83344 w 1334294"/>
              <a:gd name="connsiteY2" fmla="*/ 273050 h 2095500"/>
              <a:gd name="connsiteX3" fmla="*/ 654844 w 1334294"/>
              <a:gd name="connsiteY3" fmla="*/ 0 h 2095500"/>
              <a:gd name="connsiteX4" fmla="*/ 1270794 w 1334294"/>
              <a:gd name="connsiteY4" fmla="*/ 311150 h 2095500"/>
              <a:gd name="connsiteX5" fmla="*/ 1334294 w 1334294"/>
              <a:gd name="connsiteY5" fmla="*/ 990600 h 2095500"/>
              <a:gd name="connsiteX6" fmla="*/ 673894 w 1334294"/>
              <a:gd name="connsiteY6" fmla="*/ 2095500 h 2095500"/>
              <a:gd name="connsiteX0" fmla="*/ 717354 w 1377754"/>
              <a:gd name="connsiteY0" fmla="*/ 2095500 h 2095500"/>
              <a:gd name="connsiteX1" fmla="*/ 43460 w 1377754"/>
              <a:gd name="connsiteY1" fmla="*/ 1020762 h 2095500"/>
              <a:gd name="connsiteX2" fmla="*/ 126804 w 1377754"/>
              <a:gd name="connsiteY2" fmla="*/ 273050 h 2095500"/>
              <a:gd name="connsiteX3" fmla="*/ 698304 w 1377754"/>
              <a:gd name="connsiteY3" fmla="*/ 0 h 2095500"/>
              <a:gd name="connsiteX4" fmla="*/ 1314254 w 1377754"/>
              <a:gd name="connsiteY4" fmla="*/ 311150 h 2095500"/>
              <a:gd name="connsiteX5" fmla="*/ 1377754 w 1377754"/>
              <a:gd name="connsiteY5" fmla="*/ 990600 h 2095500"/>
              <a:gd name="connsiteX6" fmla="*/ 717354 w 1377754"/>
              <a:gd name="connsiteY6" fmla="*/ 2095500 h 2095500"/>
              <a:gd name="connsiteX0" fmla="*/ 730807 w 1391207"/>
              <a:gd name="connsiteY0" fmla="*/ 2095500 h 2095500"/>
              <a:gd name="connsiteX1" fmla="*/ 56913 w 1391207"/>
              <a:gd name="connsiteY1" fmla="*/ 1020762 h 2095500"/>
              <a:gd name="connsiteX2" fmla="*/ 140257 w 1391207"/>
              <a:gd name="connsiteY2" fmla="*/ 273050 h 2095500"/>
              <a:gd name="connsiteX3" fmla="*/ 711757 w 1391207"/>
              <a:gd name="connsiteY3" fmla="*/ 0 h 2095500"/>
              <a:gd name="connsiteX4" fmla="*/ 1327707 w 1391207"/>
              <a:gd name="connsiteY4" fmla="*/ 311150 h 2095500"/>
              <a:gd name="connsiteX5" fmla="*/ 1391207 w 1391207"/>
              <a:gd name="connsiteY5" fmla="*/ 990600 h 2095500"/>
              <a:gd name="connsiteX6" fmla="*/ 730807 w 1391207"/>
              <a:gd name="connsiteY6" fmla="*/ 2095500 h 2095500"/>
              <a:gd name="connsiteX0" fmla="*/ 729076 w 1389476"/>
              <a:gd name="connsiteY0" fmla="*/ 2095500 h 2095500"/>
              <a:gd name="connsiteX1" fmla="*/ 55182 w 1389476"/>
              <a:gd name="connsiteY1" fmla="*/ 1020762 h 2095500"/>
              <a:gd name="connsiteX2" fmla="*/ 145670 w 1389476"/>
              <a:gd name="connsiteY2" fmla="*/ 280194 h 2095500"/>
              <a:gd name="connsiteX3" fmla="*/ 710026 w 1389476"/>
              <a:gd name="connsiteY3" fmla="*/ 0 h 2095500"/>
              <a:gd name="connsiteX4" fmla="*/ 1325976 w 1389476"/>
              <a:gd name="connsiteY4" fmla="*/ 311150 h 2095500"/>
              <a:gd name="connsiteX5" fmla="*/ 1389476 w 1389476"/>
              <a:gd name="connsiteY5" fmla="*/ 990600 h 2095500"/>
              <a:gd name="connsiteX6" fmla="*/ 729076 w 1389476"/>
              <a:gd name="connsiteY6" fmla="*/ 2095500 h 2095500"/>
              <a:gd name="connsiteX0" fmla="*/ 731585 w 1391985"/>
              <a:gd name="connsiteY0" fmla="*/ 2095500 h 2095500"/>
              <a:gd name="connsiteX1" fmla="*/ 57691 w 1391985"/>
              <a:gd name="connsiteY1" fmla="*/ 1020762 h 2095500"/>
              <a:gd name="connsiteX2" fmla="*/ 148179 w 1391985"/>
              <a:gd name="connsiteY2" fmla="*/ 280194 h 2095500"/>
              <a:gd name="connsiteX3" fmla="*/ 712535 w 1391985"/>
              <a:gd name="connsiteY3" fmla="*/ 0 h 2095500"/>
              <a:gd name="connsiteX4" fmla="*/ 1328485 w 1391985"/>
              <a:gd name="connsiteY4" fmla="*/ 311150 h 2095500"/>
              <a:gd name="connsiteX5" fmla="*/ 1391985 w 1391985"/>
              <a:gd name="connsiteY5" fmla="*/ 990600 h 2095500"/>
              <a:gd name="connsiteX6" fmla="*/ 731585 w 1391985"/>
              <a:gd name="connsiteY6" fmla="*/ 2095500 h 2095500"/>
              <a:gd name="connsiteX0" fmla="*/ 731585 w 1391985"/>
              <a:gd name="connsiteY0" fmla="*/ 2095500 h 2095500"/>
              <a:gd name="connsiteX1" fmla="*/ 57691 w 1391985"/>
              <a:gd name="connsiteY1" fmla="*/ 1020762 h 2095500"/>
              <a:gd name="connsiteX2" fmla="*/ 148179 w 1391985"/>
              <a:gd name="connsiteY2" fmla="*/ 280194 h 2095500"/>
              <a:gd name="connsiteX3" fmla="*/ 712535 w 1391985"/>
              <a:gd name="connsiteY3" fmla="*/ 0 h 2095500"/>
              <a:gd name="connsiteX4" fmla="*/ 1328485 w 1391985"/>
              <a:gd name="connsiteY4" fmla="*/ 311150 h 2095500"/>
              <a:gd name="connsiteX5" fmla="*/ 1391985 w 1391985"/>
              <a:gd name="connsiteY5" fmla="*/ 990600 h 2095500"/>
              <a:gd name="connsiteX6" fmla="*/ 731585 w 1391985"/>
              <a:gd name="connsiteY6" fmla="*/ 2095500 h 2095500"/>
              <a:gd name="connsiteX0" fmla="*/ 731585 w 1391985"/>
              <a:gd name="connsiteY0" fmla="*/ 2081213 h 2081213"/>
              <a:gd name="connsiteX1" fmla="*/ 57691 w 1391985"/>
              <a:gd name="connsiteY1" fmla="*/ 1006475 h 2081213"/>
              <a:gd name="connsiteX2" fmla="*/ 148179 w 1391985"/>
              <a:gd name="connsiteY2" fmla="*/ 265907 h 2081213"/>
              <a:gd name="connsiteX3" fmla="*/ 714916 w 1391985"/>
              <a:gd name="connsiteY3" fmla="*/ 0 h 2081213"/>
              <a:gd name="connsiteX4" fmla="*/ 1328485 w 1391985"/>
              <a:gd name="connsiteY4" fmla="*/ 296863 h 2081213"/>
              <a:gd name="connsiteX5" fmla="*/ 1391985 w 1391985"/>
              <a:gd name="connsiteY5" fmla="*/ 976313 h 2081213"/>
              <a:gd name="connsiteX6" fmla="*/ 731585 w 1391985"/>
              <a:gd name="connsiteY6" fmla="*/ 2081213 h 2081213"/>
              <a:gd name="connsiteX0" fmla="*/ 731585 w 1391985"/>
              <a:gd name="connsiteY0" fmla="*/ 2081213 h 2081213"/>
              <a:gd name="connsiteX1" fmla="*/ 57691 w 1391985"/>
              <a:gd name="connsiteY1" fmla="*/ 1006475 h 2081213"/>
              <a:gd name="connsiteX2" fmla="*/ 148179 w 1391985"/>
              <a:gd name="connsiteY2" fmla="*/ 265907 h 2081213"/>
              <a:gd name="connsiteX3" fmla="*/ 714916 w 1391985"/>
              <a:gd name="connsiteY3" fmla="*/ 0 h 2081213"/>
              <a:gd name="connsiteX4" fmla="*/ 1328485 w 1391985"/>
              <a:gd name="connsiteY4" fmla="*/ 296863 h 2081213"/>
              <a:gd name="connsiteX5" fmla="*/ 1391985 w 1391985"/>
              <a:gd name="connsiteY5" fmla="*/ 976313 h 2081213"/>
              <a:gd name="connsiteX6" fmla="*/ 731585 w 1391985"/>
              <a:gd name="connsiteY6" fmla="*/ 2081213 h 2081213"/>
              <a:gd name="connsiteX0" fmla="*/ 731585 w 1391985"/>
              <a:gd name="connsiteY0" fmla="*/ 2081217 h 2081217"/>
              <a:gd name="connsiteX1" fmla="*/ 57691 w 1391985"/>
              <a:gd name="connsiteY1" fmla="*/ 1006479 h 2081217"/>
              <a:gd name="connsiteX2" fmla="*/ 148179 w 1391985"/>
              <a:gd name="connsiteY2" fmla="*/ 265911 h 2081217"/>
              <a:gd name="connsiteX3" fmla="*/ 714916 w 1391985"/>
              <a:gd name="connsiteY3" fmla="*/ 4 h 2081217"/>
              <a:gd name="connsiteX4" fmla="*/ 1328485 w 1391985"/>
              <a:gd name="connsiteY4" fmla="*/ 296867 h 2081217"/>
              <a:gd name="connsiteX5" fmla="*/ 1391985 w 1391985"/>
              <a:gd name="connsiteY5" fmla="*/ 976317 h 2081217"/>
              <a:gd name="connsiteX6" fmla="*/ 731585 w 1391985"/>
              <a:gd name="connsiteY6" fmla="*/ 2081217 h 2081217"/>
              <a:gd name="connsiteX0" fmla="*/ 731585 w 1391985"/>
              <a:gd name="connsiteY0" fmla="*/ 2081217 h 2081217"/>
              <a:gd name="connsiteX1" fmla="*/ 57691 w 1391985"/>
              <a:gd name="connsiteY1" fmla="*/ 1006479 h 2081217"/>
              <a:gd name="connsiteX2" fmla="*/ 148179 w 1391985"/>
              <a:gd name="connsiteY2" fmla="*/ 265911 h 2081217"/>
              <a:gd name="connsiteX3" fmla="*/ 714916 w 1391985"/>
              <a:gd name="connsiteY3" fmla="*/ 4 h 2081217"/>
              <a:gd name="connsiteX4" fmla="*/ 1321342 w 1391985"/>
              <a:gd name="connsiteY4" fmla="*/ 308773 h 2081217"/>
              <a:gd name="connsiteX5" fmla="*/ 1391985 w 1391985"/>
              <a:gd name="connsiteY5" fmla="*/ 976317 h 2081217"/>
              <a:gd name="connsiteX6" fmla="*/ 731585 w 1391985"/>
              <a:gd name="connsiteY6" fmla="*/ 2081217 h 2081217"/>
              <a:gd name="connsiteX0" fmla="*/ 731585 w 1391985"/>
              <a:gd name="connsiteY0" fmla="*/ 2081221 h 2081221"/>
              <a:gd name="connsiteX1" fmla="*/ 57691 w 1391985"/>
              <a:gd name="connsiteY1" fmla="*/ 1006483 h 2081221"/>
              <a:gd name="connsiteX2" fmla="*/ 148179 w 1391985"/>
              <a:gd name="connsiteY2" fmla="*/ 265915 h 2081221"/>
              <a:gd name="connsiteX3" fmla="*/ 714916 w 1391985"/>
              <a:gd name="connsiteY3" fmla="*/ 8 h 2081221"/>
              <a:gd name="connsiteX4" fmla="*/ 1321342 w 1391985"/>
              <a:gd name="connsiteY4" fmla="*/ 308777 h 2081221"/>
              <a:gd name="connsiteX5" fmla="*/ 1391985 w 1391985"/>
              <a:gd name="connsiteY5" fmla="*/ 976321 h 2081221"/>
              <a:gd name="connsiteX6" fmla="*/ 731585 w 1391985"/>
              <a:gd name="connsiteY6" fmla="*/ 2081221 h 2081221"/>
              <a:gd name="connsiteX0" fmla="*/ 731585 w 1395120"/>
              <a:gd name="connsiteY0" fmla="*/ 2081221 h 2081221"/>
              <a:gd name="connsiteX1" fmla="*/ 57691 w 1395120"/>
              <a:gd name="connsiteY1" fmla="*/ 1006483 h 2081221"/>
              <a:gd name="connsiteX2" fmla="*/ 148179 w 1395120"/>
              <a:gd name="connsiteY2" fmla="*/ 265915 h 2081221"/>
              <a:gd name="connsiteX3" fmla="*/ 714916 w 1395120"/>
              <a:gd name="connsiteY3" fmla="*/ 8 h 2081221"/>
              <a:gd name="connsiteX4" fmla="*/ 1321342 w 1395120"/>
              <a:gd name="connsiteY4" fmla="*/ 308777 h 2081221"/>
              <a:gd name="connsiteX5" fmla="*/ 1391985 w 1395120"/>
              <a:gd name="connsiteY5" fmla="*/ 976321 h 2081221"/>
              <a:gd name="connsiteX6" fmla="*/ 731585 w 1395120"/>
              <a:gd name="connsiteY6" fmla="*/ 2081221 h 2081221"/>
              <a:gd name="connsiteX0" fmla="*/ 731585 w 1435441"/>
              <a:gd name="connsiteY0" fmla="*/ 2081221 h 2081221"/>
              <a:gd name="connsiteX1" fmla="*/ 57691 w 1435441"/>
              <a:gd name="connsiteY1" fmla="*/ 1006483 h 2081221"/>
              <a:gd name="connsiteX2" fmla="*/ 148179 w 1435441"/>
              <a:gd name="connsiteY2" fmla="*/ 265915 h 2081221"/>
              <a:gd name="connsiteX3" fmla="*/ 714916 w 1435441"/>
              <a:gd name="connsiteY3" fmla="*/ 8 h 2081221"/>
              <a:gd name="connsiteX4" fmla="*/ 1321342 w 1435441"/>
              <a:gd name="connsiteY4" fmla="*/ 308777 h 2081221"/>
              <a:gd name="connsiteX5" fmla="*/ 1391985 w 1435441"/>
              <a:gd name="connsiteY5" fmla="*/ 976321 h 2081221"/>
              <a:gd name="connsiteX6" fmla="*/ 731585 w 1435441"/>
              <a:gd name="connsiteY6" fmla="*/ 2081221 h 2081221"/>
              <a:gd name="connsiteX0" fmla="*/ 733701 w 1437557"/>
              <a:gd name="connsiteY0" fmla="*/ 2081221 h 2081221"/>
              <a:gd name="connsiteX1" fmla="*/ 59807 w 1437557"/>
              <a:gd name="connsiteY1" fmla="*/ 1006483 h 2081221"/>
              <a:gd name="connsiteX2" fmla="*/ 150295 w 1437557"/>
              <a:gd name="connsiteY2" fmla="*/ 265915 h 2081221"/>
              <a:gd name="connsiteX3" fmla="*/ 717032 w 1437557"/>
              <a:gd name="connsiteY3" fmla="*/ 8 h 2081221"/>
              <a:gd name="connsiteX4" fmla="*/ 1323458 w 1437557"/>
              <a:gd name="connsiteY4" fmla="*/ 308777 h 2081221"/>
              <a:gd name="connsiteX5" fmla="*/ 1394101 w 1437557"/>
              <a:gd name="connsiteY5" fmla="*/ 976321 h 2081221"/>
              <a:gd name="connsiteX6" fmla="*/ 733701 w 1437557"/>
              <a:gd name="connsiteY6" fmla="*/ 2081221 h 2081221"/>
              <a:gd name="connsiteX0" fmla="*/ 733701 w 1437557"/>
              <a:gd name="connsiteY0" fmla="*/ 2081221 h 2081221"/>
              <a:gd name="connsiteX1" fmla="*/ 59807 w 1437557"/>
              <a:gd name="connsiteY1" fmla="*/ 1006483 h 2081221"/>
              <a:gd name="connsiteX2" fmla="*/ 150295 w 1437557"/>
              <a:gd name="connsiteY2" fmla="*/ 265915 h 2081221"/>
              <a:gd name="connsiteX3" fmla="*/ 717032 w 1437557"/>
              <a:gd name="connsiteY3" fmla="*/ 8 h 2081221"/>
              <a:gd name="connsiteX4" fmla="*/ 1323458 w 1437557"/>
              <a:gd name="connsiteY4" fmla="*/ 308777 h 2081221"/>
              <a:gd name="connsiteX5" fmla="*/ 1394101 w 1437557"/>
              <a:gd name="connsiteY5" fmla="*/ 976321 h 2081221"/>
              <a:gd name="connsiteX6" fmla="*/ 733701 w 1437557"/>
              <a:gd name="connsiteY6" fmla="*/ 2081221 h 2081221"/>
              <a:gd name="connsiteX0" fmla="*/ 737934 w 1441790"/>
              <a:gd name="connsiteY0" fmla="*/ 2081221 h 2081221"/>
              <a:gd name="connsiteX1" fmla="*/ 64040 w 1441790"/>
              <a:gd name="connsiteY1" fmla="*/ 1006483 h 2081221"/>
              <a:gd name="connsiteX2" fmla="*/ 154528 w 1441790"/>
              <a:gd name="connsiteY2" fmla="*/ 265915 h 2081221"/>
              <a:gd name="connsiteX3" fmla="*/ 721265 w 1441790"/>
              <a:gd name="connsiteY3" fmla="*/ 8 h 2081221"/>
              <a:gd name="connsiteX4" fmla="*/ 1327691 w 1441790"/>
              <a:gd name="connsiteY4" fmla="*/ 308777 h 2081221"/>
              <a:gd name="connsiteX5" fmla="*/ 1398334 w 1441790"/>
              <a:gd name="connsiteY5" fmla="*/ 976321 h 2081221"/>
              <a:gd name="connsiteX6" fmla="*/ 737934 w 1441790"/>
              <a:gd name="connsiteY6" fmla="*/ 2081221 h 208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1790" h="2081221">
                <a:moveTo>
                  <a:pt x="737934" y="2081221"/>
                </a:moveTo>
                <a:lnTo>
                  <a:pt x="64040" y="1006483"/>
                </a:lnTo>
                <a:cubicBezTo>
                  <a:pt x="-70104" y="659615"/>
                  <a:pt x="29116" y="455621"/>
                  <a:pt x="154528" y="265915"/>
                </a:cubicBezTo>
                <a:cubicBezTo>
                  <a:pt x="280734" y="105842"/>
                  <a:pt x="516478" y="537"/>
                  <a:pt x="721265" y="8"/>
                </a:cubicBezTo>
                <a:cubicBezTo>
                  <a:pt x="956745" y="-1051"/>
                  <a:pt x="1166031" y="97904"/>
                  <a:pt x="1327691" y="308777"/>
                </a:cubicBezTo>
                <a:cubicBezTo>
                  <a:pt x="1453633" y="547961"/>
                  <a:pt x="1472417" y="777619"/>
                  <a:pt x="1398334" y="976321"/>
                </a:cubicBezTo>
                <a:lnTo>
                  <a:pt x="737934" y="2081221"/>
                </a:lnTo>
                <a:close/>
              </a:path>
            </a:pathLst>
          </a:custGeom>
          <a:solidFill>
            <a:srgbClr val="ED7D3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71" name="Right Arrow 70"/>
          <p:cNvSpPr/>
          <p:nvPr/>
        </p:nvSpPr>
        <p:spPr>
          <a:xfrm>
            <a:off x="10494380" y="5558191"/>
            <a:ext cx="437593" cy="228109"/>
          </a:xfrm>
          <a:prstGeom prst="rightArrow">
            <a:avLst/>
          </a:prstGeom>
          <a:solidFill>
            <a:srgbClr val="ED7D3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3" name="Oval 72"/>
          <p:cNvSpPr/>
          <p:nvPr/>
        </p:nvSpPr>
        <p:spPr>
          <a:xfrm>
            <a:off x="10961667" y="5061424"/>
            <a:ext cx="1080598" cy="1044093"/>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latin typeface="Arial" panose="020B0604020202020204" pitchFamily="34" charset="0"/>
                <a:cs typeface="Arial" panose="020B0604020202020204" pitchFamily="34" charset="0"/>
              </a:rPr>
              <a:t>2021</a:t>
            </a:r>
          </a:p>
        </p:txBody>
      </p:sp>
      <p:sp>
        <p:nvSpPr>
          <p:cNvPr id="38" name="Oval 37"/>
          <p:cNvSpPr/>
          <p:nvPr/>
        </p:nvSpPr>
        <p:spPr>
          <a:xfrm>
            <a:off x="197087" y="5098891"/>
            <a:ext cx="1080598" cy="1044093"/>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latin typeface="Arial" panose="020B0604020202020204" pitchFamily="34" charset="0"/>
                <a:cs typeface="Arial" panose="020B0604020202020204" pitchFamily="34" charset="0"/>
              </a:rPr>
              <a:t>2018</a:t>
            </a:r>
          </a:p>
        </p:txBody>
      </p:sp>
      <p:cxnSp>
        <p:nvCxnSpPr>
          <p:cNvPr id="63" name="Straight Connector 62"/>
          <p:cNvCxnSpPr/>
          <p:nvPr/>
        </p:nvCxnSpPr>
        <p:spPr bwMode="auto">
          <a:xfrm>
            <a:off x="3356561" y="3105895"/>
            <a:ext cx="3096" cy="6060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27573" y="875939"/>
            <a:ext cx="1712464" cy="4083383"/>
            <a:chOff x="3341688" y="2212599"/>
            <a:chExt cx="2495550" cy="3648141"/>
          </a:xfrm>
        </p:grpSpPr>
        <p:sp>
          <p:nvSpPr>
            <p:cNvPr id="47" name="Round Same Side Corner Rectangle 22"/>
            <p:cNvSpPr/>
            <p:nvPr/>
          </p:nvSpPr>
          <p:spPr bwMode="auto">
            <a:xfrm>
              <a:off x="3341688" y="2611438"/>
              <a:ext cx="2495550" cy="3249302"/>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182880"/>
            <a:lstStyle/>
            <a:p>
              <a:pPr>
                <a:lnSpc>
                  <a:spcPct val="110000"/>
                </a:lnSpc>
                <a:defRPr/>
              </a:pPr>
              <a:r>
                <a:rPr lang="en-US" sz="2400" b="1" kern="0" dirty="0" err="1">
                  <a:solidFill>
                    <a:srgbClr val="000090"/>
                  </a:solidFill>
                </a:rPr>
                <a:t>Thành</a:t>
              </a:r>
              <a:r>
                <a:rPr lang="en-US" sz="2400" b="1" kern="0" dirty="0">
                  <a:solidFill>
                    <a:srgbClr val="000090"/>
                  </a:solidFill>
                </a:rPr>
                <a:t> </a:t>
              </a:r>
              <a:r>
                <a:rPr lang="en-US" sz="2400" b="1" kern="0" dirty="0" err="1">
                  <a:solidFill>
                    <a:srgbClr val="000090"/>
                  </a:solidFill>
                </a:rPr>
                <a:t>lập</a:t>
              </a:r>
              <a:r>
                <a:rPr lang="en-US" sz="2400" b="1" kern="0" dirty="0">
                  <a:solidFill>
                    <a:srgbClr val="000090"/>
                  </a:solidFill>
                </a:rPr>
                <a:t> </a:t>
              </a:r>
              <a:r>
                <a:rPr lang="en-US" sz="2400" b="1" kern="0" dirty="0" err="1">
                  <a:solidFill>
                    <a:srgbClr val="000090"/>
                  </a:solidFill>
                </a:rPr>
                <a:t>Tiểu</a:t>
              </a:r>
              <a:r>
                <a:rPr lang="en-US" sz="2400" b="1" kern="0" dirty="0">
                  <a:solidFill>
                    <a:srgbClr val="000090"/>
                  </a:solidFill>
                </a:rPr>
                <a:t> ban </a:t>
              </a:r>
              <a:r>
                <a:rPr lang="en-US" sz="2400" b="1" kern="0" dirty="0" err="1">
                  <a:solidFill>
                    <a:srgbClr val="000090"/>
                  </a:solidFill>
                </a:rPr>
                <a:t>Văn</a:t>
              </a:r>
              <a:r>
                <a:rPr lang="en-US" sz="2400" b="1" kern="0" dirty="0">
                  <a:solidFill>
                    <a:srgbClr val="000090"/>
                  </a:solidFill>
                </a:rPr>
                <a:t> </a:t>
              </a:r>
              <a:r>
                <a:rPr lang="en-US" sz="2400" b="1" kern="0" dirty="0" err="1">
                  <a:solidFill>
                    <a:srgbClr val="000090"/>
                  </a:solidFill>
                </a:rPr>
                <a:t>kiện</a:t>
              </a:r>
              <a:r>
                <a:rPr lang="en-US" sz="2400" b="1" kern="0" dirty="0">
                  <a:solidFill>
                    <a:srgbClr val="000090"/>
                  </a:solidFill>
                </a:rPr>
                <a:t>, </a:t>
              </a:r>
              <a:r>
                <a:rPr lang="en-US" sz="2400" b="1" kern="0" dirty="0" err="1">
                  <a:solidFill>
                    <a:srgbClr val="000090"/>
                  </a:solidFill>
                </a:rPr>
                <a:t>Tổ</a:t>
              </a:r>
              <a:r>
                <a:rPr lang="en-US" sz="2400" b="1" kern="0" dirty="0">
                  <a:solidFill>
                    <a:srgbClr val="000090"/>
                  </a:solidFill>
                </a:rPr>
                <a:t> </a:t>
              </a:r>
              <a:r>
                <a:rPr lang="en-US" sz="2400" b="1" kern="0" dirty="0" err="1">
                  <a:solidFill>
                    <a:srgbClr val="000090"/>
                  </a:solidFill>
                </a:rPr>
                <a:t>biên</a:t>
              </a:r>
              <a:r>
                <a:rPr lang="en-US" sz="2400" b="1" kern="0" dirty="0">
                  <a:solidFill>
                    <a:srgbClr val="000090"/>
                  </a:solidFill>
                </a:rPr>
                <a:t> </a:t>
              </a:r>
              <a:r>
                <a:rPr lang="en-US" sz="2400" b="1" kern="0" dirty="0" err="1">
                  <a:solidFill>
                    <a:srgbClr val="000090"/>
                  </a:solidFill>
                </a:rPr>
                <a:t>tập</a:t>
              </a:r>
              <a:r>
                <a:rPr lang="en-US" sz="2400" b="1" kern="0" dirty="0">
                  <a:solidFill>
                    <a:srgbClr val="000090"/>
                  </a:solidFill>
                </a:rPr>
                <a:t>, </a:t>
              </a:r>
              <a:r>
                <a:rPr lang="en-US" sz="2400" b="1" kern="0" dirty="0" err="1">
                  <a:solidFill>
                    <a:srgbClr val="000090"/>
                  </a:solidFill>
                </a:rPr>
                <a:t>Các</a:t>
              </a:r>
              <a:r>
                <a:rPr lang="en-US" sz="2400" b="1" kern="0" dirty="0">
                  <a:solidFill>
                    <a:srgbClr val="000090"/>
                  </a:solidFill>
                </a:rPr>
                <a:t> bộ </a:t>
              </a:r>
              <a:r>
                <a:rPr lang="en-US" sz="2400" b="1" kern="0" dirty="0" err="1">
                  <a:solidFill>
                    <a:srgbClr val="000090"/>
                  </a:solidFill>
                </a:rPr>
                <a:t>phận</a:t>
              </a:r>
              <a:r>
                <a:rPr lang="en-US" sz="2400" b="1" kern="0" dirty="0">
                  <a:solidFill>
                    <a:srgbClr val="000090"/>
                  </a:solidFill>
                </a:rPr>
                <a:t> </a:t>
              </a:r>
              <a:r>
                <a:rPr lang="en-US" sz="2400" b="1" kern="0" dirty="0" err="1">
                  <a:solidFill>
                    <a:srgbClr val="000090"/>
                  </a:solidFill>
                </a:rPr>
                <a:t>giúp</a:t>
              </a:r>
              <a:r>
                <a:rPr lang="en-US" sz="2400" b="1" kern="0" dirty="0">
                  <a:solidFill>
                    <a:srgbClr val="000090"/>
                  </a:solidFill>
                </a:rPr>
                <a:t> </a:t>
              </a:r>
              <a:r>
                <a:rPr lang="en-US" sz="2400" b="1" kern="0" dirty="0" err="1">
                  <a:solidFill>
                    <a:srgbClr val="000090"/>
                  </a:solidFill>
                </a:rPr>
                <a:t>việc</a:t>
              </a:r>
              <a:r>
                <a:rPr lang="en-US" sz="2400" b="1" kern="0" dirty="0">
                  <a:solidFill>
                    <a:srgbClr val="000090"/>
                  </a:solidFill>
                </a:rPr>
                <a:t>…</a:t>
              </a:r>
            </a:p>
          </p:txBody>
        </p:sp>
        <p:sp>
          <p:nvSpPr>
            <p:cNvPr id="49" name="WordArt 6"/>
            <p:cNvSpPr>
              <a:spLocks noChangeArrowheads="1" noChangeShapeType="1" noTextEdit="1"/>
            </p:cNvSpPr>
            <p:nvPr/>
          </p:nvSpPr>
          <p:spPr bwMode="gray">
            <a:xfrm>
              <a:off x="4339319" y="2212599"/>
              <a:ext cx="433726" cy="536859"/>
            </a:xfrm>
            <a:prstGeom prst="rect">
              <a:avLst/>
            </a:prstGeom>
          </p:spPr>
          <p:txBody>
            <a:bodyPr wrap="none" fromWordArt="1">
              <a:prstTxWarp prst="textPlain">
                <a:avLst>
                  <a:gd name="adj" fmla="val 50000"/>
                </a:avLst>
              </a:prstTxWarp>
            </a:bodyPr>
            <a:lstStyle/>
            <a:p>
              <a:endParaRPr lang="en-US" sz="3200" b="1" kern="10" dirty="0">
                <a:ln w="9525">
                  <a:noFill/>
                  <a:round/>
                  <a:headEnd/>
                  <a:tailEnd/>
                </a:ln>
                <a:solidFill>
                  <a:schemeClr val="accent5">
                    <a:lumMod val="20000"/>
                    <a:lumOff val="80000"/>
                  </a:schemeClr>
                </a:solidFill>
                <a:latin typeface="Arial Black"/>
              </a:endParaRPr>
            </a:p>
          </p:txBody>
        </p:sp>
        <p:sp>
          <p:nvSpPr>
            <p:cNvPr id="50" name="Hình chữ nhật 16"/>
            <p:cNvSpPr/>
            <p:nvPr/>
          </p:nvSpPr>
          <p:spPr>
            <a:xfrm>
              <a:off x="3345793" y="2803199"/>
              <a:ext cx="2491444" cy="624565"/>
            </a:xfrm>
            <a:prstGeom prst="rect">
              <a:avLst/>
            </a:prstGeom>
          </p:spPr>
          <p:txBody>
            <a:bodyPr wrap="square">
              <a:spAutoFit/>
            </a:bodyPr>
            <a:lstStyle/>
            <a:p>
              <a:pPr algn="just">
                <a:lnSpc>
                  <a:spcPct val="150000"/>
                </a:lnSpc>
              </a:pPr>
              <a:endParaRPr lang="en-US" sz="2400" dirty="0">
                <a:latin typeface="Times New Roman" panose="02020603050405020304" pitchFamily="18" charset="0"/>
                <a:cs typeface="Times New Roman" panose="02020603050405020304" pitchFamily="18" charset="0"/>
              </a:endParaRPr>
            </a:p>
          </p:txBody>
        </p:sp>
      </p:grpSp>
      <p:grpSp>
        <p:nvGrpSpPr>
          <p:cNvPr id="52" name="Group 51"/>
          <p:cNvGrpSpPr/>
          <p:nvPr/>
        </p:nvGrpSpPr>
        <p:grpSpPr>
          <a:xfrm>
            <a:off x="2036691" y="906166"/>
            <a:ext cx="1929388" cy="4053156"/>
            <a:chOff x="3345793" y="2212599"/>
            <a:chExt cx="2491444" cy="3648141"/>
          </a:xfrm>
        </p:grpSpPr>
        <p:sp>
          <p:nvSpPr>
            <p:cNvPr id="53" name="Round Same Side Corner Rectangle 22"/>
            <p:cNvSpPr/>
            <p:nvPr/>
          </p:nvSpPr>
          <p:spPr bwMode="auto">
            <a:xfrm>
              <a:off x="3403318" y="2611438"/>
              <a:ext cx="2433918" cy="3249302"/>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182880"/>
            <a:lstStyle/>
            <a:p>
              <a:pPr>
                <a:lnSpc>
                  <a:spcPct val="110000"/>
                </a:lnSpc>
                <a:defRPr/>
              </a:pPr>
              <a:r>
                <a:rPr lang="en-US" sz="2400" b="1" kern="0" dirty="0" err="1">
                  <a:solidFill>
                    <a:srgbClr val="000090"/>
                  </a:solidFill>
                </a:rPr>
                <a:t>Nghiên</a:t>
              </a:r>
              <a:r>
                <a:rPr lang="en-US" sz="2400" b="1" kern="0" dirty="0">
                  <a:solidFill>
                    <a:srgbClr val="000090"/>
                  </a:solidFill>
                </a:rPr>
                <a:t> </a:t>
              </a:r>
              <a:r>
                <a:rPr lang="en-US" sz="2400" b="1" kern="0" dirty="0" err="1">
                  <a:solidFill>
                    <a:srgbClr val="000090"/>
                  </a:solidFill>
                </a:rPr>
                <a:t>cứu</a:t>
              </a:r>
              <a:r>
                <a:rPr lang="en-US" sz="2400" b="1" kern="0" dirty="0">
                  <a:solidFill>
                    <a:srgbClr val="000090"/>
                  </a:solidFill>
                </a:rPr>
                <a:t> </a:t>
              </a:r>
              <a:r>
                <a:rPr lang="en-US" sz="2400" b="1" kern="0" dirty="0" err="1">
                  <a:solidFill>
                    <a:srgbClr val="000090"/>
                  </a:solidFill>
                </a:rPr>
                <a:t>lý</a:t>
              </a:r>
              <a:r>
                <a:rPr lang="en-US" sz="2400" b="1" kern="0" dirty="0">
                  <a:solidFill>
                    <a:srgbClr val="000090"/>
                  </a:solidFill>
                </a:rPr>
                <a:t> </a:t>
              </a:r>
              <a:r>
                <a:rPr lang="en-US" sz="2400" b="1" kern="0" dirty="0" err="1">
                  <a:solidFill>
                    <a:srgbClr val="000090"/>
                  </a:solidFill>
                </a:rPr>
                <a:t>luận</a:t>
              </a:r>
              <a:r>
                <a:rPr lang="en-US" sz="2400" b="1" kern="0" dirty="0">
                  <a:solidFill>
                    <a:srgbClr val="000090"/>
                  </a:solidFill>
                </a:rPr>
                <a:t>; </a:t>
              </a:r>
              <a:r>
                <a:rPr lang="en-US" sz="2400" b="1" kern="0" dirty="0" err="1">
                  <a:solidFill>
                    <a:srgbClr val="000090"/>
                  </a:solidFill>
                </a:rPr>
                <a:t>tổng</a:t>
              </a:r>
              <a:r>
                <a:rPr lang="en-US" sz="2400" b="1" kern="0" dirty="0">
                  <a:solidFill>
                    <a:srgbClr val="000090"/>
                  </a:solidFill>
                </a:rPr>
                <a:t> </a:t>
              </a:r>
              <a:r>
                <a:rPr lang="en-US" sz="2400" b="1" kern="0" dirty="0" err="1">
                  <a:solidFill>
                    <a:srgbClr val="000090"/>
                  </a:solidFill>
                </a:rPr>
                <a:t>kết</a:t>
              </a:r>
              <a:r>
                <a:rPr lang="en-US" sz="2400" b="1" kern="0" dirty="0">
                  <a:solidFill>
                    <a:srgbClr val="000090"/>
                  </a:solidFill>
                </a:rPr>
                <a:t> </a:t>
              </a:r>
              <a:r>
                <a:rPr lang="en-US" sz="2400" b="1" kern="0" dirty="0" err="1">
                  <a:solidFill>
                    <a:srgbClr val="000090"/>
                  </a:solidFill>
                </a:rPr>
                <a:t>thực</a:t>
              </a:r>
              <a:r>
                <a:rPr lang="en-US" sz="2400" b="1" kern="0" dirty="0">
                  <a:solidFill>
                    <a:srgbClr val="000090"/>
                  </a:solidFill>
                </a:rPr>
                <a:t> </a:t>
              </a:r>
              <a:r>
                <a:rPr lang="en-US" sz="2400" b="1" kern="0" dirty="0" err="1">
                  <a:solidFill>
                    <a:srgbClr val="000090"/>
                  </a:solidFill>
                </a:rPr>
                <a:t>tiễn</a:t>
              </a:r>
              <a:r>
                <a:rPr lang="en-US" sz="2400" b="1" kern="0" dirty="0">
                  <a:solidFill>
                    <a:srgbClr val="000090"/>
                  </a:solidFill>
                </a:rPr>
                <a:t>; </a:t>
              </a:r>
              <a:r>
                <a:rPr lang="en-US" sz="2400" b="1" kern="0" dirty="0" err="1">
                  <a:solidFill>
                    <a:srgbClr val="000090"/>
                  </a:solidFill>
                </a:rPr>
                <a:t>khảo</a:t>
              </a:r>
              <a:r>
                <a:rPr lang="en-US" sz="2400" b="1" kern="0" dirty="0">
                  <a:solidFill>
                    <a:srgbClr val="000090"/>
                  </a:solidFill>
                </a:rPr>
                <a:t> </a:t>
              </a:r>
              <a:r>
                <a:rPr lang="en-US" sz="2400" b="1" kern="0" dirty="0" err="1">
                  <a:solidFill>
                    <a:srgbClr val="000090"/>
                  </a:solidFill>
                </a:rPr>
                <a:t>sát</a:t>
              </a:r>
              <a:r>
                <a:rPr lang="en-US" sz="2400" b="1" kern="0" dirty="0">
                  <a:solidFill>
                    <a:srgbClr val="000090"/>
                  </a:solidFill>
                </a:rPr>
                <a:t> </a:t>
              </a:r>
              <a:r>
                <a:rPr lang="en-US" sz="2400" b="1" kern="0" dirty="0" err="1">
                  <a:solidFill>
                    <a:srgbClr val="000090"/>
                  </a:solidFill>
                </a:rPr>
                <a:t>thực</a:t>
              </a:r>
              <a:r>
                <a:rPr lang="en-US" sz="2400" b="1" kern="0" dirty="0">
                  <a:solidFill>
                    <a:srgbClr val="000090"/>
                  </a:solidFill>
                </a:rPr>
                <a:t> tế</a:t>
              </a:r>
            </a:p>
          </p:txBody>
        </p:sp>
        <p:sp>
          <p:nvSpPr>
            <p:cNvPr id="55" name="WordArt 6"/>
            <p:cNvSpPr>
              <a:spLocks noChangeArrowheads="1" noChangeShapeType="1" noTextEdit="1"/>
            </p:cNvSpPr>
            <p:nvPr/>
          </p:nvSpPr>
          <p:spPr bwMode="gray">
            <a:xfrm>
              <a:off x="4339319" y="2212599"/>
              <a:ext cx="433726" cy="536859"/>
            </a:xfrm>
            <a:prstGeom prst="rect">
              <a:avLst/>
            </a:prstGeom>
          </p:spPr>
          <p:txBody>
            <a:bodyPr wrap="none" fromWordArt="1">
              <a:prstTxWarp prst="textPlain">
                <a:avLst>
                  <a:gd name="adj" fmla="val 50000"/>
                </a:avLst>
              </a:prstTxWarp>
            </a:bodyPr>
            <a:lstStyle/>
            <a:p>
              <a:endParaRPr lang="en-US" sz="3200" b="1" kern="10" dirty="0">
                <a:ln w="9525">
                  <a:noFill/>
                  <a:round/>
                  <a:headEnd/>
                  <a:tailEnd/>
                </a:ln>
                <a:solidFill>
                  <a:schemeClr val="accent5">
                    <a:lumMod val="20000"/>
                    <a:lumOff val="80000"/>
                  </a:schemeClr>
                </a:solidFill>
                <a:latin typeface="Arial Black"/>
              </a:endParaRPr>
            </a:p>
          </p:txBody>
        </p:sp>
        <p:sp>
          <p:nvSpPr>
            <p:cNvPr id="56" name="Hình chữ nhật 16"/>
            <p:cNvSpPr/>
            <p:nvPr/>
          </p:nvSpPr>
          <p:spPr>
            <a:xfrm>
              <a:off x="3345793" y="2803199"/>
              <a:ext cx="2491444" cy="624565"/>
            </a:xfrm>
            <a:prstGeom prst="rect">
              <a:avLst/>
            </a:prstGeom>
          </p:spPr>
          <p:txBody>
            <a:bodyPr wrap="square">
              <a:spAutoFit/>
            </a:bodyPr>
            <a:lstStyle/>
            <a:p>
              <a:pPr algn="just">
                <a:lnSpc>
                  <a:spcPct val="150000"/>
                </a:lnSpc>
              </a:pPr>
              <a:endParaRPr lang="en-US" sz="2400" dirty="0">
                <a:latin typeface="Times New Roman" panose="02020603050405020304" pitchFamily="18" charset="0"/>
                <a:cs typeface="Times New Roman" panose="02020603050405020304" pitchFamily="18" charset="0"/>
              </a:endParaRPr>
            </a:p>
          </p:txBody>
        </p:sp>
      </p:grpSp>
      <p:grpSp>
        <p:nvGrpSpPr>
          <p:cNvPr id="57" name="Group 56"/>
          <p:cNvGrpSpPr/>
          <p:nvPr/>
        </p:nvGrpSpPr>
        <p:grpSpPr>
          <a:xfrm>
            <a:off x="4132389" y="895402"/>
            <a:ext cx="1932567" cy="4016004"/>
            <a:chOff x="3341688" y="2212599"/>
            <a:chExt cx="2495550" cy="3648141"/>
          </a:xfrm>
        </p:grpSpPr>
        <p:sp>
          <p:nvSpPr>
            <p:cNvPr id="58" name="Round Same Side Corner Rectangle 22"/>
            <p:cNvSpPr/>
            <p:nvPr/>
          </p:nvSpPr>
          <p:spPr bwMode="auto">
            <a:xfrm>
              <a:off x="3341688" y="2611438"/>
              <a:ext cx="2495550" cy="3249302"/>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182880"/>
            <a:lstStyle/>
            <a:p>
              <a:pPr>
                <a:lnSpc>
                  <a:spcPct val="110000"/>
                </a:lnSpc>
                <a:defRPr/>
              </a:pPr>
              <a:r>
                <a:rPr lang="en-US" sz="2400" b="1" kern="0" dirty="0" err="1">
                  <a:solidFill>
                    <a:srgbClr val="000090"/>
                  </a:solidFill>
                </a:rPr>
                <a:t>Xin</a:t>
              </a:r>
              <a:r>
                <a:rPr lang="en-US" sz="2400" b="1" kern="0" dirty="0">
                  <a:solidFill>
                    <a:srgbClr val="000090"/>
                  </a:solidFill>
                </a:rPr>
                <a:t> </a:t>
              </a:r>
              <a:r>
                <a:rPr lang="en-US" sz="2400" b="1" kern="0" dirty="0" err="1">
                  <a:solidFill>
                    <a:srgbClr val="000090"/>
                  </a:solidFill>
                </a:rPr>
                <a:t>ý</a:t>
              </a:r>
              <a:r>
                <a:rPr lang="en-US" sz="2400" b="1" kern="0" dirty="0">
                  <a:solidFill>
                    <a:srgbClr val="000090"/>
                  </a:solidFill>
                </a:rPr>
                <a:t> </a:t>
              </a:r>
              <a:r>
                <a:rPr lang="en-US" sz="2400" b="1" kern="0" dirty="0" err="1">
                  <a:solidFill>
                    <a:srgbClr val="000090"/>
                  </a:solidFill>
                </a:rPr>
                <a:t>kiến</a:t>
              </a:r>
              <a:r>
                <a:rPr lang="en-US" sz="2400" b="1" kern="0" dirty="0">
                  <a:solidFill>
                    <a:srgbClr val="000090"/>
                  </a:solidFill>
                </a:rPr>
                <a:t> Bộ </a:t>
              </a:r>
              <a:r>
                <a:rPr lang="en-US" sz="2400" b="1" kern="0" dirty="0" err="1">
                  <a:solidFill>
                    <a:srgbClr val="000090"/>
                  </a:solidFill>
                </a:rPr>
                <a:t>Chính</a:t>
              </a:r>
              <a:r>
                <a:rPr lang="en-US" sz="2400" b="1" kern="0" dirty="0">
                  <a:solidFill>
                    <a:srgbClr val="000090"/>
                  </a:solidFill>
                </a:rPr>
                <a:t> </a:t>
              </a:r>
              <a:r>
                <a:rPr lang="en-US" sz="2400" b="1" kern="0" dirty="0" err="1">
                  <a:solidFill>
                    <a:srgbClr val="000090"/>
                  </a:solidFill>
                </a:rPr>
                <a:t>trị</a:t>
              </a:r>
              <a:r>
                <a:rPr lang="en-US" sz="2400" b="1" kern="0" dirty="0">
                  <a:solidFill>
                    <a:srgbClr val="000090"/>
                  </a:solidFill>
                </a:rPr>
                <a:t>, Ban </a:t>
              </a:r>
              <a:r>
                <a:rPr lang="en-US" sz="2400" b="1" kern="0" dirty="0" err="1">
                  <a:solidFill>
                    <a:srgbClr val="000090"/>
                  </a:solidFill>
                </a:rPr>
                <a:t>chấp</a:t>
              </a:r>
              <a:r>
                <a:rPr lang="en-US" sz="2400" b="1" kern="0" dirty="0">
                  <a:solidFill>
                    <a:srgbClr val="000090"/>
                  </a:solidFill>
                </a:rPr>
                <a:t> </a:t>
              </a:r>
              <a:r>
                <a:rPr lang="en-US" sz="2400" b="1" kern="0" dirty="0" err="1">
                  <a:solidFill>
                    <a:srgbClr val="000090"/>
                  </a:solidFill>
                </a:rPr>
                <a:t>hành</a:t>
              </a:r>
              <a:r>
                <a:rPr lang="en-US" sz="2400" b="1" kern="0" dirty="0">
                  <a:solidFill>
                    <a:srgbClr val="000090"/>
                  </a:solidFill>
                </a:rPr>
                <a:t> </a:t>
              </a:r>
              <a:r>
                <a:rPr lang="en-US" sz="2400" b="1" kern="0" dirty="0" err="1">
                  <a:solidFill>
                    <a:srgbClr val="000090"/>
                  </a:solidFill>
                </a:rPr>
                <a:t>Trung</a:t>
              </a:r>
              <a:r>
                <a:rPr lang="en-US" sz="2400" b="1" kern="0" dirty="0">
                  <a:solidFill>
                    <a:srgbClr val="000090"/>
                  </a:solidFill>
                </a:rPr>
                <a:t> </a:t>
              </a:r>
              <a:r>
                <a:rPr lang="en-US" sz="2400" b="1" kern="0" dirty="0" err="1">
                  <a:solidFill>
                    <a:srgbClr val="000090"/>
                  </a:solidFill>
                </a:rPr>
                <a:t>ương</a:t>
              </a:r>
              <a:r>
                <a:rPr lang="en-US" sz="2400" b="1" kern="0" dirty="0">
                  <a:solidFill>
                    <a:srgbClr val="000090"/>
                  </a:solidFill>
                </a:rPr>
                <a:t> (</a:t>
              </a:r>
              <a:r>
                <a:rPr lang="en-US" sz="2400" b="1" kern="0" dirty="0" err="1">
                  <a:solidFill>
                    <a:srgbClr val="000090"/>
                  </a:solidFill>
                </a:rPr>
                <a:t>Hội</a:t>
              </a:r>
              <a:r>
                <a:rPr lang="en-US" sz="2400" b="1" kern="0" dirty="0">
                  <a:solidFill>
                    <a:srgbClr val="000090"/>
                  </a:solidFill>
                </a:rPr>
                <a:t> </a:t>
              </a:r>
              <a:r>
                <a:rPr lang="en-US" sz="2400" b="1" kern="0" dirty="0" err="1">
                  <a:solidFill>
                    <a:srgbClr val="000090"/>
                  </a:solidFill>
                </a:rPr>
                <a:t>nghị</a:t>
              </a:r>
              <a:r>
                <a:rPr lang="en-US" sz="2400" b="1" kern="0" dirty="0">
                  <a:solidFill>
                    <a:srgbClr val="000090"/>
                  </a:solidFill>
                </a:rPr>
                <a:t> 10, 11, 14, 15)</a:t>
              </a:r>
            </a:p>
          </p:txBody>
        </p:sp>
        <p:sp>
          <p:nvSpPr>
            <p:cNvPr id="60" name="WordArt 6"/>
            <p:cNvSpPr>
              <a:spLocks noChangeArrowheads="1" noChangeShapeType="1" noTextEdit="1"/>
            </p:cNvSpPr>
            <p:nvPr/>
          </p:nvSpPr>
          <p:spPr bwMode="gray">
            <a:xfrm>
              <a:off x="4339319" y="2212599"/>
              <a:ext cx="433726" cy="536859"/>
            </a:xfrm>
            <a:prstGeom prst="rect">
              <a:avLst/>
            </a:prstGeom>
          </p:spPr>
          <p:txBody>
            <a:bodyPr wrap="none" fromWordArt="1">
              <a:prstTxWarp prst="textPlain">
                <a:avLst>
                  <a:gd name="adj" fmla="val 50000"/>
                </a:avLst>
              </a:prstTxWarp>
            </a:bodyPr>
            <a:lstStyle/>
            <a:p>
              <a:endParaRPr lang="en-US" sz="3200" b="1" kern="10" dirty="0">
                <a:ln w="9525">
                  <a:noFill/>
                  <a:round/>
                  <a:headEnd/>
                  <a:tailEnd/>
                </a:ln>
                <a:solidFill>
                  <a:schemeClr val="accent5">
                    <a:lumMod val="20000"/>
                    <a:lumOff val="80000"/>
                  </a:schemeClr>
                </a:solidFill>
                <a:latin typeface="Arial Black"/>
              </a:endParaRPr>
            </a:p>
          </p:txBody>
        </p:sp>
        <p:sp>
          <p:nvSpPr>
            <p:cNvPr id="61" name="Hình chữ nhật 16"/>
            <p:cNvSpPr/>
            <p:nvPr/>
          </p:nvSpPr>
          <p:spPr>
            <a:xfrm>
              <a:off x="3345793" y="2803199"/>
              <a:ext cx="2491444" cy="624565"/>
            </a:xfrm>
            <a:prstGeom prst="rect">
              <a:avLst/>
            </a:prstGeom>
          </p:spPr>
          <p:txBody>
            <a:bodyPr wrap="square">
              <a:spAutoFit/>
            </a:bodyPr>
            <a:lstStyle/>
            <a:p>
              <a:pPr algn="just">
                <a:lnSpc>
                  <a:spcPct val="150000"/>
                </a:lnSpc>
              </a:pPr>
              <a:endParaRPr lang="en-US" sz="2400" dirty="0">
                <a:latin typeface="Times New Roman" panose="02020603050405020304" pitchFamily="18" charset="0"/>
                <a:cs typeface="Times New Roman" panose="02020603050405020304" pitchFamily="18" charset="0"/>
              </a:endParaRPr>
            </a:p>
          </p:txBody>
        </p:sp>
      </p:grpSp>
      <p:grpSp>
        <p:nvGrpSpPr>
          <p:cNvPr id="62" name="Group 61"/>
          <p:cNvGrpSpPr/>
          <p:nvPr/>
        </p:nvGrpSpPr>
        <p:grpSpPr>
          <a:xfrm>
            <a:off x="6177277" y="872645"/>
            <a:ext cx="1881261" cy="4014803"/>
            <a:chOff x="3341688" y="2212599"/>
            <a:chExt cx="2495550" cy="3648141"/>
          </a:xfrm>
        </p:grpSpPr>
        <p:sp>
          <p:nvSpPr>
            <p:cNvPr id="66" name="Round Same Side Corner Rectangle 22"/>
            <p:cNvSpPr/>
            <p:nvPr/>
          </p:nvSpPr>
          <p:spPr bwMode="auto">
            <a:xfrm>
              <a:off x="3341688" y="2611438"/>
              <a:ext cx="2495550" cy="3249302"/>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182880"/>
            <a:lstStyle/>
            <a:p>
              <a:pPr>
                <a:lnSpc>
                  <a:spcPct val="110000"/>
                </a:lnSpc>
                <a:defRPr/>
              </a:pPr>
              <a:r>
                <a:rPr lang="en-US" sz="2400" b="1" kern="0" dirty="0" err="1">
                  <a:solidFill>
                    <a:srgbClr val="000090"/>
                  </a:solidFill>
                </a:rPr>
                <a:t>Xin</a:t>
              </a:r>
              <a:r>
                <a:rPr lang="en-US" sz="2400" b="1" kern="0" dirty="0">
                  <a:solidFill>
                    <a:srgbClr val="000090"/>
                  </a:solidFill>
                </a:rPr>
                <a:t> ý </a:t>
              </a:r>
              <a:r>
                <a:rPr lang="en-US" sz="2400" b="1" kern="0" dirty="0" err="1">
                  <a:solidFill>
                    <a:srgbClr val="000090"/>
                  </a:solidFill>
                </a:rPr>
                <a:t>kiến</a:t>
              </a:r>
              <a:r>
                <a:rPr lang="en-US" sz="2400" b="1" kern="0" dirty="0">
                  <a:solidFill>
                    <a:srgbClr val="000090"/>
                  </a:solidFill>
                </a:rPr>
                <a:t> </a:t>
              </a:r>
              <a:r>
                <a:rPr lang="en-US" sz="2400" b="1" kern="0" dirty="0" err="1">
                  <a:solidFill>
                    <a:srgbClr val="000090"/>
                  </a:solidFill>
                </a:rPr>
                <a:t>các</a:t>
              </a:r>
              <a:r>
                <a:rPr lang="en-US" sz="2400" b="1" kern="0" dirty="0">
                  <a:solidFill>
                    <a:srgbClr val="000090"/>
                  </a:solidFill>
                </a:rPr>
                <a:t> </a:t>
              </a:r>
              <a:r>
                <a:rPr lang="en-US" sz="2400" b="1" kern="0" dirty="0" err="1">
                  <a:solidFill>
                    <a:srgbClr val="000090"/>
                  </a:solidFill>
                </a:rPr>
                <a:t>đại</a:t>
              </a:r>
              <a:r>
                <a:rPr lang="en-US" sz="2400" b="1" kern="0" dirty="0">
                  <a:solidFill>
                    <a:srgbClr val="000090"/>
                  </a:solidFill>
                </a:rPr>
                <a:t> </a:t>
              </a:r>
              <a:r>
                <a:rPr lang="en-US" sz="2400" b="1" kern="0" dirty="0" err="1">
                  <a:solidFill>
                    <a:srgbClr val="000090"/>
                  </a:solidFill>
                </a:rPr>
                <a:t>biểu</a:t>
              </a:r>
              <a:r>
                <a:rPr lang="en-US" sz="2400" b="1" kern="0" dirty="0">
                  <a:solidFill>
                    <a:srgbClr val="000090"/>
                  </a:solidFill>
                </a:rPr>
                <a:t> </a:t>
              </a:r>
              <a:r>
                <a:rPr lang="en-US" sz="2400" b="1" kern="0" dirty="0" err="1">
                  <a:solidFill>
                    <a:srgbClr val="000090"/>
                  </a:solidFill>
                </a:rPr>
                <a:t>Quốc</a:t>
              </a:r>
              <a:r>
                <a:rPr lang="en-US" sz="2400" b="1" kern="0" dirty="0">
                  <a:solidFill>
                    <a:srgbClr val="000090"/>
                  </a:solidFill>
                </a:rPr>
                <a:t> </a:t>
              </a:r>
              <a:r>
                <a:rPr lang="en-US" sz="2400" b="1" kern="0" dirty="0" err="1">
                  <a:solidFill>
                    <a:srgbClr val="000090"/>
                  </a:solidFill>
                </a:rPr>
                <a:t>hội</a:t>
              </a:r>
              <a:r>
                <a:rPr lang="en-US" sz="2400" b="1" kern="0" dirty="0">
                  <a:solidFill>
                    <a:srgbClr val="000090"/>
                  </a:solidFill>
                </a:rPr>
                <a:t>, </a:t>
              </a:r>
              <a:r>
                <a:rPr lang="en-US" sz="2400" b="1" kern="0" dirty="0" err="1">
                  <a:solidFill>
                    <a:srgbClr val="000090"/>
                  </a:solidFill>
                </a:rPr>
                <a:t>Ủy</a:t>
              </a:r>
              <a:r>
                <a:rPr lang="en-US" sz="2400" b="1" kern="0" dirty="0">
                  <a:solidFill>
                    <a:srgbClr val="000090"/>
                  </a:solidFill>
                </a:rPr>
                <a:t> ban </a:t>
              </a:r>
              <a:r>
                <a:rPr lang="en-US" sz="2400" b="1" kern="0" dirty="0" err="1">
                  <a:solidFill>
                    <a:srgbClr val="000090"/>
                  </a:solidFill>
                </a:rPr>
                <a:t>trung</a:t>
              </a:r>
              <a:r>
                <a:rPr lang="en-US" sz="2400" b="1" kern="0" dirty="0">
                  <a:solidFill>
                    <a:srgbClr val="000090"/>
                  </a:solidFill>
                </a:rPr>
                <a:t> </a:t>
              </a:r>
              <a:r>
                <a:rPr lang="en-US" sz="2400" b="1" kern="0" dirty="0" err="1">
                  <a:solidFill>
                    <a:srgbClr val="000090"/>
                  </a:solidFill>
                </a:rPr>
                <a:t>ương</a:t>
              </a:r>
              <a:r>
                <a:rPr lang="en-US" sz="2400" b="1" kern="0" dirty="0">
                  <a:solidFill>
                    <a:srgbClr val="000090"/>
                  </a:solidFill>
                </a:rPr>
                <a:t> MTTQ, </a:t>
              </a:r>
              <a:r>
                <a:rPr lang="en-US" sz="2400" b="1" kern="0" dirty="0" err="1">
                  <a:solidFill>
                    <a:srgbClr val="000090"/>
                  </a:solidFill>
                </a:rPr>
                <a:t>các</a:t>
              </a:r>
              <a:r>
                <a:rPr lang="en-US" sz="2400" b="1" kern="0" dirty="0">
                  <a:solidFill>
                    <a:srgbClr val="000090"/>
                  </a:solidFill>
                </a:rPr>
                <a:t> </a:t>
              </a:r>
              <a:r>
                <a:rPr lang="en-US" sz="2400" b="1" kern="0" dirty="0" err="1">
                  <a:solidFill>
                    <a:srgbClr val="000090"/>
                  </a:solidFill>
                </a:rPr>
                <a:t>tổ</a:t>
              </a:r>
              <a:r>
                <a:rPr lang="en-US" sz="2400" b="1" kern="0" dirty="0">
                  <a:solidFill>
                    <a:srgbClr val="000090"/>
                  </a:solidFill>
                </a:rPr>
                <a:t> </a:t>
              </a:r>
              <a:r>
                <a:rPr lang="en-US" sz="2400" b="1" kern="0" dirty="0" err="1">
                  <a:solidFill>
                    <a:srgbClr val="000090"/>
                  </a:solidFill>
                </a:rPr>
                <a:t>chức</a:t>
              </a:r>
              <a:r>
                <a:rPr lang="en-US" sz="2400" b="1" kern="0" dirty="0">
                  <a:solidFill>
                    <a:srgbClr val="000090"/>
                  </a:solidFill>
                </a:rPr>
                <a:t>, </a:t>
              </a:r>
              <a:r>
                <a:rPr lang="en-US" sz="2400" b="1" kern="0" dirty="0" err="1">
                  <a:solidFill>
                    <a:srgbClr val="000090"/>
                  </a:solidFill>
                </a:rPr>
                <a:t>cơ</a:t>
              </a:r>
              <a:r>
                <a:rPr lang="en-US" sz="2400" b="1" kern="0" dirty="0">
                  <a:solidFill>
                    <a:srgbClr val="000090"/>
                  </a:solidFill>
                </a:rPr>
                <a:t> </a:t>
              </a:r>
              <a:r>
                <a:rPr lang="en-US" sz="2400" b="1" kern="0" dirty="0" err="1">
                  <a:solidFill>
                    <a:srgbClr val="000090"/>
                  </a:solidFill>
                </a:rPr>
                <a:t>quan</a:t>
              </a:r>
              <a:r>
                <a:rPr lang="en-US" sz="2400" b="1" kern="0" dirty="0">
                  <a:solidFill>
                    <a:srgbClr val="000090"/>
                  </a:solidFill>
                </a:rPr>
                <a:t>, </a:t>
              </a:r>
              <a:r>
                <a:rPr lang="en-US" sz="2400" b="1" kern="0" dirty="0" err="1">
                  <a:solidFill>
                    <a:srgbClr val="000090"/>
                  </a:solidFill>
                </a:rPr>
                <a:t>đoàn</a:t>
              </a:r>
              <a:r>
                <a:rPr lang="en-US" sz="2400" b="1" kern="0" dirty="0">
                  <a:solidFill>
                    <a:srgbClr val="000090"/>
                  </a:solidFill>
                </a:rPr>
                <a:t> </a:t>
              </a:r>
              <a:r>
                <a:rPr lang="en-US" sz="2400" b="1" kern="0" dirty="0" err="1">
                  <a:solidFill>
                    <a:srgbClr val="000090"/>
                  </a:solidFill>
                </a:rPr>
                <a:t>thể</a:t>
              </a:r>
              <a:r>
                <a:rPr lang="en-US" sz="2400" b="1" kern="0" dirty="0">
                  <a:solidFill>
                    <a:srgbClr val="000090"/>
                  </a:solidFill>
                </a:rPr>
                <a:t>…</a:t>
              </a:r>
            </a:p>
          </p:txBody>
        </p:sp>
        <p:sp>
          <p:nvSpPr>
            <p:cNvPr id="72" name="WordArt 6"/>
            <p:cNvSpPr>
              <a:spLocks noChangeArrowheads="1" noChangeShapeType="1" noTextEdit="1"/>
            </p:cNvSpPr>
            <p:nvPr/>
          </p:nvSpPr>
          <p:spPr bwMode="gray">
            <a:xfrm>
              <a:off x="4339319" y="2212599"/>
              <a:ext cx="433726" cy="536859"/>
            </a:xfrm>
            <a:prstGeom prst="rect">
              <a:avLst/>
            </a:prstGeom>
          </p:spPr>
          <p:txBody>
            <a:bodyPr wrap="none" fromWordArt="1">
              <a:prstTxWarp prst="textPlain">
                <a:avLst>
                  <a:gd name="adj" fmla="val 50000"/>
                </a:avLst>
              </a:prstTxWarp>
            </a:bodyPr>
            <a:lstStyle/>
            <a:p>
              <a:endParaRPr lang="en-US" sz="3200" b="1" kern="10" dirty="0">
                <a:ln w="9525">
                  <a:noFill/>
                  <a:round/>
                  <a:headEnd/>
                  <a:tailEnd/>
                </a:ln>
                <a:solidFill>
                  <a:schemeClr val="accent5">
                    <a:lumMod val="20000"/>
                    <a:lumOff val="80000"/>
                  </a:schemeClr>
                </a:solidFill>
                <a:latin typeface="Arial Black"/>
              </a:endParaRPr>
            </a:p>
          </p:txBody>
        </p:sp>
        <p:sp>
          <p:nvSpPr>
            <p:cNvPr id="89" name="Hình chữ nhật 16"/>
            <p:cNvSpPr/>
            <p:nvPr/>
          </p:nvSpPr>
          <p:spPr>
            <a:xfrm>
              <a:off x="3345793" y="2803199"/>
              <a:ext cx="2491444" cy="624565"/>
            </a:xfrm>
            <a:prstGeom prst="rect">
              <a:avLst/>
            </a:prstGeom>
          </p:spPr>
          <p:txBody>
            <a:bodyPr wrap="square">
              <a:spAutoFit/>
            </a:bodyPr>
            <a:lstStyle/>
            <a:p>
              <a:pPr algn="just">
                <a:lnSpc>
                  <a:spcPct val="150000"/>
                </a:lnSpc>
              </a:pPr>
              <a:endParaRPr lang="en-US" sz="2400" dirty="0">
                <a:latin typeface="Times New Roman" panose="02020603050405020304" pitchFamily="18" charset="0"/>
                <a:cs typeface="Times New Roman" panose="02020603050405020304" pitchFamily="18" charset="0"/>
              </a:endParaRPr>
            </a:p>
          </p:txBody>
        </p:sp>
      </p:grpSp>
      <p:grpSp>
        <p:nvGrpSpPr>
          <p:cNvPr id="92" name="Group 91"/>
          <p:cNvGrpSpPr/>
          <p:nvPr/>
        </p:nvGrpSpPr>
        <p:grpSpPr>
          <a:xfrm>
            <a:off x="8211570" y="889656"/>
            <a:ext cx="1700786" cy="3979304"/>
            <a:chOff x="3341688" y="2212599"/>
            <a:chExt cx="2495550" cy="3648141"/>
          </a:xfrm>
        </p:grpSpPr>
        <p:sp>
          <p:nvSpPr>
            <p:cNvPr id="93" name="Round Same Side Corner Rectangle 22"/>
            <p:cNvSpPr/>
            <p:nvPr/>
          </p:nvSpPr>
          <p:spPr bwMode="auto">
            <a:xfrm>
              <a:off x="3341688" y="2611438"/>
              <a:ext cx="2495550" cy="3249302"/>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182880"/>
            <a:lstStyle/>
            <a:p>
              <a:pPr>
                <a:lnSpc>
                  <a:spcPct val="110000"/>
                </a:lnSpc>
                <a:defRPr/>
              </a:pPr>
              <a:r>
                <a:rPr lang="en-US" sz="2400" b="1" kern="0" dirty="0" err="1">
                  <a:solidFill>
                    <a:srgbClr val="000090"/>
                  </a:solidFill>
                </a:rPr>
                <a:t>Thảo</a:t>
              </a:r>
              <a:r>
                <a:rPr lang="en-US" sz="2400" b="1" kern="0" dirty="0">
                  <a:solidFill>
                    <a:srgbClr val="000090"/>
                  </a:solidFill>
                </a:rPr>
                <a:t> </a:t>
              </a:r>
              <a:r>
                <a:rPr lang="en-US" sz="2400" b="1" kern="0" dirty="0" err="1">
                  <a:solidFill>
                    <a:srgbClr val="000090"/>
                  </a:solidFill>
                </a:rPr>
                <a:t>luận</a:t>
              </a:r>
              <a:r>
                <a:rPr lang="en-US" sz="2400" b="1" kern="0" dirty="0">
                  <a:solidFill>
                    <a:srgbClr val="000090"/>
                  </a:solidFill>
                </a:rPr>
                <a:t>, </a:t>
              </a:r>
              <a:r>
                <a:rPr lang="en-US" sz="2400" b="1" kern="0" dirty="0" err="1">
                  <a:solidFill>
                    <a:srgbClr val="000090"/>
                  </a:solidFill>
                </a:rPr>
                <a:t>đóng</a:t>
              </a:r>
              <a:r>
                <a:rPr lang="en-US" sz="2400" b="1" kern="0" dirty="0">
                  <a:solidFill>
                    <a:srgbClr val="000090"/>
                  </a:solidFill>
                </a:rPr>
                <a:t> </a:t>
              </a:r>
              <a:r>
                <a:rPr lang="en-US" sz="2400" b="1" kern="0" dirty="0" err="1">
                  <a:solidFill>
                    <a:srgbClr val="000090"/>
                  </a:solidFill>
                </a:rPr>
                <a:t>góp</a:t>
              </a:r>
              <a:r>
                <a:rPr lang="en-US" sz="2400" b="1" kern="0" dirty="0">
                  <a:solidFill>
                    <a:srgbClr val="000090"/>
                  </a:solidFill>
                </a:rPr>
                <a:t> </a:t>
              </a:r>
              <a:r>
                <a:rPr lang="en-US" sz="2400" b="1" kern="0" dirty="0" err="1">
                  <a:solidFill>
                    <a:srgbClr val="000090"/>
                  </a:solidFill>
                </a:rPr>
                <a:t>ý</a:t>
              </a:r>
              <a:r>
                <a:rPr lang="en-US" sz="2400" b="1" kern="0" dirty="0">
                  <a:solidFill>
                    <a:srgbClr val="000090"/>
                  </a:solidFill>
                </a:rPr>
                <a:t> </a:t>
              </a:r>
              <a:r>
                <a:rPr lang="en-US" sz="2400" b="1" kern="0" dirty="0" err="1">
                  <a:solidFill>
                    <a:srgbClr val="000090"/>
                  </a:solidFill>
                </a:rPr>
                <a:t>kiến</a:t>
              </a:r>
              <a:r>
                <a:rPr lang="en-US" sz="2400" b="1" kern="0" dirty="0">
                  <a:solidFill>
                    <a:srgbClr val="000090"/>
                  </a:solidFill>
                </a:rPr>
                <a:t> </a:t>
              </a:r>
              <a:r>
                <a:rPr lang="en-US" sz="2400" b="1" kern="0" dirty="0" err="1">
                  <a:solidFill>
                    <a:srgbClr val="000090"/>
                  </a:solidFill>
                </a:rPr>
                <a:t>tại</a:t>
              </a:r>
              <a:r>
                <a:rPr lang="en-US" sz="2400" b="1" kern="0" dirty="0">
                  <a:solidFill>
                    <a:srgbClr val="000090"/>
                  </a:solidFill>
                </a:rPr>
                <a:t> </a:t>
              </a:r>
              <a:r>
                <a:rPr lang="en-US" sz="2400" b="1" kern="0" dirty="0" err="1">
                  <a:solidFill>
                    <a:srgbClr val="000090"/>
                  </a:solidFill>
                </a:rPr>
                <a:t>Đại</a:t>
              </a:r>
              <a:r>
                <a:rPr lang="en-US" sz="2400" b="1" kern="0" dirty="0">
                  <a:solidFill>
                    <a:srgbClr val="000090"/>
                  </a:solidFill>
                </a:rPr>
                <a:t> </a:t>
              </a:r>
              <a:r>
                <a:rPr lang="en-US" sz="2400" b="1" kern="0" dirty="0" err="1">
                  <a:solidFill>
                    <a:srgbClr val="000090"/>
                  </a:solidFill>
                </a:rPr>
                <a:t>hội</a:t>
              </a:r>
              <a:r>
                <a:rPr lang="en-US" sz="2400" b="1" kern="0" dirty="0">
                  <a:solidFill>
                    <a:srgbClr val="000090"/>
                  </a:solidFill>
                </a:rPr>
                <a:t> </a:t>
              </a:r>
              <a:r>
                <a:rPr lang="en-US" sz="2400" b="1" kern="0" dirty="0" err="1">
                  <a:solidFill>
                    <a:srgbClr val="000090"/>
                  </a:solidFill>
                </a:rPr>
                <a:t>Đảng</a:t>
              </a:r>
              <a:r>
                <a:rPr lang="en-US" sz="2400" b="1" kern="0" dirty="0">
                  <a:solidFill>
                    <a:srgbClr val="000090"/>
                  </a:solidFill>
                </a:rPr>
                <a:t> </a:t>
              </a:r>
              <a:r>
                <a:rPr lang="en-US" sz="2400" b="1" kern="0" dirty="0" err="1">
                  <a:solidFill>
                    <a:srgbClr val="000090"/>
                  </a:solidFill>
                </a:rPr>
                <a:t>các</a:t>
              </a:r>
              <a:r>
                <a:rPr lang="en-US" sz="2400" b="1" kern="0" dirty="0">
                  <a:solidFill>
                    <a:srgbClr val="000090"/>
                  </a:solidFill>
                </a:rPr>
                <a:t> </a:t>
              </a:r>
              <a:r>
                <a:rPr lang="en-US" sz="2400" b="1" kern="0" dirty="0" err="1">
                  <a:solidFill>
                    <a:srgbClr val="000090"/>
                  </a:solidFill>
                </a:rPr>
                <a:t>cấp</a:t>
              </a:r>
              <a:endParaRPr lang="en-US" sz="2400" b="1" kern="0" dirty="0">
                <a:solidFill>
                  <a:srgbClr val="000090"/>
                </a:solidFill>
              </a:endParaRPr>
            </a:p>
          </p:txBody>
        </p:sp>
        <p:sp>
          <p:nvSpPr>
            <p:cNvPr id="95" name="WordArt 6"/>
            <p:cNvSpPr>
              <a:spLocks noChangeArrowheads="1" noChangeShapeType="1" noTextEdit="1"/>
            </p:cNvSpPr>
            <p:nvPr/>
          </p:nvSpPr>
          <p:spPr bwMode="gray">
            <a:xfrm>
              <a:off x="4339319" y="2212599"/>
              <a:ext cx="433726" cy="536859"/>
            </a:xfrm>
            <a:prstGeom prst="rect">
              <a:avLst/>
            </a:prstGeom>
          </p:spPr>
          <p:txBody>
            <a:bodyPr wrap="none" fromWordArt="1">
              <a:prstTxWarp prst="textPlain">
                <a:avLst>
                  <a:gd name="adj" fmla="val 50000"/>
                </a:avLst>
              </a:prstTxWarp>
            </a:bodyPr>
            <a:lstStyle/>
            <a:p>
              <a:endParaRPr lang="en-US" sz="3200" b="1" kern="10" dirty="0">
                <a:ln w="9525">
                  <a:noFill/>
                  <a:round/>
                  <a:headEnd/>
                  <a:tailEnd/>
                </a:ln>
                <a:solidFill>
                  <a:schemeClr val="accent5">
                    <a:lumMod val="20000"/>
                    <a:lumOff val="80000"/>
                  </a:schemeClr>
                </a:solidFill>
                <a:latin typeface="Arial Black"/>
              </a:endParaRPr>
            </a:p>
          </p:txBody>
        </p:sp>
        <p:sp>
          <p:nvSpPr>
            <p:cNvPr id="96" name="Hình chữ nhật 16"/>
            <p:cNvSpPr/>
            <p:nvPr/>
          </p:nvSpPr>
          <p:spPr>
            <a:xfrm>
              <a:off x="3345793" y="2803199"/>
              <a:ext cx="2491444" cy="624565"/>
            </a:xfrm>
            <a:prstGeom prst="rect">
              <a:avLst/>
            </a:prstGeom>
          </p:spPr>
          <p:txBody>
            <a:bodyPr wrap="square">
              <a:spAutoFit/>
            </a:bodyPr>
            <a:lstStyle/>
            <a:p>
              <a:pPr algn="just">
                <a:lnSpc>
                  <a:spcPct val="150000"/>
                </a:lnSpc>
              </a:pPr>
              <a:endParaRPr lang="en-US" sz="2400" dirty="0">
                <a:latin typeface="Times New Roman" panose="02020603050405020304" pitchFamily="18" charset="0"/>
                <a:cs typeface="Times New Roman" panose="02020603050405020304" pitchFamily="18" charset="0"/>
              </a:endParaRPr>
            </a:p>
          </p:txBody>
        </p:sp>
      </p:grpSp>
      <p:grpSp>
        <p:nvGrpSpPr>
          <p:cNvPr id="97" name="Group 96"/>
          <p:cNvGrpSpPr/>
          <p:nvPr/>
        </p:nvGrpSpPr>
        <p:grpSpPr>
          <a:xfrm>
            <a:off x="10021920" y="918568"/>
            <a:ext cx="1697640" cy="3979304"/>
            <a:chOff x="3341688" y="2212599"/>
            <a:chExt cx="2495550" cy="3648141"/>
          </a:xfrm>
        </p:grpSpPr>
        <p:sp>
          <p:nvSpPr>
            <p:cNvPr id="98" name="Round Same Side Corner Rectangle 22"/>
            <p:cNvSpPr/>
            <p:nvPr/>
          </p:nvSpPr>
          <p:spPr bwMode="auto">
            <a:xfrm>
              <a:off x="3341688" y="2611438"/>
              <a:ext cx="2495550" cy="3249302"/>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182880"/>
            <a:lstStyle/>
            <a:p>
              <a:pPr>
                <a:lnSpc>
                  <a:spcPct val="110000"/>
                </a:lnSpc>
                <a:defRPr/>
              </a:pPr>
              <a:r>
                <a:rPr lang="en-US" sz="2400" b="1" kern="0" dirty="0" err="1">
                  <a:solidFill>
                    <a:srgbClr val="000090"/>
                  </a:solidFill>
                </a:rPr>
                <a:t>Công</a:t>
              </a:r>
              <a:r>
                <a:rPr lang="en-US" sz="2400" b="1" kern="0" dirty="0">
                  <a:solidFill>
                    <a:srgbClr val="000090"/>
                  </a:solidFill>
                </a:rPr>
                <a:t> </a:t>
              </a:r>
              <a:r>
                <a:rPr lang="en-US" sz="2400" b="1" kern="0" dirty="0" err="1">
                  <a:solidFill>
                    <a:srgbClr val="000090"/>
                  </a:solidFill>
                </a:rPr>
                <a:t>khai</a:t>
              </a:r>
              <a:r>
                <a:rPr lang="en-US" sz="2400" b="1" kern="0" dirty="0">
                  <a:solidFill>
                    <a:srgbClr val="000090"/>
                  </a:solidFill>
                </a:rPr>
                <a:t> </a:t>
              </a:r>
              <a:r>
                <a:rPr lang="en-US" sz="2400" b="1" kern="0" dirty="0" err="1">
                  <a:solidFill>
                    <a:srgbClr val="000090"/>
                  </a:solidFill>
                </a:rPr>
                <a:t>dự</a:t>
              </a:r>
              <a:r>
                <a:rPr lang="en-US" sz="2400" b="1" kern="0" dirty="0">
                  <a:solidFill>
                    <a:srgbClr val="000090"/>
                  </a:solidFill>
                </a:rPr>
                <a:t> </a:t>
              </a:r>
              <a:r>
                <a:rPr lang="en-US" sz="2400" b="1" kern="0" dirty="0" err="1">
                  <a:solidFill>
                    <a:srgbClr val="000090"/>
                  </a:solidFill>
                </a:rPr>
                <a:t>thảo</a:t>
              </a:r>
              <a:r>
                <a:rPr lang="en-US" sz="2400" b="1" kern="0" dirty="0">
                  <a:solidFill>
                    <a:srgbClr val="000090"/>
                  </a:solidFill>
                </a:rPr>
                <a:t>, </a:t>
              </a:r>
              <a:r>
                <a:rPr lang="en-US" sz="2400" b="1" kern="0" dirty="0" err="1">
                  <a:solidFill>
                    <a:srgbClr val="000090"/>
                  </a:solidFill>
                </a:rPr>
                <a:t>lắng</a:t>
              </a:r>
              <a:r>
                <a:rPr lang="en-US" sz="2400" b="1" kern="0" dirty="0">
                  <a:solidFill>
                    <a:srgbClr val="000090"/>
                  </a:solidFill>
                </a:rPr>
                <a:t> </a:t>
              </a:r>
              <a:r>
                <a:rPr lang="en-US" sz="2400" b="1" kern="0" dirty="0" err="1">
                  <a:solidFill>
                    <a:srgbClr val="000090"/>
                  </a:solidFill>
                </a:rPr>
                <a:t>nghe</a:t>
              </a:r>
              <a:r>
                <a:rPr lang="en-US" sz="2400" b="1" kern="0" dirty="0">
                  <a:solidFill>
                    <a:srgbClr val="000090"/>
                  </a:solidFill>
                </a:rPr>
                <a:t> ý </a:t>
              </a:r>
              <a:r>
                <a:rPr lang="en-US" sz="2400" b="1" kern="0" dirty="0" err="1">
                  <a:solidFill>
                    <a:srgbClr val="000090"/>
                  </a:solidFill>
                </a:rPr>
                <a:t>kiến</a:t>
              </a:r>
              <a:r>
                <a:rPr lang="en-US" sz="2400" b="1" kern="0" dirty="0">
                  <a:solidFill>
                    <a:srgbClr val="000090"/>
                  </a:solidFill>
                </a:rPr>
                <a:t> </a:t>
              </a:r>
              <a:r>
                <a:rPr lang="en-US" sz="2400" b="1" kern="0" dirty="0" err="1">
                  <a:solidFill>
                    <a:srgbClr val="000090"/>
                  </a:solidFill>
                </a:rPr>
                <a:t>rộng</a:t>
              </a:r>
              <a:r>
                <a:rPr lang="en-US" sz="2400" b="1" kern="0" dirty="0">
                  <a:solidFill>
                    <a:srgbClr val="000090"/>
                  </a:solidFill>
                </a:rPr>
                <a:t> </a:t>
              </a:r>
              <a:r>
                <a:rPr lang="en-US" sz="2400" b="1" kern="0" dirty="0" err="1">
                  <a:solidFill>
                    <a:srgbClr val="000090"/>
                  </a:solidFill>
                </a:rPr>
                <a:t>rãi</a:t>
              </a:r>
              <a:r>
                <a:rPr lang="en-US" sz="2400" b="1" kern="0" dirty="0">
                  <a:solidFill>
                    <a:srgbClr val="000090"/>
                  </a:solidFill>
                </a:rPr>
                <a:t> </a:t>
              </a:r>
              <a:r>
                <a:rPr lang="en-US" sz="2400" b="1" kern="0" dirty="0" err="1">
                  <a:solidFill>
                    <a:srgbClr val="000090"/>
                  </a:solidFill>
                </a:rPr>
                <a:t>của</a:t>
              </a:r>
              <a:r>
                <a:rPr lang="en-US" sz="2400" b="1" kern="0" dirty="0">
                  <a:solidFill>
                    <a:srgbClr val="000090"/>
                  </a:solidFill>
                </a:rPr>
                <a:t> </a:t>
              </a:r>
              <a:r>
                <a:rPr lang="en-US" sz="2400" b="1" kern="0" dirty="0" err="1">
                  <a:solidFill>
                    <a:srgbClr val="000090"/>
                  </a:solidFill>
                </a:rPr>
                <a:t>nhân</a:t>
              </a:r>
              <a:r>
                <a:rPr lang="en-US" sz="2400" b="1" kern="0" dirty="0">
                  <a:solidFill>
                    <a:srgbClr val="000090"/>
                  </a:solidFill>
                </a:rPr>
                <a:t> </a:t>
              </a:r>
              <a:r>
                <a:rPr lang="en-US" sz="2400" b="1" kern="0" dirty="0" err="1">
                  <a:solidFill>
                    <a:srgbClr val="000090"/>
                  </a:solidFill>
                </a:rPr>
                <a:t>dân</a:t>
              </a:r>
              <a:endParaRPr lang="en-US" sz="2400" b="1" kern="0" dirty="0">
                <a:solidFill>
                  <a:srgbClr val="000090"/>
                </a:solidFill>
              </a:endParaRPr>
            </a:p>
          </p:txBody>
        </p:sp>
        <p:sp>
          <p:nvSpPr>
            <p:cNvPr id="100" name="WordArt 6"/>
            <p:cNvSpPr>
              <a:spLocks noChangeArrowheads="1" noChangeShapeType="1" noTextEdit="1"/>
            </p:cNvSpPr>
            <p:nvPr/>
          </p:nvSpPr>
          <p:spPr bwMode="gray">
            <a:xfrm>
              <a:off x="4339319" y="2212599"/>
              <a:ext cx="433726" cy="536859"/>
            </a:xfrm>
            <a:prstGeom prst="rect">
              <a:avLst/>
            </a:prstGeom>
          </p:spPr>
          <p:txBody>
            <a:bodyPr wrap="none" fromWordArt="1">
              <a:prstTxWarp prst="textPlain">
                <a:avLst>
                  <a:gd name="adj" fmla="val 50000"/>
                </a:avLst>
              </a:prstTxWarp>
            </a:bodyPr>
            <a:lstStyle/>
            <a:p>
              <a:endParaRPr lang="en-US" sz="3200" b="1" kern="10" dirty="0">
                <a:ln w="9525">
                  <a:noFill/>
                  <a:round/>
                  <a:headEnd/>
                  <a:tailEnd/>
                </a:ln>
                <a:solidFill>
                  <a:schemeClr val="accent5">
                    <a:lumMod val="20000"/>
                    <a:lumOff val="80000"/>
                  </a:schemeClr>
                </a:solidFill>
                <a:latin typeface="Arial Black"/>
              </a:endParaRPr>
            </a:p>
          </p:txBody>
        </p:sp>
        <p:sp>
          <p:nvSpPr>
            <p:cNvPr id="101" name="Hình chữ nhật 16"/>
            <p:cNvSpPr/>
            <p:nvPr/>
          </p:nvSpPr>
          <p:spPr>
            <a:xfrm>
              <a:off x="3345793" y="2803199"/>
              <a:ext cx="2491444" cy="624565"/>
            </a:xfrm>
            <a:prstGeom prst="rect">
              <a:avLst/>
            </a:prstGeom>
          </p:spPr>
          <p:txBody>
            <a:bodyPr wrap="square">
              <a:spAutoFit/>
            </a:bodyPr>
            <a:lstStyle/>
            <a:p>
              <a:pPr algn="just">
                <a:lnSpc>
                  <a:spcPct val="150000"/>
                </a:lnSpc>
              </a:pPr>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894874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124362" y="23091"/>
            <a:ext cx="9437255" cy="604693"/>
          </a:xfrm>
        </p:spPr>
        <p:txBody>
          <a:bodyPr>
            <a:normAutofit/>
          </a:bodyPr>
          <a:lstStyle/>
          <a:p>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 BƯỚC CHUẨN BỊ </a:t>
            </a:r>
            <a:endParaRPr lang="en-GB" dirty="0">
              <a:effectLst>
                <a:outerShdw blurRad="38100" dist="38100" dir="2700000" algn="tl">
                  <a:srgbClr val="000000">
                    <a:alpha val="43137"/>
                  </a:srgbClr>
                </a:outerShdw>
              </a:effectLst>
            </a:endParaRPr>
          </a:p>
        </p:txBody>
      </p:sp>
      <p:cxnSp>
        <p:nvCxnSpPr>
          <p:cNvPr id="10" name="Straight Connector 9"/>
          <p:cNvCxnSpPr>
            <a:stCxn id="11" idx="0"/>
          </p:cNvCxnSpPr>
          <p:nvPr/>
        </p:nvCxnSpPr>
        <p:spPr bwMode="auto">
          <a:xfrm>
            <a:off x="1694959" y="5672198"/>
            <a:ext cx="8801864" cy="2593"/>
          </a:xfrm>
          <a:prstGeom prst="line">
            <a:avLst/>
          </a:prstGeom>
          <a:ln w="38100" cmpd="sng">
            <a:solidFill>
              <a:srgbClr val="FF6600"/>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bwMode="auto">
          <a:xfrm rot="16200000">
            <a:off x="1298030" y="5477949"/>
            <a:ext cx="396000" cy="397858"/>
          </a:xfrm>
          <a:custGeom>
            <a:avLst/>
            <a:gdLst>
              <a:gd name="connsiteX0" fmla="*/ 685800 w 1346200"/>
              <a:gd name="connsiteY0" fmla="*/ 2095500 h 2095500"/>
              <a:gd name="connsiteX1" fmla="*/ 0 w 1346200"/>
              <a:gd name="connsiteY1" fmla="*/ 1035050 h 2095500"/>
              <a:gd name="connsiteX2" fmla="*/ 95250 w 1346200"/>
              <a:gd name="connsiteY2" fmla="*/ 273050 h 2095500"/>
              <a:gd name="connsiteX3" fmla="*/ 666750 w 1346200"/>
              <a:gd name="connsiteY3" fmla="*/ 0 h 2095500"/>
              <a:gd name="connsiteX4" fmla="*/ 1282700 w 1346200"/>
              <a:gd name="connsiteY4" fmla="*/ 311150 h 2095500"/>
              <a:gd name="connsiteX5" fmla="*/ 1346200 w 1346200"/>
              <a:gd name="connsiteY5" fmla="*/ 990600 h 2095500"/>
              <a:gd name="connsiteX6" fmla="*/ 685800 w 1346200"/>
              <a:gd name="connsiteY6" fmla="*/ 2095500 h 2095500"/>
              <a:gd name="connsiteX0" fmla="*/ 673894 w 1334294"/>
              <a:gd name="connsiteY0" fmla="*/ 2095500 h 2095500"/>
              <a:gd name="connsiteX1" fmla="*/ 0 w 1334294"/>
              <a:gd name="connsiteY1" fmla="*/ 1020762 h 2095500"/>
              <a:gd name="connsiteX2" fmla="*/ 83344 w 1334294"/>
              <a:gd name="connsiteY2" fmla="*/ 273050 h 2095500"/>
              <a:gd name="connsiteX3" fmla="*/ 654844 w 1334294"/>
              <a:gd name="connsiteY3" fmla="*/ 0 h 2095500"/>
              <a:gd name="connsiteX4" fmla="*/ 1270794 w 1334294"/>
              <a:gd name="connsiteY4" fmla="*/ 311150 h 2095500"/>
              <a:gd name="connsiteX5" fmla="*/ 1334294 w 1334294"/>
              <a:gd name="connsiteY5" fmla="*/ 990600 h 2095500"/>
              <a:gd name="connsiteX6" fmla="*/ 673894 w 1334294"/>
              <a:gd name="connsiteY6" fmla="*/ 2095500 h 2095500"/>
              <a:gd name="connsiteX0" fmla="*/ 717354 w 1377754"/>
              <a:gd name="connsiteY0" fmla="*/ 2095500 h 2095500"/>
              <a:gd name="connsiteX1" fmla="*/ 43460 w 1377754"/>
              <a:gd name="connsiteY1" fmla="*/ 1020762 h 2095500"/>
              <a:gd name="connsiteX2" fmla="*/ 126804 w 1377754"/>
              <a:gd name="connsiteY2" fmla="*/ 273050 h 2095500"/>
              <a:gd name="connsiteX3" fmla="*/ 698304 w 1377754"/>
              <a:gd name="connsiteY3" fmla="*/ 0 h 2095500"/>
              <a:gd name="connsiteX4" fmla="*/ 1314254 w 1377754"/>
              <a:gd name="connsiteY4" fmla="*/ 311150 h 2095500"/>
              <a:gd name="connsiteX5" fmla="*/ 1377754 w 1377754"/>
              <a:gd name="connsiteY5" fmla="*/ 990600 h 2095500"/>
              <a:gd name="connsiteX6" fmla="*/ 717354 w 1377754"/>
              <a:gd name="connsiteY6" fmla="*/ 2095500 h 2095500"/>
              <a:gd name="connsiteX0" fmla="*/ 730807 w 1391207"/>
              <a:gd name="connsiteY0" fmla="*/ 2095500 h 2095500"/>
              <a:gd name="connsiteX1" fmla="*/ 56913 w 1391207"/>
              <a:gd name="connsiteY1" fmla="*/ 1020762 h 2095500"/>
              <a:gd name="connsiteX2" fmla="*/ 140257 w 1391207"/>
              <a:gd name="connsiteY2" fmla="*/ 273050 h 2095500"/>
              <a:gd name="connsiteX3" fmla="*/ 711757 w 1391207"/>
              <a:gd name="connsiteY3" fmla="*/ 0 h 2095500"/>
              <a:gd name="connsiteX4" fmla="*/ 1327707 w 1391207"/>
              <a:gd name="connsiteY4" fmla="*/ 311150 h 2095500"/>
              <a:gd name="connsiteX5" fmla="*/ 1391207 w 1391207"/>
              <a:gd name="connsiteY5" fmla="*/ 990600 h 2095500"/>
              <a:gd name="connsiteX6" fmla="*/ 730807 w 1391207"/>
              <a:gd name="connsiteY6" fmla="*/ 2095500 h 2095500"/>
              <a:gd name="connsiteX0" fmla="*/ 729076 w 1389476"/>
              <a:gd name="connsiteY0" fmla="*/ 2095500 h 2095500"/>
              <a:gd name="connsiteX1" fmla="*/ 55182 w 1389476"/>
              <a:gd name="connsiteY1" fmla="*/ 1020762 h 2095500"/>
              <a:gd name="connsiteX2" fmla="*/ 145670 w 1389476"/>
              <a:gd name="connsiteY2" fmla="*/ 280194 h 2095500"/>
              <a:gd name="connsiteX3" fmla="*/ 710026 w 1389476"/>
              <a:gd name="connsiteY3" fmla="*/ 0 h 2095500"/>
              <a:gd name="connsiteX4" fmla="*/ 1325976 w 1389476"/>
              <a:gd name="connsiteY4" fmla="*/ 311150 h 2095500"/>
              <a:gd name="connsiteX5" fmla="*/ 1389476 w 1389476"/>
              <a:gd name="connsiteY5" fmla="*/ 990600 h 2095500"/>
              <a:gd name="connsiteX6" fmla="*/ 729076 w 1389476"/>
              <a:gd name="connsiteY6" fmla="*/ 2095500 h 2095500"/>
              <a:gd name="connsiteX0" fmla="*/ 731585 w 1391985"/>
              <a:gd name="connsiteY0" fmla="*/ 2095500 h 2095500"/>
              <a:gd name="connsiteX1" fmla="*/ 57691 w 1391985"/>
              <a:gd name="connsiteY1" fmla="*/ 1020762 h 2095500"/>
              <a:gd name="connsiteX2" fmla="*/ 148179 w 1391985"/>
              <a:gd name="connsiteY2" fmla="*/ 280194 h 2095500"/>
              <a:gd name="connsiteX3" fmla="*/ 712535 w 1391985"/>
              <a:gd name="connsiteY3" fmla="*/ 0 h 2095500"/>
              <a:gd name="connsiteX4" fmla="*/ 1328485 w 1391985"/>
              <a:gd name="connsiteY4" fmla="*/ 311150 h 2095500"/>
              <a:gd name="connsiteX5" fmla="*/ 1391985 w 1391985"/>
              <a:gd name="connsiteY5" fmla="*/ 990600 h 2095500"/>
              <a:gd name="connsiteX6" fmla="*/ 731585 w 1391985"/>
              <a:gd name="connsiteY6" fmla="*/ 2095500 h 2095500"/>
              <a:gd name="connsiteX0" fmla="*/ 731585 w 1391985"/>
              <a:gd name="connsiteY0" fmla="*/ 2095500 h 2095500"/>
              <a:gd name="connsiteX1" fmla="*/ 57691 w 1391985"/>
              <a:gd name="connsiteY1" fmla="*/ 1020762 h 2095500"/>
              <a:gd name="connsiteX2" fmla="*/ 148179 w 1391985"/>
              <a:gd name="connsiteY2" fmla="*/ 280194 h 2095500"/>
              <a:gd name="connsiteX3" fmla="*/ 712535 w 1391985"/>
              <a:gd name="connsiteY3" fmla="*/ 0 h 2095500"/>
              <a:gd name="connsiteX4" fmla="*/ 1328485 w 1391985"/>
              <a:gd name="connsiteY4" fmla="*/ 311150 h 2095500"/>
              <a:gd name="connsiteX5" fmla="*/ 1391985 w 1391985"/>
              <a:gd name="connsiteY5" fmla="*/ 990600 h 2095500"/>
              <a:gd name="connsiteX6" fmla="*/ 731585 w 1391985"/>
              <a:gd name="connsiteY6" fmla="*/ 2095500 h 2095500"/>
              <a:gd name="connsiteX0" fmla="*/ 731585 w 1391985"/>
              <a:gd name="connsiteY0" fmla="*/ 2081213 h 2081213"/>
              <a:gd name="connsiteX1" fmla="*/ 57691 w 1391985"/>
              <a:gd name="connsiteY1" fmla="*/ 1006475 h 2081213"/>
              <a:gd name="connsiteX2" fmla="*/ 148179 w 1391985"/>
              <a:gd name="connsiteY2" fmla="*/ 265907 h 2081213"/>
              <a:gd name="connsiteX3" fmla="*/ 714916 w 1391985"/>
              <a:gd name="connsiteY3" fmla="*/ 0 h 2081213"/>
              <a:gd name="connsiteX4" fmla="*/ 1328485 w 1391985"/>
              <a:gd name="connsiteY4" fmla="*/ 296863 h 2081213"/>
              <a:gd name="connsiteX5" fmla="*/ 1391985 w 1391985"/>
              <a:gd name="connsiteY5" fmla="*/ 976313 h 2081213"/>
              <a:gd name="connsiteX6" fmla="*/ 731585 w 1391985"/>
              <a:gd name="connsiteY6" fmla="*/ 2081213 h 2081213"/>
              <a:gd name="connsiteX0" fmla="*/ 731585 w 1391985"/>
              <a:gd name="connsiteY0" fmla="*/ 2081213 h 2081213"/>
              <a:gd name="connsiteX1" fmla="*/ 57691 w 1391985"/>
              <a:gd name="connsiteY1" fmla="*/ 1006475 h 2081213"/>
              <a:gd name="connsiteX2" fmla="*/ 148179 w 1391985"/>
              <a:gd name="connsiteY2" fmla="*/ 265907 h 2081213"/>
              <a:gd name="connsiteX3" fmla="*/ 714916 w 1391985"/>
              <a:gd name="connsiteY3" fmla="*/ 0 h 2081213"/>
              <a:gd name="connsiteX4" fmla="*/ 1328485 w 1391985"/>
              <a:gd name="connsiteY4" fmla="*/ 296863 h 2081213"/>
              <a:gd name="connsiteX5" fmla="*/ 1391985 w 1391985"/>
              <a:gd name="connsiteY5" fmla="*/ 976313 h 2081213"/>
              <a:gd name="connsiteX6" fmla="*/ 731585 w 1391985"/>
              <a:gd name="connsiteY6" fmla="*/ 2081213 h 2081213"/>
              <a:gd name="connsiteX0" fmla="*/ 731585 w 1391985"/>
              <a:gd name="connsiteY0" fmla="*/ 2081217 h 2081217"/>
              <a:gd name="connsiteX1" fmla="*/ 57691 w 1391985"/>
              <a:gd name="connsiteY1" fmla="*/ 1006479 h 2081217"/>
              <a:gd name="connsiteX2" fmla="*/ 148179 w 1391985"/>
              <a:gd name="connsiteY2" fmla="*/ 265911 h 2081217"/>
              <a:gd name="connsiteX3" fmla="*/ 714916 w 1391985"/>
              <a:gd name="connsiteY3" fmla="*/ 4 h 2081217"/>
              <a:gd name="connsiteX4" fmla="*/ 1328485 w 1391985"/>
              <a:gd name="connsiteY4" fmla="*/ 296867 h 2081217"/>
              <a:gd name="connsiteX5" fmla="*/ 1391985 w 1391985"/>
              <a:gd name="connsiteY5" fmla="*/ 976317 h 2081217"/>
              <a:gd name="connsiteX6" fmla="*/ 731585 w 1391985"/>
              <a:gd name="connsiteY6" fmla="*/ 2081217 h 2081217"/>
              <a:gd name="connsiteX0" fmla="*/ 731585 w 1391985"/>
              <a:gd name="connsiteY0" fmla="*/ 2081217 h 2081217"/>
              <a:gd name="connsiteX1" fmla="*/ 57691 w 1391985"/>
              <a:gd name="connsiteY1" fmla="*/ 1006479 h 2081217"/>
              <a:gd name="connsiteX2" fmla="*/ 148179 w 1391985"/>
              <a:gd name="connsiteY2" fmla="*/ 265911 h 2081217"/>
              <a:gd name="connsiteX3" fmla="*/ 714916 w 1391985"/>
              <a:gd name="connsiteY3" fmla="*/ 4 h 2081217"/>
              <a:gd name="connsiteX4" fmla="*/ 1321342 w 1391985"/>
              <a:gd name="connsiteY4" fmla="*/ 308773 h 2081217"/>
              <a:gd name="connsiteX5" fmla="*/ 1391985 w 1391985"/>
              <a:gd name="connsiteY5" fmla="*/ 976317 h 2081217"/>
              <a:gd name="connsiteX6" fmla="*/ 731585 w 1391985"/>
              <a:gd name="connsiteY6" fmla="*/ 2081217 h 2081217"/>
              <a:gd name="connsiteX0" fmla="*/ 731585 w 1391985"/>
              <a:gd name="connsiteY0" fmla="*/ 2081221 h 2081221"/>
              <a:gd name="connsiteX1" fmla="*/ 57691 w 1391985"/>
              <a:gd name="connsiteY1" fmla="*/ 1006483 h 2081221"/>
              <a:gd name="connsiteX2" fmla="*/ 148179 w 1391985"/>
              <a:gd name="connsiteY2" fmla="*/ 265915 h 2081221"/>
              <a:gd name="connsiteX3" fmla="*/ 714916 w 1391985"/>
              <a:gd name="connsiteY3" fmla="*/ 8 h 2081221"/>
              <a:gd name="connsiteX4" fmla="*/ 1321342 w 1391985"/>
              <a:gd name="connsiteY4" fmla="*/ 308777 h 2081221"/>
              <a:gd name="connsiteX5" fmla="*/ 1391985 w 1391985"/>
              <a:gd name="connsiteY5" fmla="*/ 976321 h 2081221"/>
              <a:gd name="connsiteX6" fmla="*/ 731585 w 1391985"/>
              <a:gd name="connsiteY6" fmla="*/ 2081221 h 2081221"/>
              <a:gd name="connsiteX0" fmla="*/ 731585 w 1395120"/>
              <a:gd name="connsiteY0" fmla="*/ 2081221 h 2081221"/>
              <a:gd name="connsiteX1" fmla="*/ 57691 w 1395120"/>
              <a:gd name="connsiteY1" fmla="*/ 1006483 h 2081221"/>
              <a:gd name="connsiteX2" fmla="*/ 148179 w 1395120"/>
              <a:gd name="connsiteY2" fmla="*/ 265915 h 2081221"/>
              <a:gd name="connsiteX3" fmla="*/ 714916 w 1395120"/>
              <a:gd name="connsiteY3" fmla="*/ 8 h 2081221"/>
              <a:gd name="connsiteX4" fmla="*/ 1321342 w 1395120"/>
              <a:gd name="connsiteY4" fmla="*/ 308777 h 2081221"/>
              <a:gd name="connsiteX5" fmla="*/ 1391985 w 1395120"/>
              <a:gd name="connsiteY5" fmla="*/ 976321 h 2081221"/>
              <a:gd name="connsiteX6" fmla="*/ 731585 w 1395120"/>
              <a:gd name="connsiteY6" fmla="*/ 2081221 h 2081221"/>
              <a:gd name="connsiteX0" fmla="*/ 731585 w 1435441"/>
              <a:gd name="connsiteY0" fmla="*/ 2081221 h 2081221"/>
              <a:gd name="connsiteX1" fmla="*/ 57691 w 1435441"/>
              <a:gd name="connsiteY1" fmla="*/ 1006483 h 2081221"/>
              <a:gd name="connsiteX2" fmla="*/ 148179 w 1435441"/>
              <a:gd name="connsiteY2" fmla="*/ 265915 h 2081221"/>
              <a:gd name="connsiteX3" fmla="*/ 714916 w 1435441"/>
              <a:gd name="connsiteY3" fmla="*/ 8 h 2081221"/>
              <a:gd name="connsiteX4" fmla="*/ 1321342 w 1435441"/>
              <a:gd name="connsiteY4" fmla="*/ 308777 h 2081221"/>
              <a:gd name="connsiteX5" fmla="*/ 1391985 w 1435441"/>
              <a:gd name="connsiteY5" fmla="*/ 976321 h 2081221"/>
              <a:gd name="connsiteX6" fmla="*/ 731585 w 1435441"/>
              <a:gd name="connsiteY6" fmla="*/ 2081221 h 2081221"/>
              <a:gd name="connsiteX0" fmla="*/ 733701 w 1437557"/>
              <a:gd name="connsiteY0" fmla="*/ 2081221 h 2081221"/>
              <a:gd name="connsiteX1" fmla="*/ 59807 w 1437557"/>
              <a:gd name="connsiteY1" fmla="*/ 1006483 h 2081221"/>
              <a:gd name="connsiteX2" fmla="*/ 150295 w 1437557"/>
              <a:gd name="connsiteY2" fmla="*/ 265915 h 2081221"/>
              <a:gd name="connsiteX3" fmla="*/ 717032 w 1437557"/>
              <a:gd name="connsiteY3" fmla="*/ 8 h 2081221"/>
              <a:gd name="connsiteX4" fmla="*/ 1323458 w 1437557"/>
              <a:gd name="connsiteY4" fmla="*/ 308777 h 2081221"/>
              <a:gd name="connsiteX5" fmla="*/ 1394101 w 1437557"/>
              <a:gd name="connsiteY5" fmla="*/ 976321 h 2081221"/>
              <a:gd name="connsiteX6" fmla="*/ 733701 w 1437557"/>
              <a:gd name="connsiteY6" fmla="*/ 2081221 h 2081221"/>
              <a:gd name="connsiteX0" fmla="*/ 733701 w 1437557"/>
              <a:gd name="connsiteY0" fmla="*/ 2081221 h 2081221"/>
              <a:gd name="connsiteX1" fmla="*/ 59807 w 1437557"/>
              <a:gd name="connsiteY1" fmla="*/ 1006483 h 2081221"/>
              <a:gd name="connsiteX2" fmla="*/ 150295 w 1437557"/>
              <a:gd name="connsiteY2" fmla="*/ 265915 h 2081221"/>
              <a:gd name="connsiteX3" fmla="*/ 717032 w 1437557"/>
              <a:gd name="connsiteY3" fmla="*/ 8 h 2081221"/>
              <a:gd name="connsiteX4" fmla="*/ 1323458 w 1437557"/>
              <a:gd name="connsiteY4" fmla="*/ 308777 h 2081221"/>
              <a:gd name="connsiteX5" fmla="*/ 1394101 w 1437557"/>
              <a:gd name="connsiteY5" fmla="*/ 976321 h 2081221"/>
              <a:gd name="connsiteX6" fmla="*/ 733701 w 1437557"/>
              <a:gd name="connsiteY6" fmla="*/ 2081221 h 2081221"/>
              <a:gd name="connsiteX0" fmla="*/ 737934 w 1441790"/>
              <a:gd name="connsiteY0" fmla="*/ 2081221 h 2081221"/>
              <a:gd name="connsiteX1" fmla="*/ 64040 w 1441790"/>
              <a:gd name="connsiteY1" fmla="*/ 1006483 h 2081221"/>
              <a:gd name="connsiteX2" fmla="*/ 154528 w 1441790"/>
              <a:gd name="connsiteY2" fmla="*/ 265915 h 2081221"/>
              <a:gd name="connsiteX3" fmla="*/ 721265 w 1441790"/>
              <a:gd name="connsiteY3" fmla="*/ 8 h 2081221"/>
              <a:gd name="connsiteX4" fmla="*/ 1327691 w 1441790"/>
              <a:gd name="connsiteY4" fmla="*/ 308777 h 2081221"/>
              <a:gd name="connsiteX5" fmla="*/ 1398334 w 1441790"/>
              <a:gd name="connsiteY5" fmla="*/ 976321 h 2081221"/>
              <a:gd name="connsiteX6" fmla="*/ 737934 w 1441790"/>
              <a:gd name="connsiteY6" fmla="*/ 2081221 h 208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1790" h="2081221">
                <a:moveTo>
                  <a:pt x="737934" y="2081221"/>
                </a:moveTo>
                <a:lnTo>
                  <a:pt x="64040" y="1006483"/>
                </a:lnTo>
                <a:cubicBezTo>
                  <a:pt x="-70104" y="659615"/>
                  <a:pt x="29116" y="455621"/>
                  <a:pt x="154528" y="265915"/>
                </a:cubicBezTo>
                <a:cubicBezTo>
                  <a:pt x="280734" y="105842"/>
                  <a:pt x="516478" y="537"/>
                  <a:pt x="721265" y="8"/>
                </a:cubicBezTo>
                <a:cubicBezTo>
                  <a:pt x="956745" y="-1051"/>
                  <a:pt x="1166031" y="97904"/>
                  <a:pt x="1327691" y="308777"/>
                </a:cubicBezTo>
                <a:cubicBezTo>
                  <a:pt x="1453633" y="547961"/>
                  <a:pt x="1472417" y="777619"/>
                  <a:pt x="1398334" y="976321"/>
                </a:cubicBezTo>
                <a:lnTo>
                  <a:pt x="737934" y="2081221"/>
                </a:lnTo>
                <a:close/>
              </a:path>
            </a:pathLst>
          </a:custGeom>
          <a:solidFill>
            <a:srgbClr val="ED7D3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71" name="Right Arrow 70"/>
          <p:cNvSpPr/>
          <p:nvPr/>
        </p:nvSpPr>
        <p:spPr>
          <a:xfrm>
            <a:off x="10494380" y="5558191"/>
            <a:ext cx="437593" cy="228109"/>
          </a:xfrm>
          <a:prstGeom prst="rightArrow">
            <a:avLst/>
          </a:prstGeom>
          <a:solidFill>
            <a:srgbClr val="ED7D3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3" name="Oval 72"/>
          <p:cNvSpPr/>
          <p:nvPr/>
        </p:nvSpPr>
        <p:spPr>
          <a:xfrm>
            <a:off x="10961667" y="5061424"/>
            <a:ext cx="1080598" cy="1044093"/>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latin typeface="Arial" panose="020B0604020202020204" pitchFamily="34" charset="0"/>
                <a:cs typeface="Arial" panose="020B0604020202020204" pitchFamily="34" charset="0"/>
              </a:rPr>
              <a:t>2021</a:t>
            </a:r>
          </a:p>
        </p:txBody>
      </p:sp>
      <p:sp>
        <p:nvSpPr>
          <p:cNvPr id="38" name="Oval 37"/>
          <p:cNvSpPr/>
          <p:nvPr/>
        </p:nvSpPr>
        <p:spPr>
          <a:xfrm>
            <a:off x="197087" y="5098891"/>
            <a:ext cx="1080598" cy="1044093"/>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latin typeface="Arial" panose="020B0604020202020204" pitchFamily="34" charset="0"/>
                <a:cs typeface="Arial" panose="020B0604020202020204" pitchFamily="34" charset="0"/>
              </a:rPr>
              <a:t>2018</a:t>
            </a:r>
          </a:p>
        </p:txBody>
      </p:sp>
      <p:cxnSp>
        <p:nvCxnSpPr>
          <p:cNvPr id="63" name="Straight Connector 62"/>
          <p:cNvCxnSpPr/>
          <p:nvPr/>
        </p:nvCxnSpPr>
        <p:spPr bwMode="auto">
          <a:xfrm>
            <a:off x="3356561" y="3105895"/>
            <a:ext cx="3096" cy="6060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211651" y="936787"/>
            <a:ext cx="11570274" cy="1430179"/>
            <a:chOff x="253855" y="1719215"/>
            <a:chExt cx="8688976" cy="1567655"/>
          </a:xfrm>
        </p:grpSpPr>
        <p:sp>
          <p:nvSpPr>
            <p:cNvPr id="34" name="Rounded Rectangle 33"/>
            <p:cNvSpPr/>
            <p:nvPr/>
          </p:nvSpPr>
          <p:spPr>
            <a:xfrm>
              <a:off x="822960" y="1719215"/>
              <a:ext cx="8119871" cy="1567655"/>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r>
                <a:rPr lang="en-US" sz="2600" b="1" spc="-120" dirty="0">
                  <a:solidFill>
                    <a:srgbClr val="002060"/>
                  </a:solidFill>
                  <a:latin typeface="Times New Roman" panose="02020603050405020304" pitchFamily="18" charset="0"/>
                  <a:cs typeface="Times New Roman" panose="02020603050405020304" pitchFamily="18" charset="0"/>
                </a:rPr>
                <a:t>- Bộ </a:t>
              </a:r>
              <a:r>
                <a:rPr lang="en-US" sz="2600" b="1" spc="-120" dirty="0" err="1">
                  <a:solidFill>
                    <a:srgbClr val="002060"/>
                  </a:solidFill>
                  <a:latin typeface="Times New Roman" panose="02020603050405020304" pitchFamily="18" charset="0"/>
                  <a:cs typeface="Times New Roman" panose="02020603050405020304" pitchFamily="18" charset="0"/>
                </a:rPr>
                <a:t>chính</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trị</a:t>
              </a:r>
              <a:r>
                <a:rPr lang="en-US" sz="2600" b="1" spc="-120" dirty="0">
                  <a:solidFill>
                    <a:srgbClr val="002060"/>
                  </a:solidFill>
                  <a:latin typeface="Times New Roman" panose="02020603050405020304" pitchFamily="18" charset="0"/>
                  <a:cs typeface="Times New Roman" panose="02020603050405020304" pitchFamily="18" charset="0"/>
                </a:rPr>
                <a:t>, Ban </a:t>
              </a:r>
              <a:r>
                <a:rPr lang="en-US" sz="2600" b="1" spc="-120" dirty="0" err="1">
                  <a:solidFill>
                    <a:srgbClr val="002060"/>
                  </a:solidFill>
                  <a:latin typeface="Times New Roman" panose="02020603050405020304" pitchFamily="18" charset="0"/>
                  <a:cs typeface="Times New Roman" panose="02020603050405020304" pitchFamily="18" charset="0"/>
                </a:rPr>
                <a:t>Bí</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thư</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chỉ</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đạo</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sát</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sao</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bảo</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đảm</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tiến</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độ</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chất</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lượng</a:t>
              </a:r>
              <a:endParaRPr lang="en-US" sz="2600" b="1" spc="-120" dirty="0">
                <a:solidFill>
                  <a:srgbClr val="002060"/>
                </a:solidFill>
                <a:latin typeface="Times New Roman" panose="02020603050405020304" pitchFamily="18" charset="0"/>
                <a:cs typeface="Times New Roman" panose="02020603050405020304" pitchFamily="18" charset="0"/>
              </a:endParaRPr>
            </a:p>
            <a:p>
              <a:pPr algn="just"/>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Đồng</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chí</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Tổng</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Bí</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thư</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Chủ</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tịch</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nước</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Trưởng</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Tiểu</a:t>
              </a:r>
              <a:r>
                <a:rPr lang="en-GB" sz="2600" b="1" spc="-120" dirty="0">
                  <a:solidFill>
                    <a:srgbClr val="002060"/>
                  </a:solidFill>
                  <a:latin typeface="Times New Roman" panose="02020603050405020304" pitchFamily="18" charset="0"/>
                  <a:cs typeface="Times New Roman" panose="02020603050405020304" pitchFamily="18" charset="0"/>
                </a:rPr>
                <a:t> ban </a:t>
              </a:r>
              <a:r>
                <a:rPr lang="en-GB" sz="2600" b="1" spc="-120" dirty="0" err="1">
                  <a:solidFill>
                    <a:srgbClr val="002060"/>
                  </a:solidFill>
                  <a:latin typeface="Times New Roman" panose="02020603050405020304" pitchFamily="18" charset="0"/>
                  <a:cs typeface="Times New Roman" panose="02020603050405020304" pitchFamily="18" charset="0"/>
                </a:rPr>
                <a:t>Văn</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kiện</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có</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nhiều</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bài</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viết</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bài</a:t>
              </a:r>
              <a:r>
                <a:rPr lang="en-GB" sz="2600" b="1" spc="-120" dirty="0">
                  <a:solidFill>
                    <a:srgbClr val="002060"/>
                  </a:solidFill>
                  <a:latin typeface="Times New Roman" panose="02020603050405020304" pitchFamily="18" charset="0"/>
                  <a:cs typeface="Times New Roman" panose="02020603050405020304" pitchFamily="18" charset="0"/>
                </a:rPr>
                <a:t> phát </a:t>
              </a:r>
              <a:r>
                <a:rPr lang="en-GB" sz="2600" b="1" spc="-120" dirty="0" err="1">
                  <a:solidFill>
                    <a:srgbClr val="002060"/>
                  </a:solidFill>
                  <a:latin typeface="Times New Roman" panose="02020603050405020304" pitchFamily="18" charset="0"/>
                  <a:cs typeface="Times New Roman" panose="02020603050405020304" pitchFamily="18" charset="0"/>
                </a:rPr>
                <a:t>biểu</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rất</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quan</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trọng</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chỉ</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đạo</a:t>
              </a:r>
              <a:endParaRPr lang="en-GB" sz="2600" b="1" spc="-120" dirty="0">
                <a:solidFill>
                  <a:srgbClr val="002060"/>
                </a:solidFill>
                <a:latin typeface="Times New Roman" panose="02020603050405020304" pitchFamily="18" charset="0"/>
                <a:cs typeface="Times New Roman" panose="02020603050405020304" pitchFamily="18" charset="0"/>
              </a:endParaRPr>
            </a:p>
          </p:txBody>
        </p:sp>
        <p:sp>
          <p:nvSpPr>
            <p:cNvPr id="35" name="5-Point Star 34"/>
            <p:cNvSpPr/>
            <p:nvPr/>
          </p:nvSpPr>
          <p:spPr>
            <a:xfrm>
              <a:off x="253855" y="1992622"/>
              <a:ext cx="481367" cy="525600"/>
            </a:xfrm>
            <a:prstGeom prst="star5">
              <a:avLst/>
            </a:prstGeom>
            <a:solidFill>
              <a:srgbClr val="CD1D1D"/>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2600">
                <a:solidFill>
                  <a:srgbClr val="CD1D1D"/>
                </a:solidFill>
              </a:endParaRPr>
            </a:p>
          </p:txBody>
        </p:sp>
      </p:grpSp>
      <p:grpSp>
        <p:nvGrpSpPr>
          <p:cNvPr id="36" name="Group 35"/>
          <p:cNvGrpSpPr/>
          <p:nvPr/>
        </p:nvGrpSpPr>
        <p:grpSpPr>
          <a:xfrm>
            <a:off x="194013" y="2546744"/>
            <a:ext cx="11587912" cy="2330373"/>
            <a:chOff x="253855" y="1992622"/>
            <a:chExt cx="8707578" cy="2416623"/>
          </a:xfrm>
        </p:grpSpPr>
        <p:sp>
          <p:nvSpPr>
            <p:cNvPr id="37" name="Rounded Rectangle 36"/>
            <p:cNvSpPr/>
            <p:nvPr/>
          </p:nvSpPr>
          <p:spPr>
            <a:xfrm>
              <a:off x="863518" y="2008016"/>
              <a:ext cx="8097915" cy="240122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Tiểu</a:t>
              </a:r>
              <a:r>
                <a:rPr lang="en-US" sz="2600" b="1" spc="-120" dirty="0">
                  <a:solidFill>
                    <a:srgbClr val="002060"/>
                  </a:solidFill>
                  <a:latin typeface="Times New Roman" panose="02020603050405020304" pitchFamily="18" charset="0"/>
                  <a:cs typeface="Times New Roman" panose="02020603050405020304" pitchFamily="18" charset="0"/>
                </a:rPr>
                <a:t> ban </a:t>
              </a:r>
              <a:r>
                <a:rPr lang="en-US" sz="2600" b="1" spc="-120" dirty="0" err="1">
                  <a:solidFill>
                    <a:srgbClr val="002060"/>
                  </a:solidFill>
                  <a:latin typeface="Times New Roman" panose="02020603050405020304" pitchFamily="18" charset="0"/>
                  <a:cs typeface="Times New Roman" panose="02020603050405020304" pitchFamily="18" charset="0"/>
                </a:rPr>
                <a:t>Văn</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kiện</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Tổ</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biên</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tập</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họp</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nhiều</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lần</a:t>
              </a:r>
              <a:r>
                <a:rPr lang="en-US"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chắt</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lọc</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tiếp</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thu</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ý</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kiến</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đóng</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góp</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đưa</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vào</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Báo</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cáo</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chính</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trị</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cập</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nhật</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sự</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thay</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đổi</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của</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tình</a:t>
              </a:r>
              <a:r>
                <a:rPr lang="en-GB" sz="2600" b="1" spc="-120" dirty="0">
                  <a:solidFill>
                    <a:srgbClr val="002060"/>
                  </a:solidFill>
                  <a:latin typeface="Times New Roman" panose="02020603050405020304" pitchFamily="18" charset="0"/>
                  <a:cs typeface="Times New Roman" panose="02020603050405020304" pitchFamily="18" charset="0"/>
                </a:rPr>
                <a:t> </a:t>
              </a:r>
              <a:r>
                <a:rPr lang="en-GB" sz="2600" b="1" spc="-120" dirty="0" err="1">
                  <a:solidFill>
                    <a:srgbClr val="002060"/>
                  </a:solidFill>
                  <a:latin typeface="Times New Roman" panose="02020603050405020304" pitchFamily="18" charset="0"/>
                  <a:cs typeface="Times New Roman" panose="02020603050405020304" pitchFamily="18" charset="0"/>
                </a:rPr>
                <a:t>hình</a:t>
              </a:r>
              <a:endParaRPr lang="en-US" sz="2600" b="1" spc="-120" dirty="0">
                <a:solidFill>
                  <a:srgbClr val="002060"/>
                </a:solidFill>
                <a:latin typeface="Times New Roman" panose="02020603050405020304" pitchFamily="18" charset="0"/>
                <a:cs typeface="Times New Roman" panose="02020603050405020304" pitchFamily="18" charset="0"/>
              </a:endParaRPr>
            </a:p>
            <a:p>
              <a:pPr algn="just"/>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Phối</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hợp</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với</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Tiểu</a:t>
              </a:r>
              <a:r>
                <a:rPr lang="en-US" sz="2600" b="1" spc="-120" dirty="0">
                  <a:solidFill>
                    <a:srgbClr val="002060"/>
                  </a:solidFill>
                  <a:latin typeface="Times New Roman" panose="02020603050405020304" pitchFamily="18" charset="0"/>
                  <a:cs typeface="Times New Roman" panose="02020603050405020304" pitchFamily="18" charset="0"/>
                </a:rPr>
                <a:t> ban </a:t>
              </a:r>
              <a:r>
                <a:rPr lang="en-US" sz="2600" b="1" spc="-120" dirty="0" err="1">
                  <a:solidFill>
                    <a:srgbClr val="002060"/>
                  </a:solidFill>
                  <a:latin typeface="Times New Roman" panose="02020603050405020304" pitchFamily="18" charset="0"/>
                  <a:cs typeface="Times New Roman" panose="02020603050405020304" pitchFamily="18" charset="0"/>
                </a:rPr>
                <a:t>Kinh</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tế-Xã</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hội</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Tiểu</a:t>
              </a:r>
              <a:r>
                <a:rPr lang="en-US" sz="2600" b="1" spc="-120" dirty="0">
                  <a:solidFill>
                    <a:srgbClr val="002060"/>
                  </a:solidFill>
                  <a:latin typeface="Times New Roman" panose="02020603050405020304" pitchFamily="18" charset="0"/>
                  <a:cs typeface="Times New Roman" panose="02020603050405020304" pitchFamily="18" charset="0"/>
                </a:rPr>
                <a:t> ban </a:t>
              </a:r>
              <a:r>
                <a:rPr lang="en-US" sz="2600" b="1" spc="-120" dirty="0" err="1">
                  <a:solidFill>
                    <a:srgbClr val="002060"/>
                  </a:solidFill>
                  <a:latin typeface="Times New Roman" panose="02020603050405020304" pitchFamily="18" charset="0"/>
                  <a:cs typeface="Times New Roman" panose="02020603050405020304" pitchFamily="18" charset="0"/>
                </a:rPr>
                <a:t>Điều</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lệ</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Đảng</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bảo</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đảm</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thống</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nhất</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nội</a:t>
              </a:r>
              <a:r>
                <a:rPr lang="en-US" sz="2600" b="1" spc="-120" dirty="0">
                  <a:solidFill>
                    <a:srgbClr val="002060"/>
                  </a:solidFill>
                  <a:latin typeface="Times New Roman" panose="02020603050405020304" pitchFamily="18" charset="0"/>
                  <a:cs typeface="Times New Roman" panose="02020603050405020304" pitchFamily="18" charset="0"/>
                </a:rPr>
                <a:t> dung </a:t>
              </a:r>
              <a:r>
                <a:rPr lang="en-US" sz="2600" b="1" spc="-120" dirty="0" err="1">
                  <a:solidFill>
                    <a:srgbClr val="002060"/>
                  </a:solidFill>
                  <a:latin typeface="Times New Roman" panose="02020603050405020304" pitchFamily="18" charset="0"/>
                  <a:cs typeface="Times New Roman" panose="02020603050405020304" pitchFamily="18" charset="0"/>
                </a:rPr>
                <a:t>các</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văn</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kiện</a:t>
              </a:r>
              <a:endParaRPr lang="en-US" sz="2600" b="1" spc="-120" dirty="0">
                <a:solidFill>
                  <a:srgbClr val="002060"/>
                </a:solidFill>
                <a:latin typeface="Times New Roman" panose="02020603050405020304" pitchFamily="18" charset="0"/>
                <a:cs typeface="Times New Roman" panose="02020603050405020304" pitchFamily="18" charset="0"/>
              </a:endParaRPr>
            </a:p>
            <a:p>
              <a:pPr algn="just"/>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Tiếp</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thu</a:t>
              </a:r>
              <a:r>
                <a:rPr lang="en-US" sz="2600" b="1" spc="-120" dirty="0">
                  <a:solidFill>
                    <a:srgbClr val="002060"/>
                  </a:solidFill>
                  <a:latin typeface="Times New Roman" panose="02020603050405020304" pitchFamily="18" charset="0"/>
                  <a:cs typeface="Times New Roman" panose="02020603050405020304" pitchFamily="18" charset="0"/>
                </a:rPr>
                <a:t> ý </a:t>
              </a:r>
              <a:r>
                <a:rPr lang="en-US" sz="2600" b="1" spc="-120" dirty="0" err="1">
                  <a:solidFill>
                    <a:srgbClr val="002060"/>
                  </a:solidFill>
                  <a:latin typeface="Times New Roman" panose="02020603050405020304" pitchFamily="18" charset="0"/>
                  <a:cs typeface="Times New Roman" panose="02020603050405020304" pitchFamily="18" charset="0"/>
                </a:rPr>
                <a:t>kiến</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đóng</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góp</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tại</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Đại</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hội</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Đảng</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hoàn</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chỉnh</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Báo</a:t>
              </a:r>
              <a:r>
                <a:rPr lang="en-US" sz="2600" b="1" spc="-120" dirty="0">
                  <a:solidFill>
                    <a:srgbClr val="002060"/>
                  </a:solidFill>
                  <a:latin typeface="Times New Roman" panose="02020603050405020304" pitchFamily="18" charset="0"/>
                  <a:cs typeface="Times New Roman" panose="02020603050405020304" pitchFamily="18" charset="0"/>
                </a:rPr>
                <a:t> </a:t>
              </a:r>
              <a:r>
                <a:rPr lang="en-US" sz="2600" b="1" spc="-120" dirty="0" err="1">
                  <a:solidFill>
                    <a:srgbClr val="002060"/>
                  </a:solidFill>
                  <a:latin typeface="Times New Roman" panose="02020603050405020304" pitchFamily="18" charset="0"/>
                  <a:cs typeface="Times New Roman" panose="02020603050405020304" pitchFamily="18" charset="0"/>
                </a:rPr>
                <a:t>cáo</a:t>
              </a:r>
              <a:endParaRPr lang="en-US" sz="2600" b="1" spc="-120" dirty="0">
                <a:solidFill>
                  <a:srgbClr val="002060"/>
                </a:solidFill>
                <a:latin typeface="Times New Roman" panose="02020603050405020304" pitchFamily="18" charset="0"/>
                <a:cs typeface="Times New Roman" panose="02020603050405020304" pitchFamily="18" charset="0"/>
              </a:endParaRPr>
            </a:p>
          </p:txBody>
        </p:sp>
        <p:sp>
          <p:nvSpPr>
            <p:cNvPr id="39" name="5-Point Star 38"/>
            <p:cNvSpPr/>
            <p:nvPr/>
          </p:nvSpPr>
          <p:spPr>
            <a:xfrm>
              <a:off x="253855" y="1992622"/>
              <a:ext cx="481367" cy="525600"/>
            </a:xfrm>
            <a:prstGeom prst="star5">
              <a:avLst/>
            </a:prstGeom>
            <a:solidFill>
              <a:srgbClr val="CD1D1D"/>
            </a:solidFill>
            <a:scene3d>
              <a:camera prst="orthographicFront">
                <a:rot lat="0" lon="0" rev="0"/>
              </a:camera>
              <a:lightRig rig="threePt" dir="t">
                <a:rot lat="0" lon="0" rev="1200000"/>
              </a:lightRig>
            </a:scene3d>
            <a:sp3d>
              <a:bevelT w="63500" h="25400" prst="riblet"/>
            </a:sp3d>
          </p:spPr>
          <p:style>
            <a:lnRef idx="0">
              <a:schemeClr val="accent2"/>
            </a:lnRef>
            <a:fillRef idx="3">
              <a:schemeClr val="accent2"/>
            </a:fillRef>
            <a:effectRef idx="3">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2600">
                <a:solidFill>
                  <a:srgbClr val="CD1D1D"/>
                </a:solidFill>
              </a:endParaRPr>
            </a:p>
          </p:txBody>
        </p:sp>
      </p:grpSp>
    </p:spTree>
    <p:extLst>
      <p:ext uri="{BB962C8B-B14F-4D97-AF65-F5344CB8AC3E}">
        <p14:creationId xmlns:p14="http://schemas.microsoft.com/office/powerpoint/2010/main" val="601694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9680</TotalTime>
  <Words>6557</Words>
  <Application>Microsoft Office PowerPoint</Application>
  <PresentationFormat>Màn hình rộng</PresentationFormat>
  <Paragraphs>380</Paragraphs>
  <Slides>72</Slides>
  <Notes>14</Notes>
  <HiddenSlides>0</HiddenSlides>
  <MMClips>0</MMClips>
  <ScaleCrop>false</ScaleCrop>
  <HeadingPairs>
    <vt:vector size="4" baseType="variant">
      <vt:variant>
        <vt:lpstr>Chủ đề</vt:lpstr>
      </vt:variant>
      <vt:variant>
        <vt:i4>2</vt:i4>
      </vt:variant>
      <vt:variant>
        <vt:lpstr>Tiêu đề Bản chiếu</vt:lpstr>
      </vt:variant>
      <vt:variant>
        <vt:i4>72</vt:i4>
      </vt:variant>
    </vt:vector>
  </HeadingPairs>
  <TitlesOfParts>
    <vt:vector size="74" baseType="lpstr">
      <vt:lpstr>1_Office Theme</vt:lpstr>
      <vt:lpstr>Office Theme</vt:lpstr>
      <vt:lpstr>NGHIÊN CỨU, HỌC TẬP, QUÁN TRIỆT, TUYÊN TRUYỀN VÀ TRIỂN KHAI THỰC HIỆN NGHỊ QUYẾT ĐẠI HỘI ĐẠI BIỂU TOÀN QUỐC LẦN THỨ XIII CỦA ĐẢNG </vt:lpstr>
      <vt:lpstr>ĐẠI HỘI LẦN THỨ XIII CỦA ĐẢNG</vt:lpstr>
      <vt:lpstr>Tăng cường xây dựng, chỉnh đốn Đảng và hệ thống chính trị trong sạch, vững mạnh; khơi dậy khát vọng phát triển đất nước, phát huy ý chí, sức mạnh đại đoàn kết toàn dân tộc kết hợp với sức mạnh thời đại; tiếp tục đẩy mạnh toàn diện, đồng bộ công cuộc đổi mới; xây dựng và bảo vệ vững chắc Tổ quốc, giữ vững môi trường hoà bình, ổn định; phấn đấu đến giữa thế kỷ XXI, nước ta trở thành nước phát triển, theo định hướng xã hội chủ nghĩa</vt:lpstr>
      <vt:lpstr>NHỮNG NỘI DUNG CHÍNH</vt:lpstr>
      <vt:lpstr>QUÁ TRÌNH CHUẨN BỊ BÁO CÁO CHÍNH TRỊ</vt:lpstr>
      <vt:lpstr>Bản trình bày PowerPoint</vt:lpstr>
      <vt:lpstr>Bản trình bày PowerPoint</vt:lpstr>
      <vt:lpstr>CÁC BƯỚC CHUẨN BỊ </vt:lpstr>
      <vt:lpstr>CÁC BƯỚC CHUẨN BỊ </vt:lpstr>
      <vt:lpstr>Bản trình bày PowerPoint</vt:lpstr>
      <vt:lpstr>TINH THẦN XUYÊN SUỐT CỦA BÁO CÁO CHÍNH TRỊ</vt:lpstr>
      <vt:lpstr>Bản trình bày PowerPoint</vt:lpstr>
      <vt:lpstr>TỔNG KẾT NHIỆM KỲ ĐẠI HỘI XII VÀ NHÌN LẠI 35 NĂM ĐỔI MỚI, 30 NĂM THỰC HIỆN CƯƠNG LĨNH </vt:lpstr>
      <vt:lpstr>Kết quả thực hiện Nghị quyết Đại hội XII</vt:lpstr>
      <vt:lpstr>Bản trình bày PowerPoint</vt:lpstr>
      <vt:lpstr>XÂY DỰNG ĐẢNG VÀ HỆ THỐNG CHÍNH TRỊ</vt:lpstr>
      <vt:lpstr>QUỐC PHÒNG, AN NINH, ĐỐI NGOẠI  </vt:lpstr>
      <vt:lpstr>KHỐNG CHẾ, KIỂM SOÁT, NGĂN CHẶN ĐẠI DỊCH COVID-19 </vt:lpstr>
      <vt:lpstr>NGUYÊN NHÂN  </vt:lpstr>
      <vt:lpstr>Bản trình bày PowerPoint</vt:lpstr>
      <vt:lpstr>“Đất nước đã đạt được những thành tựu to lớn, có ý nghĩa lịch sử, phát triển mạnh mẽ, toàn diện so với những năm trước đổi mới”</vt:lpstr>
      <vt:lpstr>Những bước chuyển to lớn của đất nước</vt:lpstr>
      <vt:lpstr>“Đất nước ta chưa bao giờ có được cơ đồ, tiềm lực, vị thế và uy tín quốc tế như ngày nay”</vt:lpstr>
      <vt:lpstr>Bản trình bày PowerPoint</vt:lpstr>
      <vt:lpstr>CÁC BÀI HỌC KINH NGHIỆM </vt:lpstr>
      <vt:lpstr>Bản trình bày PowerPoint</vt:lpstr>
      <vt:lpstr>Bản trình bày PowerPoint</vt:lpstr>
      <vt:lpstr>Bản trình bày PowerPoint</vt:lpstr>
      <vt:lpstr>Bản trình bày PowerPoint</vt:lpstr>
      <vt:lpstr>PHƯƠNG HƯỚNG, NHIỆM VỤ NHIỆM KỲ ĐẠI HỘI XIII VÀ NHỮNG NĂM TIẾP THEO </vt:lpstr>
      <vt:lpstr>TÌNH HÌNH THẾ GIỚI, KHU VỰC</vt:lpstr>
      <vt:lpstr>TÌNH HÌNH TRONG NƯỚC</vt:lpstr>
      <vt:lpstr>Quan điểm chỉ đạo</vt:lpstr>
      <vt:lpstr>Bản trình bày PowerPoint</vt:lpstr>
      <vt:lpstr>Bản trình bày PowerPoint</vt:lpstr>
      <vt:lpstr>Bản trình bày PowerPoint</vt:lpstr>
      <vt:lpstr>Bản trình bày PowerPoint</vt:lpstr>
      <vt:lpstr>MỤC TIÊU TỔNG QUÁT </vt:lpstr>
      <vt:lpstr>MỤC TIÊU CỤ THỂ</vt:lpstr>
      <vt:lpstr>ĐỊNH HƯỚNG PHÁT TRIỂN, NHIỆM VỤ TRỌNG TÂM, ĐỘT PHÁ CHIẾN LƯỢC </vt:lpstr>
      <vt:lpstr>Bản trình bày PowerPoint</vt:lpstr>
      <vt:lpstr>Tạo đột phá trong đổi mới căn bản, toàn diện giáo dục và đào tạo, phát triển nguồn nhân lực chất lượng cao, thu hút và trọng dụng nhân tài. Thúc đẩy nghiên cứu, chuyển giao, ứng dụng mạnh mẽ thành tựu của cuộc Cách mạng công nghiệp lần thứ tư…</vt:lpstr>
      <vt:lpstr>Bản trình bày PowerPoint</vt:lpstr>
      <vt:lpstr>Bản trình bày PowerPoint</vt:lpstr>
      <vt:lpstr>Bản trình bày PowerPoint</vt:lpstr>
      <vt:lpstr>6 nhiệm vụ trọng tâm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3 đột phá chiến lược </vt:lpstr>
      <vt:lpstr>TỔ CHỨC THỰC HIỆN</vt:lpstr>
      <vt:lpstr>Bản trình bày PowerPoint</vt:lpstr>
      <vt:lpstr>Bản trình bày PowerPoint</vt:lpstr>
      <vt:lpstr>Bản trình bày PowerPoint</vt:lpstr>
      <vt:lpstr>Bản trình bày PowerPoint</vt:lpstr>
      <vt:lpstr>Bản trình bày PowerPoint</vt:lpstr>
      <vt:lpstr>Xin trân trọng cảm ơn các đồng chí!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Học viện</dc:title>
  <cp:lastModifiedBy>Người dùng Không xác định</cp:lastModifiedBy>
  <cp:revision>1491</cp:revision>
  <cp:lastPrinted>2021-03-25T10:19:41Z</cp:lastPrinted>
  <dcterms:created xsi:type="dcterms:W3CDTF">2016-09-23T08:21:22Z</dcterms:created>
  <dcterms:modified xsi:type="dcterms:W3CDTF">2021-03-28T01:04:10Z</dcterms:modified>
</cp:coreProperties>
</file>