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11" r:id="rId1"/>
    <p:sldMasterId id="2147483893" r:id="rId2"/>
  </p:sldMasterIdLst>
  <p:notesMasterIdLst>
    <p:notesMasterId r:id="rId100"/>
  </p:notesMasterIdLst>
  <p:handoutMasterIdLst>
    <p:handoutMasterId r:id="rId101"/>
  </p:handoutMasterIdLst>
  <p:sldIdLst>
    <p:sldId id="332" r:id="rId3"/>
    <p:sldId id="413" r:id="rId4"/>
    <p:sldId id="401" r:id="rId5"/>
    <p:sldId id="340" r:id="rId6"/>
    <p:sldId id="466" r:id="rId7"/>
    <p:sldId id="346" r:id="rId8"/>
    <p:sldId id="347" r:id="rId9"/>
    <p:sldId id="412" r:id="rId10"/>
    <p:sldId id="363" r:id="rId11"/>
    <p:sldId id="364" r:id="rId12"/>
    <p:sldId id="467" r:id="rId13"/>
    <p:sldId id="366" r:id="rId14"/>
    <p:sldId id="356" r:id="rId15"/>
    <p:sldId id="357" r:id="rId16"/>
    <p:sldId id="355" r:id="rId17"/>
    <p:sldId id="399" r:id="rId18"/>
    <p:sldId id="400" r:id="rId19"/>
    <p:sldId id="358" r:id="rId20"/>
    <p:sldId id="468" r:id="rId21"/>
    <p:sldId id="547" r:id="rId22"/>
    <p:sldId id="469" r:id="rId23"/>
    <p:sldId id="470" r:id="rId24"/>
    <p:sldId id="373" r:id="rId25"/>
    <p:sldId id="471" r:id="rId26"/>
    <p:sldId id="374" r:id="rId27"/>
    <p:sldId id="371" r:id="rId28"/>
    <p:sldId id="472" r:id="rId29"/>
    <p:sldId id="473" r:id="rId30"/>
    <p:sldId id="508" r:id="rId31"/>
    <p:sldId id="509" r:id="rId32"/>
    <p:sldId id="474" r:id="rId33"/>
    <p:sldId id="475" r:id="rId34"/>
    <p:sldId id="477" r:id="rId35"/>
    <p:sldId id="478" r:id="rId36"/>
    <p:sldId id="505" r:id="rId37"/>
    <p:sldId id="506" r:id="rId38"/>
    <p:sldId id="403" r:id="rId39"/>
    <p:sldId id="422" r:id="rId40"/>
    <p:sldId id="479" r:id="rId41"/>
    <p:sldId id="480" r:id="rId42"/>
    <p:sldId id="481" r:id="rId43"/>
    <p:sldId id="482" r:id="rId44"/>
    <p:sldId id="483" r:id="rId45"/>
    <p:sldId id="484" r:id="rId46"/>
    <p:sldId id="485" r:id="rId47"/>
    <p:sldId id="537" r:id="rId48"/>
    <p:sldId id="538" r:id="rId49"/>
    <p:sldId id="539" r:id="rId50"/>
    <p:sldId id="540" r:id="rId51"/>
    <p:sldId id="541" r:id="rId52"/>
    <p:sldId id="542" r:id="rId53"/>
    <p:sldId id="543" r:id="rId54"/>
    <p:sldId id="544" r:id="rId55"/>
    <p:sldId id="545" r:id="rId56"/>
    <p:sldId id="546" r:id="rId57"/>
    <p:sldId id="420" r:id="rId58"/>
    <p:sldId id="486" r:id="rId59"/>
    <p:sldId id="487" r:id="rId60"/>
    <p:sldId id="488" r:id="rId61"/>
    <p:sldId id="507" r:id="rId62"/>
    <p:sldId id="489" r:id="rId63"/>
    <p:sldId id="490" r:id="rId64"/>
    <p:sldId id="491" r:id="rId65"/>
    <p:sldId id="492" r:id="rId66"/>
    <p:sldId id="493" r:id="rId67"/>
    <p:sldId id="494" r:id="rId68"/>
    <p:sldId id="495" r:id="rId69"/>
    <p:sldId id="496" r:id="rId70"/>
    <p:sldId id="497" r:id="rId71"/>
    <p:sldId id="498" r:id="rId72"/>
    <p:sldId id="502" r:id="rId73"/>
    <p:sldId id="504" r:id="rId74"/>
    <p:sldId id="503" r:id="rId75"/>
    <p:sldId id="501" r:id="rId76"/>
    <p:sldId id="525" r:id="rId77"/>
    <p:sldId id="510" r:id="rId78"/>
    <p:sldId id="511" r:id="rId79"/>
    <p:sldId id="512" r:id="rId80"/>
    <p:sldId id="526" r:id="rId81"/>
    <p:sldId id="528" r:id="rId82"/>
    <p:sldId id="513" r:id="rId83"/>
    <p:sldId id="514" r:id="rId84"/>
    <p:sldId id="516" r:id="rId85"/>
    <p:sldId id="529" r:id="rId86"/>
    <p:sldId id="518" r:id="rId87"/>
    <p:sldId id="519" r:id="rId88"/>
    <p:sldId id="520" r:id="rId89"/>
    <p:sldId id="521" r:id="rId90"/>
    <p:sldId id="522" r:id="rId91"/>
    <p:sldId id="530" r:id="rId92"/>
    <p:sldId id="531" r:id="rId93"/>
    <p:sldId id="533" r:id="rId94"/>
    <p:sldId id="532" r:id="rId95"/>
    <p:sldId id="534" r:id="rId96"/>
    <p:sldId id="535" r:id="rId97"/>
    <p:sldId id="548" r:id="rId98"/>
    <p:sldId id="351" r:id="rId99"/>
  </p:sldIdLst>
  <p:sldSz cx="12190413" cy="6858000"/>
  <p:notesSz cx="6761163" cy="9942513"/>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1">
          <p15:clr>
            <a:srgbClr val="A4A3A4"/>
          </p15:clr>
        </p15:guide>
        <p15:guide id="2" pos="21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CC99"/>
    <a:srgbClr val="0000CC"/>
    <a:srgbClr val="FFCCCC"/>
    <a:srgbClr val="FF9900"/>
    <a:srgbClr val="FF3300"/>
    <a:srgbClr val="00CCFF"/>
    <a:srgbClr val="CC0000"/>
    <a:srgbClr val="FF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88" autoAdjust="0"/>
    <p:restoredTop sz="99821" autoAdjust="0"/>
  </p:normalViewPr>
  <p:slideViewPr>
    <p:cSldViewPr>
      <p:cViewPr varScale="1">
        <p:scale>
          <a:sx n="73" d="100"/>
          <a:sy n="73" d="100"/>
        </p:scale>
        <p:origin x="390"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2130" y="-84"/>
      </p:cViewPr>
      <p:guideLst>
        <p:guide orient="horz" pos="3131"/>
        <p:guide pos="21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eaLnBrk="0" hangingPunct="0">
              <a:defRPr sz="1200">
                <a:cs typeface="+mn-cs"/>
              </a:defRPr>
            </a:lvl1pPr>
          </a:lstStyle>
          <a:p>
            <a:pPr>
              <a:defRPr/>
            </a:pPr>
            <a:fld id="{5C2C9759-BE52-43C2-B5DD-49272C6D2771}" type="datetimeFigureOut">
              <a:rPr lang="en-US"/>
              <a:pPr>
                <a:defRPr/>
              </a:pPr>
              <a:t>8/3/2021</a:t>
            </a:fld>
            <a:endParaRPr lang="en-US"/>
          </a:p>
        </p:txBody>
      </p:sp>
      <p:sp>
        <p:nvSpPr>
          <p:cNvPr id="4" name="Footer Placeholder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5" name="Slide Number Placeholder 4"/>
          <p:cNvSpPr>
            <a:spLocks noGrp="1"/>
          </p:cNvSpPr>
          <p:nvPr>
            <p:ph type="sldNum" sz="quarter" idx="3"/>
          </p:nvPr>
        </p:nvSpPr>
        <p:spPr>
          <a:xfrm>
            <a:off x="3829050" y="9444038"/>
            <a:ext cx="2930525" cy="496887"/>
          </a:xfrm>
          <a:prstGeom prst="rect">
            <a:avLst/>
          </a:prstGeom>
        </p:spPr>
        <p:txBody>
          <a:bodyPr vert="horz" lIns="91440" tIns="45720" rIns="91440" bIns="45720" rtlCol="0" anchor="b"/>
          <a:lstStyle>
            <a:lvl1pPr algn="r" eaLnBrk="0" hangingPunct="0">
              <a:defRPr sz="1200">
                <a:cs typeface="+mn-cs"/>
              </a:defRPr>
            </a:lvl1pPr>
          </a:lstStyle>
          <a:p>
            <a:pPr>
              <a:defRPr/>
            </a:pPr>
            <a:fld id="{5977C5CE-5DE7-4473-8F9F-B8AD22D8AFA7}" type="slidenum">
              <a:rPr lang="en-US"/>
              <a:pPr>
                <a:defRPr/>
              </a:pPr>
              <a:t>‹#›</a:t>
            </a:fld>
            <a:endParaRPr lang="en-US"/>
          </a:p>
        </p:txBody>
      </p:sp>
    </p:spTree>
    <p:extLst>
      <p:ext uri="{BB962C8B-B14F-4D97-AF65-F5344CB8AC3E}">
        <p14:creationId xmlns:p14="http://schemas.microsoft.com/office/powerpoint/2010/main" val="40375352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8475"/>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3829050" y="0"/>
            <a:ext cx="2930525" cy="498475"/>
          </a:xfrm>
          <a:prstGeom prst="rect">
            <a:avLst/>
          </a:prstGeom>
        </p:spPr>
        <p:txBody>
          <a:bodyPr vert="horz" lIns="91440" tIns="45720" rIns="91440" bIns="45720" rtlCol="0"/>
          <a:lstStyle>
            <a:lvl1pPr algn="r" eaLnBrk="0" hangingPunct="0">
              <a:defRPr sz="1200">
                <a:cs typeface="+mn-cs"/>
              </a:defRPr>
            </a:lvl1pPr>
          </a:lstStyle>
          <a:p>
            <a:pPr>
              <a:defRPr/>
            </a:pPr>
            <a:fld id="{880C0137-C36F-4107-BD6E-7CEE5E196B79}" type="datetimeFigureOut">
              <a:rPr lang="en-US"/>
              <a:pPr>
                <a:defRPr/>
              </a:pPr>
              <a:t>8/3/2021</a:t>
            </a:fld>
            <a:endParaRPr lang="en-US"/>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3829050" y="9444038"/>
            <a:ext cx="2930525" cy="49847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DC16B347-B572-4E9D-8FB8-EE9828D8720E}" type="slidenum">
              <a:rPr lang="en-US"/>
              <a:pPr>
                <a:defRPr/>
              </a:pPr>
              <a:t>‹#›</a:t>
            </a:fld>
            <a:endParaRPr lang="en-US"/>
          </a:p>
        </p:txBody>
      </p:sp>
    </p:spTree>
    <p:extLst>
      <p:ext uri="{BB962C8B-B14F-4D97-AF65-F5344CB8AC3E}">
        <p14:creationId xmlns:p14="http://schemas.microsoft.com/office/powerpoint/2010/main" val="19136904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fld id="{03D06E78-019F-41DC-9115-9B347E9BEB5F}" type="slidenum">
              <a:rPr lang="en-US" smtClean="0"/>
              <a:pPr>
                <a:defRPr/>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fld id="{97550D3B-8963-4469-9B8C-AACECACD8D5A}" type="slidenum">
              <a:rPr lang="en-US" smtClean="0"/>
              <a:pPr>
                <a:defRPr/>
              </a:pPr>
              <a:t>71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fld id="{97550D3B-8963-4469-9B8C-AACECACD8D5A}" type="slidenum">
              <a:rPr lang="en-US" smtClean="0"/>
              <a:pPr>
                <a:defRPr/>
              </a:pPr>
              <a:t>74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fld id="{97550D3B-8963-4469-9B8C-AACECACD8D5A}" type="slidenum">
              <a:rPr lang="en-US" smtClean="0"/>
              <a:pPr>
                <a:defRPr/>
              </a:pPr>
              <a:t>78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fld id="{40A814D7-F734-4D68-9753-1F7C0043A88A}" type="slidenum">
              <a:rPr lang="en-US" smtClean="0"/>
              <a:pPr>
                <a:defRPr/>
              </a:pPr>
              <a:t>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fld id="{97550D3B-8963-4469-9B8C-AACECACD8D5A}" type="slidenum">
              <a:rPr lang="en-US" smtClean="0"/>
              <a:pPr>
                <a:defRPr/>
              </a:pPr>
              <a:t>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fld id="{97550D3B-8963-4469-9B8C-AACECACD8D5A}"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fld id="{D9B5BC68-8910-44F9-984F-076D018D9D48}" type="slidenum">
              <a:rPr lang="en-US" smtClean="0"/>
              <a:pPr>
                <a:defRPr/>
              </a:pPr>
              <a:t>36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fld id="{97550D3B-8963-4469-9B8C-AACECACD8D5A}" type="slidenum">
              <a:rPr lang="en-US" smtClean="0"/>
              <a:pPr>
                <a:defRPr/>
              </a:pPr>
              <a:t>39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fld id="{9EA68A69-92F4-4025-9CBB-48B9A7FD86CB}" type="slidenum">
              <a:rPr lang="en-US" smtClean="0"/>
              <a:pPr>
                <a:defRPr/>
              </a:pPr>
              <a:t>45</a:t>
            </a:fld>
            <a:endParaRPr lang="en-US"/>
          </a:p>
        </p:txBody>
      </p:sp>
    </p:spTree>
    <p:extLst>
      <p:ext uri="{BB962C8B-B14F-4D97-AF65-F5344CB8AC3E}">
        <p14:creationId xmlns:p14="http://schemas.microsoft.com/office/powerpoint/2010/main" val="4110557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fld id="{9EA68A69-92F4-4025-9CBB-48B9A7FD86CB}" type="slidenum">
              <a:rPr lang="en-US" smtClean="0"/>
              <a:pPr>
                <a:defRPr/>
              </a:pPr>
              <a:t>55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fld id="{9EA68A69-92F4-4025-9CBB-48B9A7FD86CB}" type="slidenum">
              <a:rPr lang="en-US" smtClean="0"/>
              <a:pPr>
                <a:defRPr/>
              </a:pPr>
              <a:t>62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black">
          <a:xfrm>
            <a:off x="609521" y="2057400"/>
            <a:ext cx="10057091" cy="1066800"/>
          </a:xfrm>
          <a:prstGeom prst="rect">
            <a:avLst/>
          </a:prstGeom>
          <a:effectLst>
            <a:outerShdw dist="28398" dir="1593903" algn="ctr" rotWithShape="0">
              <a:schemeClr val="bg1"/>
            </a:outerShdw>
          </a:effectLst>
        </p:spPr>
        <p:txBody>
          <a:bodyPr/>
          <a:lstStyle>
            <a:lvl1pPr>
              <a:defRPr sz="4000"/>
            </a:lvl1pPr>
          </a:lstStyle>
          <a:p>
            <a:pPr lvl="0"/>
            <a:r>
              <a:rPr lang="en-US" noProof="0"/>
              <a:t>Click to edit Master title style</a:t>
            </a:r>
          </a:p>
        </p:txBody>
      </p:sp>
      <p:sp>
        <p:nvSpPr>
          <p:cNvPr id="3075" name="Rectangle 3"/>
          <p:cNvSpPr>
            <a:spLocks noGrp="1" noChangeArrowheads="1"/>
          </p:cNvSpPr>
          <p:nvPr>
            <p:ph type="subTitle" idx="1"/>
          </p:nvPr>
        </p:nvSpPr>
        <p:spPr bwMode="black">
          <a:xfrm>
            <a:off x="609520" y="3048000"/>
            <a:ext cx="7415835" cy="381000"/>
          </a:xfrm>
          <a:prstGeom prst="rect">
            <a:avLst/>
          </a:prstGeom>
        </p:spPr>
        <p:txBody>
          <a:bodyPr/>
          <a:lstStyle>
            <a:lvl1pPr marL="0" indent="0">
              <a:buFont typeface="Wingdings" pitchFamily="2" charset="2"/>
              <a:buNone/>
              <a:defRPr sz="2400" b="0"/>
            </a:lvl1pPr>
          </a:lstStyle>
          <a:p>
            <a:pPr lvl="0"/>
            <a:r>
              <a:rPr lang="en-US" noProof="0"/>
              <a:t>Click to edit Master subtitle style</a:t>
            </a:r>
          </a:p>
        </p:txBody>
      </p:sp>
    </p:spTree>
    <p:extLst>
      <p:ext uri="{BB962C8B-B14F-4D97-AF65-F5344CB8AC3E}">
        <p14:creationId xmlns:p14="http://schemas.microsoft.com/office/powerpoint/2010/main" val="33784779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21" y="704088"/>
            <a:ext cx="10971372"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1" y="1855248"/>
            <a:ext cx="5386216"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2561" y="1859758"/>
            <a:ext cx="5388332"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521" y="2514600"/>
            <a:ext cx="5386216"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2561" y="2514600"/>
            <a:ext cx="5388332"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1A9643B5-FB32-4A48-BF0C-B065E624D8E4}" type="datetimeFigureOut">
              <a:rPr lang="en-US"/>
              <a:pPr>
                <a:defRPr/>
              </a:pPr>
              <a:t>8/3/2021</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8BB20890-5C48-465F-BE8C-0465DB02B302}" type="slidenum">
              <a:rPr lang="en-US"/>
              <a:pPr>
                <a:defRPr/>
              </a:pPr>
              <a:t>‹#›</a:t>
            </a:fld>
            <a:endParaRPr lang="en-US" dirty="0"/>
          </a:p>
        </p:txBody>
      </p:sp>
    </p:spTree>
    <p:extLst>
      <p:ext uri="{BB962C8B-B14F-4D97-AF65-F5344CB8AC3E}">
        <p14:creationId xmlns:p14="http://schemas.microsoft.com/office/powerpoint/2010/main" val="555067602"/>
      </p:ext>
    </p:extLst>
  </p:cSld>
  <p:clrMapOvr>
    <a:masterClrMapping/>
  </p:clrMapOvr>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21" y="704088"/>
            <a:ext cx="11072958"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85140F68-2639-4E1A-BC43-A096A1740A22}" type="datetimeFigureOut">
              <a:rPr lang="en-US"/>
              <a:pPr>
                <a:defRPr/>
              </a:pPr>
              <a:t>8/3/2021</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B1E20990-DF32-44D4-8A18-14D4A1BFDA32}" type="slidenum">
              <a:rPr lang="en-US"/>
              <a:pPr>
                <a:defRPr/>
              </a:pPr>
              <a:t>‹#›</a:t>
            </a:fld>
            <a:endParaRPr lang="en-US" dirty="0"/>
          </a:p>
        </p:txBody>
      </p:sp>
    </p:spTree>
    <p:extLst>
      <p:ext uri="{BB962C8B-B14F-4D97-AF65-F5344CB8AC3E}">
        <p14:creationId xmlns:p14="http://schemas.microsoft.com/office/powerpoint/2010/main" val="2120976551"/>
      </p:ext>
    </p:extLst>
  </p:cSld>
  <p:clrMapOvr>
    <a:masterClrMapping/>
  </p:clrMapOvr>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AC37E2A-C409-498D-8F24-A7A701270B2A}" type="datetimeFigureOut">
              <a:rPr lang="en-US"/>
              <a:pPr>
                <a:defRPr/>
              </a:pPr>
              <a:t>8/3/2021</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111A20E-75A2-4A15-9486-1F7907964EC3}" type="slidenum">
              <a:rPr lang="en-US"/>
              <a:pPr>
                <a:defRPr/>
              </a:pPr>
              <a:t>‹#›</a:t>
            </a:fld>
            <a:endParaRPr lang="en-US" dirty="0"/>
          </a:p>
        </p:txBody>
      </p:sp>
    </p:spTree>
    <p:extLst>
      <p:ext uri="{BB962C8B-B14F-4D97-AF65-F5344CB8AC3E}">
        <p14:creationId xmlns:p14="http://schemas.microsoft.com/office/powerpoint/2010/main" val="1573444203"/>
      </p:ext>
    </p:extLst>
  </p:cSld>
  <p:clrMapOvr>
    <a:masterClrMapping/>
  </p:clrMapOvr>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281" y="514352"/>
            <a:ext cx="3657124"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281" y="1676400"/>
            <a:ext cx="3657124"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1015868" y="1447800"/>
            <a:ext cx="6814779"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8991D2CF-322B-46E8-9063-FC6A9E87DB83}" type="datetimeFigureOut">
              <a:rPr lang="en-US"/>
              <a:pPr>
                <a:defRPr/>
              </a:pPr>
              <a:t>8/3/2021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B4B0181-FE02-496F-9267-CD68F6443D69}" type="slidenum">
              <a:rPr lang="en-US"/>
              <a:pPr>
                <a:defRPr/>
              </a:pPr>
              <a:t>‹#›</a:t>
            </a:fld>
            <a:endParaRPr lang="en-US" dirty="0"/>
          </a:p>
        </p:txBody>
      </p:sp>
    </p:spTree>
    <p:extLst>
      <p:ext uri="{BB962C8B-B14F-4D97-AF65-F5344CB8AC3E}">
        <p14:creationId xmlns:p14="http://schemas.microsoft.com/office/powerpoint/2010/main" val="2554493500"/>
      </p:ext>
    </p:extLst>
  </p:cSld>
  <p:clrMapOvr>
    <a:masterClrMapping/>
  </p:clrMapOvr>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19575"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10671175" y="5359400"/>
            <a:ext cx="2063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12700" y="5816600"/>
            <a:ext cx="1221581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5842000" y="6219825"/>
            <a:ext cx="6348413"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812694" y="1176997"/>
            <a:ext cx="2950080"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694" y="2828785"/>
            <a:ext cx="2946016"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119" y="1199517"/>
            <a:ext cx="6156159"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86B889C0-A024-41DA-99BB-2759290DD6FC}" type="datetimeFigureOut">
              <a:rPr lang="en-US"/>
              <a:pPr>
                <a:defRPr/>
              </a:pPr>
              <a:t>8/3/2021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10768013" y="6356350"/>
            <a:ext cx="812800" cy="365125"/>
          </a:xfrm>
        </p:spPr>
        <p:txBody>
          <a:bodyPr/>
          <a:lstStyle>
            <a:lvl1pPr>
              <a:defRPr/>
            </a:lvl1pPr>
          </a:lstStyle>
          <a:p>
            <a:pPr>
              <a:defRPr/>
            </a:pPr>
            <a:fld id="{883A3A78-8D74-4CBB-841A-D1ED2D7B959A}" type="slidenum">
              <a:rPr lang="en-US"/>
              <a:pPr>
                <a:defRPr/>
              </a:pPr>
              <a:t>‹#›</a:t>
            </a:fld>
            <a:endParaRPr lang="en-US" dirty="0"/>
          </a:p>
        </p:txBody>
      </p:sp>
    </p:spTree>
    <p:extLst>
      <p:ext uri="{BB962C8B-B14F-4D97-AF65-F5344CB8AC3E}">
        <p14:creationId xmlns:p14="http://schemas.microsoft.com/office/powerpoint/2010/main" val="2085377518"/>
      </p:ext>
    </p:extLst>
  </p:cSld>
  <p:clrMapOvr>
    <a:masterClrMapping/>
  </p:clrMapOvr>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8375" y="1752601"/>
            <a:ext cx="10971372" cy="4389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770F4A45-0889-4462-8906-3F43146F5542}" type="datetimeFigureOut">
              <a:rPr lang="en-US"/>
              <a:pPr>
                <a:defRPr/>
              </a:pPr>
              <a:t>8/3/2021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EAA335B-38CC-491B-A775-32ACFA41A01A}" type="slidenum">
              <a:rPr lang="en-US"/>
              <a:pPr>
                <a:defRPr/>
              </a:pPr>
              <a:t>‹#›</a:t>
            </a:fld>
            <a:endParaRPr lang="en-US" dirty="0"/>
          </a:p>
        </p:txBody>
      </p:sp>
    </p:spTree>
    <p:extLst>
      <p:ext uri="{BB962C8B-B14F-4D97-AF65-F5344CB8AC3E}">
        <p14:creationId xmlns:p14="http://schemas.microsoft.com/office/powerpoint/2010/main" val="3575744052"/>
      </p:ext>
    </p:extLst>
  </p:cSld>
  <p:clrMapOvr>
    <a:masterClrMapping/>
  </p:clrMapOvr>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6314" y="762001"/>
            <a:ext cx="2742843"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1" y="914402"/>
            <a:ext cx="8025355"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0E0D88F7-7AB8-493C-B0DA-FB679AD09B49}" type="datetimeFigureOut">
              <a:rPr lang="en-US"/>
              <a:pPr>
                <a:defRPr/>
              </a:pPr>
              <a:t>8/3/2021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143F7AD-578A-42AA-A573-2E3232F27C5C}" type="slidenum">
              <a:rPr lang="en-US"/>
              <a:pPr>
                <a:defRPr/>
              </a:pPr>
              <a:t>‹#›</a:t>
            </a:fld>
            <a:endParaRPr lang="en-US" dirty="0"/>
          </a:p>
        </p:txBody>
      </p:sp>
    </p:spTree>
    <p:extLst>
      <p:ext uri="{BB962C8B-B14F-4D97-AF65-F5344CB8AC3E}">
        <p14:creationId xmlns:p14="http://schemas.microsoft.com/office/powerpoint/2010/main" val="3993702854"/>
      </p:ext>
    </p:extLst>
  </p:cSld>
  <p:clrMapOvr>
    <a:masterClrMapping/>
  </p:clrMapOvr>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521" y="762000"/>
            <a:ext cx="10260264" cy="563563"/>
          </a:xfrm>
          <a:prstGeom prst="rect">
            <a:avLst/>
          </a:prstGeom>
        </p:spPr>
        <p:txBody>
          <a:bodyPr/>
          <a:lstStyle/>
          <a:p>
            <a:r>
              <a:rPr lang="en-US" dirty="0"/>
              <a:t>Click to edit Master title style</a:t>
            </a:r>
          </a:p>
        </p:txBody>
      </p:sp>
      <p:sp>
        <p:nvSpPr>
          <p:cNvPr id="3" name="Table Placeholder 2"/>
          <p:cNvSpPr>
            <a:spLocks noGrp="1"/>
          </p:cNvSpPr>
          <p:nvPr>
            <p:ph type="tbl" idx="1"/>
          </p:nvPr>
        </p:nvSpPr>
        <p:spPr>
          <a:xfrm>
            <a:off x="0" y="457201"/>
            <a:ext cx="10971372" cy="5172075"/>
          </a:xfrm>
          <a:prstGeom prst="rect">
            <a:avLst/>
          </a:prstGeom>
        </p:spPr>
        <p:txBody>
          <a:bodyPr>
            <a:normAutofit/>
          </a:bodyPr>
          <a:lstStyle/>
          <a:p>
            <a:pPr lvl="0"/>
            <a:r>
              <a:rPr lang="en-US" noProof="0"/>
              <a:t>Click icon to add table</a:t>
            </a:r>
          </a:p>
        </p:txBody>
      </p:sp>
    </p:spTree>
    <p:extLst>
      <p:ext uri="{BB962C8B-B14F-4D97-AF65-F5344CB8AC3E}">
        <p14:creationId xmlns:p14="http://schemas.microsoft.com/office/powerpoint/2010/main" val="41439905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black">
          <a:xfrm>
            <a:off x="609521" y="2057400"/>
            <a:ext cx="10057091" cy="1066800"/>
          </a:xfrm>
          <a:prstGeom prst="rect">
            <a:avLst/>
          </a:prstGeom>
          <a:effectLst>
            <a:outerShdw dist="28398" dir="1593903" algn="ctr" rotWithShape="0">
              <a:schemeClr val="bg1"/>
            </a:outerShdw>
          </a:effectLst>
        </p:spPr>
        <p:txBody>
          <a:bodyPr/>
          <a:lstStyle>
            <a:lvl1pPr>
              <a:defRPr sz="4000"/>
            </a:lvl1pPr>
          </a:lstStyle>
          <a:p>
            <a:pPr lvl="0"/>
            <a:r>
              <a:rPr lang="en-US" noProof="0"/>
              <a:t>Click to edit Master title style</a:t>
            </a:r>
          </a:p>
        </p:txBody>
      </p:sp>
      <p:sp>
        <p:nvSpPr>
          <p:cNvPr id="3075" name="Rectangle 3"/>
          <p:cNvSpPr>
            <a:spLocks noGrp="1" noChangeArrowheads="1"/>
          </p:cNvSpPr>
          <p:nvPr>
            <p:ph type="subTitle" idx="1"/>
          </p:nvPr>
        </p:nvSpPr>
        <p:spPr bwMode="black">
          <a:xfrm>
            <a:off x="609520" y="3048000"/>
            <a:ext cx="7415835" cy="381000"/>
          </a:xfrm>
          <a:prstGeom prst="rect">
            <a:avLst/>
          </a:prstGeom>
        </p:spPr>
        <p:txBody>
          <a:bodyPr/>
          <a:lstStyle>
            <a:lvl1pPr marL="0" indent="0">
              <a:buFont typeface="Wingdings" pitchFamily="2" charset="2"/>
              <a:buNone/>
              <a:defRPr sz="2400" b="0"/>
            </a:lvl1pPr>
          </a:lstStyle>
          <a:p>
            <a:pPr lvl="0"/>
            <a:r>
              <a:rPr lang="en-US" noProof="0"/>
              <a:t>Click to edit Master subtitle style</a:t>
            </a:r>
          </a:p>
        </p:txBody>
      </p:sp>
    </p:spTree>
    <p:extLst>
      <p:ext uri="{BB962C8B-B14F-4D97-AF65-F5344CB8AC3E}">
        <p14:creationId xmlns:p14="http://schemas.microsoft.com/office/powerpoint/2010/main" val="16147962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108" y="152401"/>
            <a:ext cx="10260264" cy="563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521" y="1066801"/>
            <a:ext cx="10971372" cy="51720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49810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04926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521" y="762000"/>
            <a:ext cx="10260264" cy="563563"/>
          </a:xfrm>
          <a:prstGeom prst="rect">
            <a:avLst/>
          </a:prstGeom>
        </p:spPr>
        <p:txBody>
          <a:bodyPr/>
          <a:lstStyle/>
          <a:p>
            <a:r>
              <a:rPr lang="en-US" dirty="0"/>
              <a:t>Click to edit Master title style</a:t>
            </a:r>
          </a:p>
        </p:txBody>
      </p:sp>
      <p:sp>
        <p:nvSpPr>
          <p:cNvPr id="3" name="Table Placeholder 2"/>
          <p:cNvSpPr>
            <a:spLocks noGrp="1"/>
          </p:cNvSpPr>
          <p:nvPr>
            <p:ph type="tbl" idx="1"/>
          </p:nvPr>
        </p:nvSpPr>
        <p:spPr>
          <a:xfrm>
            <a:off x="0" y="457201"/>
            <a:ext cx="10971372" cy="5172075"/>
          </a:xfrm>
          <a:prstGeom prst="rect">
            <a:avLst/>
          </a:prstGeom>
        </p:spPr>
        <p:txBody>
          <a:bodyPr/>
          <a:lstStyle/>
          <a:p>
            <a:pPr lvl="0"/>
            <a:r>
              <a:rPr lang="en-US" noProof="0"/>
              <a:t>Click icon to add table</a:t>
            </a:r>
          </a:p>
        </p:txBody>
      </p:sp>
    </p:spTree>
    <p:extLst>
      <p:ext uri="{BB962C8B-B14F-4D97-AF65-F5344CB8AC3E}">
        <p14:creationId xmlns:p14="http://schemas.microsoft.com/office/powerpoint/2010/main" val="126529777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108" y="1371600"/>
            <a:ext cx="10467501"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107" y="3228536"/>
            <a:ext cx="10471565"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EB2E26D9-33DD-4286-A0AA-2AAF60DFF046}" type="datetimeFigureOut">
              <a:rPr lang="en-US"/>
              <a:pPr>
                <a:defRPr/>
              </a:pPr>
              <a:t>8/3/2021</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BEFFBB80-1CBF-4536-AF93-27B515F88087}" type="slidenum">
              <a:rPr lang="en-US"/>
              <a:pPr>
                <a:defRPr/>
              </a:pPr>
              <a:t>‹#›</a:t>
            </a:fld>
            <a:endParaRPr lang="en-US"/>
          </a:p>
        </p:txBody>
      </p:sp>
    </p:spTree>
    <p:extLst>
      <p:ext uri="{BB962C8B-B14F-4D97-AF65-F5344CB8AC3E}">
        <p14:creationId xmlns:p14="http://schemas.microsoft.com/office/powerpoint/2010/main" val="1179442080"/>
      </p:ext>
    </p:extLst>
  </p:cSld>
  <p:clrMapOvr>
    <a:overrideClrMapping bg1="dk1" tx1="lt1" bg2="dk2" tx2="lt2" accent1="accent1" accent2="accent2" accent3="accent3" accent4="accent4" accent5="accent5" accent6="accent6" hlink="hlink" folHlink="folHlink"/>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BA5E6554-9236-4C2D-9E86-E56B15EFDBA7}" type="datetimeFigureOut">
              <a:rPr lang="en-US"/>
              <a:pPr>
                <a:defRPr/>
              </a:pPr>
              <a:t>8/3/2021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933C4C1-10FB-4531-BA18-DDD836D9CF97}" type="slidenum">
              <a:rPr lang="en-US"/>
              <a:pPr>
                <a:defRPr/>
              </a:pPr>
              <a:t>‹#›</a:t>
            </a:fld>
            <a:endParaRPr lang="en-US" dirty="0"/>
          </a:p>
        </p:txBody>
      </p:sp>
    </p:spTree>
    <p:extLst>
      <p:ext uri="{BB962C8B-B14F-4D97-AF65-F5344CB8AC3E}">
        <p14:creationId xmlns:p14="http://schemas.microsoft.com/office/powerpoint/2010/main" val="337413064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044" y="1316736"/>
            <a:ext cx="10361851"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044" y="2704664"/>
            <a:ext cx="10361851"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F27C8D5-1FB6-4BFF-8159-8E7CE5381C72}" type="datetimeFigureOut">
              <a:rPr lang="en-US"/>
              <a:pPr>
                <a:defRPr/>
              </a:pPr>
              <a:t>8/3/2021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4EF6FE-BCDC-435E-A72A-7144792D3692}" type="slidenum">
              <a:rPr lang="en-US"/>
              <a:pPr>
                <a:defRPr/>
              </a:pPr>
              <a:t>‹#›</a:t>
            </a:fld>
            <a:endParaRPr lang="en-US"/>
          </a:p>
        </p:txBody>
      </p:sp>
    </p:spTree>
    <p:extLst>
      <p:ext uri="{BB962C8B-B14F-4D97-AF65-F5344CB8AC3E}">
        <p14:creationId xmlns:p14="http://schemas.microsoft.com/office/powerpoint/2010/main" val="2948309153"/>
      </p:ext>
    </p:extLst>
  </p:cSld>
  <p:clrMapOvr>
    <a:overrideClrMapping bg1="dk1" tx1="lt1" bg2="dk2" tx2="lt2" accent1="accent1" accent2="accent2" accent3="accent3" accent4="accent4" accent5="accent5" accent6="accent6" hlink="hlink" folHlink="folHlink"/>
  </p:clrMapOvr>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21" y="704088"/>
            <a:ext cx="10971372" cy="1143000"/>
          </a:xfrm>
        </p:spPr>
        <p:txBody>
          <a:bodyPr/>
          <a:lstStyle/>
          <a:p>
            <a:r>
              <a:rPr lang="en-US"/>
              <a:t>Click to edit Master title style</a:t>
            </a:r>
          </a:p>
        </p:txBody>
      </p:sp>
      <p:sp>
        <p:nvSpPr>
          <p:cNvPr id="3" name="Content Placeholder 2"/>
          <p:cNvSpPr>
            <a:spLocks noGrp="1"/>
          </p:cNvSpPr>
          <p:nvPr>
            <p:ph sz="half" idx="1"/>
          </p:nvPr>
        </p:nvSpPr>
        <p:spPr>
          <a:xfrm>
            <a:off x="609521" y="1920085"/>
            <a:ext cx="5384099"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3" y="1920085"/>
            <a:ext cx="5384099"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AC1B35B3-ABDE-4D0C-8452-2666BB62B0F0}" type="datetimeFigureOut">
              <a:rPr lang="en-US"/>
              <a:pPr>
                <a:defRPr/>
              </a:pPr>
              <a:t>8/3/2021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C98EF9E-A605-4AC6-9AA6-6C29ED956D33}" type="slidenum">
              <a:rPr lang="en-US"/>
              <a:pPr>
                <a:defRPr/>
              </a:pPr>
              <a:t>‹#›</a:t>
            </a:fld>
            <a:endParaRPr lang="en-US" dirty="0"/>
          </a:p>
        </p:txBody>
      </p:sp>
    </p:spTree>
    <p:extLst>
      <p:ext uri="{BB962C8B-B14F-4D97-AF65-F5344CB8AC3E}">
        <p14:creationId xmlns:p14="http://schemas.microsoft.com/office/powerpoint/2010/main" val="3179826908"/>
      </p:ext>
    </p:extLst>
  </p:cSld>
  <p:clrMapOvr>
    <a:masterClrMapping/>
  </p:clrMapOvr>
  <p:transition/>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grpSp>
        <p:nvGrpSpPr>
          <p:cNvPr id="1026" name="Group 54"/>
          <p:cNvGrpSpPr>
            <a:grpSpLocks/>
          </p:cNvGrpSpPr>
          <p:nvPr/>
        </p:nvGrpSpPr>
        <p:grpSpPr bwMode="auto">
          <a:xfrm>
            <a:off x="184150" y="307975"/>
            <a:ext cx="10869613" cy="76200"/>
            <a:chOff x="0" y="528"/>
            <a:chExt cx="5232" cy="48"/>
          </a:xfrm>
        </p:grpSpPr>
        <p:sp>
          <p:nvSpPr>
            <p:cNvPr id="2052" name="Line 55"/>
            <p:cNvSpPr>
              <a:spLocks noChangeShapeType="1"/>
            </p:cNvSpPr>
            <p:nvPr userDrawn="1"/>
          </p:nvSpPr>
          <p:spPr bwMode="auto">
            <a:xfrm>
              <a:off x="0" y="576"/>
              <a:ext cx="5232" cy="0"/>
            </a:xfrm>
            <a:prstGeom prst="line">
              <a:avLst/>
            </a:prstGeom>
            <a:noFill/>
            <a:ln w="9525">
              <a:solidFill>
                <a:schemeClr val="tx2"/>
              </a:solidFill>
              <a:round/>
              <a:headEnd/>
              <a:tailEnd/>
            </a:ln>
          </p:spPr>
          <p:txBody>
            <a:bodyPr/>
            <a:lstStyle/>
            <a:p>
              <a:pPr>
                <a:defRPr/>
              </a:pPr>
              <a:endParaRPr lang="en-US"/>
            </a:p>
          </p:txBody>
        </p:sp>
        <p:sp>
          <p:nvSpPr>
            <p:cNvPr id="2053" name="Line 56"/>
            <p:cNvSpPr>
              <a:spLocks noChangeShapeType="1"/>
            </p:cNvSpPr>
            <p:nvPr userDrawn="1"/>
          </p:nvSpPr>
          <p:spPr bwMode="auto">
            <a:xfrm>
              <a:off x="5136" y="528"/>
              <a:ext cx="96" cy="48"/>
            </a:xfrm>
            <a:prstGeom prst="line">
              <a:avLst/>
            </a:prstGeom>
            <a:noFill/>
            <a:ln w="9525">
              <a:solidFill>
                <a:schemeClr val="tx2"/>
              </a:solidFill>
              <a:round/>
              <a:headEnd/>
              <a:tailEnd/>
            </a:ln>
          </p:spPr>
          <p:txBody>
            <a:bodyPr/>
            <a:lstStyle/>
            <a:p>
              <a:pPr>
                <a:defRPr/>
              </a:pPr>
              <a:endParaRPr lang="en-US"/>
            </a:p>
          </p:txBody>
        </p:sp>
      </p:grpSp>
      <p:sp>
        <p:nvSpPr>
          <p:cNvPr id="5" name="TextBox 7"/>
          <p:cNvSpPr txBox="1">
            <a:spLocks noChangeArrowheads="1"/>
          </p:cNvSpPr>
          <p:nvPr userDrawn="1"/>
        </p:nvSpPr>
        <p:spPr bwMode="auto">
          <a:xfrm>
            <a:off x="11166475" y="5726113"/>
            <a:ext cx="947738" cy="519112"/>
          </a:xfrm>
          <a:prstGeom prst="rect">
            <a:avLst/>
          </a:prstGeom>
          <a:noFill/>
          <a:ln>
            <a:noFill/>
          </a:ln>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defRPr/>
            </a:pPr>
            <a:fld id="{558F4258-D56D-4001-BE08-97E3730DA14C}" type="slidenum">
              <a:rPr lang="en-US" smtClean="0">
                <a:cs typeface="+mn-cs"/>
              </a:rPr>
              <a:pPr eaLnBrk="1" hangingPunct="1">
                <a:defRPr/>
              </a:pPr>
              <a:t>‹#›</a:t>
            </a:fld>
            <a:endParaRPr lang="en-US" dirty="0">
              <a:cs typeface="+mn-cs"/>
            </a:endParaRPr>
          </a:p>
        </p:txBody>
      </p:sp>
    </p:spTree>
  </p:cSld>
  <p:clrMap bg1="lt1" tx1="dk1" bg2="lt2" tx2="dk2" accent1="accent1" accent2="accent2" accent3="accent3" accent4="accent4" accent5="accent5" accent6="accent6" hlink="hlink" folHlink="folHlink"/>
  <p:sldLayoutIdLst>
    <p:sldLayoutId id="2147484827" r:id="rId1"/>
    <p:sldLayoutId id="2147484828" r:id="rId2"/>
    <p:sldLayoutId id="2147484816" r:id="rId3"/>
    <p:sldLayoutId id="2147484817" r:id="rId4"/>
    <p:sldLayoutId id="2147484818" r:id="rId5"/>
  </p:sldLayoutIdLst>
  <p:transition/>
  <p:hf hdr="0" ft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defRPr>
      </a:lvl2pPr>
      <a:lvl3pPr algn="l" rtl="0" eaLnBrk="0" fontAlgn="base" hangingPunct="0">
        <a:spcBef>
          <a:spcPct val="0"/>
        </a:spcBef>
        <a:spcAft>
          <a:spcPct val="0"/>
        </a:spcAft>
        <a:defRPr sz="3200" b="1">
          <a:solidFill>
            <a:schemeClr val="tx1"/>
          </a:solidFill>
          <a:latin typeface="Verdana" pitchFamily="34" charset="0"/>
        </a:defRPr>
      </a:lvl3pPr>
      <a:lvl4pPr algn="l" rtl="0" eaLnBrk="0" fontAlgn="base" hangingPunct="0">
        <a:spcBef>
          <a:spcPct val="0"/>
        </a:spcBef>
        <a:spcAft>
          <a:spcPct val="0"/>
        </a:spcAft>
        <a:defRPr sz="3200" b="1">
          <a:solidFill>
            <a:schemeClr val="tx1"/>
          </a:solidFill>
          <a:latin typeface="Verdana" pitchFamily="34" charset="0"/>
        </a:defRPr>
      </a:lvl4pPr>
      <a:lvl5pPr algn="l" rtl="0" eaLnBrk="0" fontAlgn="base" hangingPunct="0">
        <a:spcBef>
          <a:spcPct val="0"/>
        </a:spcBef>
        <a:spcAft>
          <a:spcPct val="0"/>
        </a:spcAft>
        <a:defRPr sz="3200" b="1">
          <a:solidFill>
            <a:schemeClr val="tx1"/>
          </a:solidFill>
          <a:latin typeface="Verdana" pitchFamily="34" charset="0"/>
        </a:defRPr>
      </a:lvl5pPr>
      <a:lvl6pPr marL="457200" algn="l" rtl="0" eaLnBrk="1" fontAlgn="base" hangingPunct="1">
        <a:spcBef>
          <a:spcPct val="0"/>
        </a:spcBef>
        <a:spcAft>
          <a:spcPct val="0"/>
        </a:spcAft>
        <a:defRPr sz="3200" b="1">
          <a:solidFill>
            <a:schemeClr val="tx1"/>
          </a:solidFill>
          <a:latin typeface="Verdana" pitchFamily="34" charset="0"/>
        </a:defRPr>
      </a:lvl6pPr>
      <a:lvl7pPr marL="914400" algn="l" rtl="0" eaLnBrk="1" fontAlgn="base" hangingPunct="1">
        <a:spcBef>
          <a:spcPct val="0"/>
        </a:spcBef>
        <a:spcAft>
          <a:spcPct val="0"/>
        </a:spcAft>
        <a:defRPr sz="3200" b="1">
          <a:solidFill>
            <a:schemeClr val="tx1"/>
          </a:solidFill>
          <a:latin typeface="Verdana" pitchFamily="34" charset="0"/>
        </a:defRPr>
      </a:lvl7pPr>
      <a:lvl8pPr marL="1371600" algn="l" rtl="0" eaLnBrk="1" fontAlgn="base" hangingPunct="1">
        <a:spcBef>
          <a:spcPct val="0"/>
        </a:spcBef>
        <a:spcAft>
          <a:spcPct val="0"/>
        </a:spcAft>
        <a:defRPr sz="3200" b="1">
          <a:solidFill>
            <a:schemeClr val="tx1"/>
          </a:solidFill>
          <a:latin typeface="Verdana" pitchFamily="34" charset="0"/>
        </a:defRPr>
      </a:lvl8pPr>
      <a:lvl9pPr marL="1828800" algn="l" rtl="0" eaLnBrk="1" fontAlgn="base" hangingPunct="1">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5813"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5842000" y="-7938"/>
            <a:ext cx="6348413"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052" name="Title Placeholder 8"/>
          <p:cNvSpPr>
            <a:spLocks noGrp="1"/>
          </p:cNvSpPr>
          <p:nvPr>
            <p:ph type="title"/>
          </p:nvPr>
        </p:nvSpPr>
        <p:spPr bwMode="auto">
          <a:xfrm>
            <a:off x="609600" y="704850"/>
            <a:ext cx="10971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2053" name="Text Placeholder 29"/>
          <p:cNvSpPr>
            <a:spLocks noGrp="1"/>
          </p:cNvSpPr>
          <p:nvPr>
            <p:ph type="body" idx="1"/>
          </p:nvPr>
        </p:nvSpPr>
        <p:spPr bwMode="auto">
          <a:xfrm>
            <a:off x="609600" y="1935163"/>
            <a:ext cx="10971213"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09600" y="635635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mn-cs"/>
              </a:defRPr>
            </a:lvl1pPr>
          </a:lstStyle>
          <a:p>
            <a:pPr>
              <a:defRPr/>
            </a:pPr>
            <a:fld id="{7C897636-F7A6-43AA-ACF5-4D6FDCDB419B}" type="datetimeFigureOut">
              <a:rPr lang="en-US"/>
              <a:pPr>
                <a:defRPr/>
              </a:pPr>
              <a:t>8/3/2021</a:t>
            </a:fld>
            <a:endParaRPr lang="en-US" dirty="0"/>
          </a:p>
        </p:txBody>
      </p:sp>
      <p:sp>
        <p:nvSpPr>
          <p:cNvPr id="22" name="Footer Placeholder 21"/>
          <p:cNvSpPr>
            <a:spLocks noGrp="1"/>
          </p:cNvSpPr>
          <p:nvPr>
            <p:ph type="ftr" sz="quarter" idx="3"/>
          </p:nvPr>
        </p:nvSpPr>
        <p:spPr>
          <a:xfrm>
            <a:off x="3556000" y="6356350"/>
            <a:ext cx="4468813" cy="365125"/>
          </a:xfrm>
          <a:prstGeom prst="rect">
            <a:avLst/>
          </a:prstGeom>
        </p:spPr>
        <p:txBody>
          <a:bodyPr vert="horz" lIns="0" tIns="0" rIns="0" bIns="0" anchor="b"/>
          <a:lstStyle>
            <a:lvl1pPr algn="l" eaLnBrk="1" latinLnBrk="0" hangingPunct="1">
              <a:defRPr kumimoji="0" sz="1200">
                <a:solidFill>
                  <a:schemeClr val="tx2">
                    <a:shade val="90000"/>
                  </a:schemeClr>
                </a:solidFill>
                <a:cs typeface="+mn-cs"/>
              </a:defRPr>
            </a:lvl1pPr>
          </a:lstStyle>
          <a:p>
            <a:pPr>
              <a:defRPr/>
            </a:pPr>
            <a:endParaRPr lang="en-US"/>
          </a:p>
        </p:txBody>
      </p:sp>
      <p:sp>
        <p:nvSpPr>
          <p:cNvPr id="18" name="Slide Number Placeholder 17"/>
          <p:cNvSpPr>
            <a:spLocks noGrp="1"/>
          </p:cNvSpPr>
          <p:nvPr>
            <p:ph type="sldNum" sz="quarter" idx="4"/>
          </p:nvPr>
        </p:nvSpPr>
        <p:spPr>
          <a:xfrm>
            <a:off x="10564813" y="635635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cs typeface="+mn-cs"/>
              </a:defRPr>
            </a:lvl1pPr>
          </a:lstStyle>
          <a:p>
            <a:pPr>
              <a:defRPr/>
            </a:pPr>
            <a:fld id="{C8AB8DEF-807C-4299-93CF-96650292FC84}" type="slidenum">
              <a:rPr lang="en-US"/>
              <a:pPr>
                <a:defRPr/>
              </a:pPr>
              <a:t>‹#›</a:t>
            </a:fld>
            <a:endParaRPr lang="en-US" dirty="0"/>
          </a:p>
        </p:txBody>
      </p:sp>
      <p:grpSp>
        <p:nvGrpSpPr>
          <p:cNvPr id="2057" name="Group 1"/>
          <p:cNvGrpSpPr>
            <a:grpSpLocks/>
          </p:cNvGrpSpPr>
          <p:nvPr/>
        </p:nvGrpSpPr>
        <p:grpSpPr bwMode="auto">
          <a:xfrm>
            <a:off x="-25400" y="203200"/>
            <a:ext cx="12239625"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hangingPunct="0">
                <a:defRPr/>
              </a:pPr>
              <a:endParaRPr lang="en-US">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hangingPunct="0">
                <a:defRPr/>
              </a:pPr>
              <a:endParaRPr lang="en-US">
                <a:cs typeface="+mn-cs"/>
              </a:endParaRPr>
            </a:p>
          </p:txBody>
        </p:sp>
      </p:grpSp>
      <p:sp>
        <p:nvSpPr>
          <p:cNvPr id="14" name="TextBox 7"/>
          <p:cNvSpPr txBox="1">
            <a:spLocks noChangeArrowheads="1"/>
          </p:cNvSpPr>
          <p:nvPr userDrawn="1"/>
        </p:nvSpPr>
        <p:spPr bwMode="auto">
          <a:xfrm>
            <a:off x="11185525" y="6491288"/>
            <a:ext cx="947738" cy="277812"/>
          </a:xfrm>
          <a:prstGeom prst="rect">
            <a:avLst/>
          </a:prstGeom>
          <a:noFill/>
          <a:ln>
            <a:noFill/>
          </a:ln>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defRPr/>
            </a:pPr>
            <a:fld id="{1E4CACC0-7BA9-4EEC-9DC0-D7D2515A9065}" type="slidenum">
              <a:rPr lang="en-US" sz="1200" smtClean="0">
                <a:cs typeface="+mn-cs"/>
              </a:rPr>
              <a:pPr eaLnBrk="1" hangingPunct="1">
                <a:defRPr/>
              </a:pPr>
              <a:t>‹#›</a:t>
            </a:fld>
            <a:endParaRPr lang="en-US" sz="1200" dirty="0">
              <a:cs typeface="+mn-cs"/>
            </a:endParaRPr>
          </a:p>
        </p:txBody>
      </p:sp>
    </p:spTree>
  </p:cSld>
  <p:clrMap bg1="lt1" tx1="dk1" bg2="lt2" tx2="dk2" accent1="accent1" accent2="accent2" accent3="accent3" accent4="accent4" accent5="accent5" accent6="accent6" hlink="hlink" folHlink="folHlink"/>
  <p:sldLayoutIdLst>
    <p:sldLayoutId id="2147484829" r:id="rId1"/>
    <p:sldLayoutId id="2147484819" r:id="rId2"/>
    <p:sldLayoutId id="2147484830" r:id="rId3"/>
    <p:sldLayoutId id="2147484820" r:id="rId4"/>
    <p:sldLayoutId id="2147484821" r:id="rId5"/>
    <p:sldLayoutId id="2147484822" r:id="rId6"/>
    <p:sldLayoutId id="2147484823" r:id="rId7"/>
    <p:sldLayoutId id="2147484824" r:id="rId8"/>
    <p:sldLayoutId id="2147484831" r:id="rId9"/>
    <p:sldLayoutId id="2147484825" r:id="rId10"/>
    <p:sldLayoutId id="2147484826" r:id="rId11"/>
    <p:sldLayoutId id="2147484832" r:id="rId12"/>
  </p:sldLayoutIdLst>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6.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6.gif"/></Relationships>
</file>

<file path=ppt/slides/_rels/slide4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 Target="slide2.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 Target="slide2.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6.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6.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5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54.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package" Target="../embeddings/Microsoft_Word_Document3.docx"/><Relationship Id="rId4" Type="http://schemas.openxmlformats.org/officeDocument/2006/relationships/image" Target="../media/image9.emf"/></Relationships>
</file>

<file path=ppt/slides/_rels/slide55.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12.emf"/><Relationship Id="rId5" Type="http://schemas.openxmlformats.org/officeDocument/2006/relationships/package" Target="../embeddings/Microsoft_Word_Document5.docx"/><Relationship Id="rId4" Type="http://schemas.openxmlformats.org/officeDocument/2006/relationships/image" Target="../media/image11.emf"/></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6.gi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 Target="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6.gi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 Target="slide2.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 Target="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6.gi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6.gi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17.xml"/><Relationship Id="rId5" Type="http://schemas.openxmlformats.org/officeDocument/2006/relationships/slide" Target="slide22.xml"/><Relationship Id="rId4" Type="http://schemas.openxmlformats.org/officeDocument/2006/relationships/slide" Target="slide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17.xml"/><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8"/>
          <p:cNvGrpSpPr>
            <a:grpSpLocks/>
          </p:cNvGrpSpPr>
          <p:nvPr/>
        </p:nvGrpSpPr>
        <p:grpSpPr bwMode="auto">
          <a:xfrm>
            <a:off x="0" y="-4763"/>
            <a:ext cx="12188825" cy="995363"/>
            <a:chOff x="0" y="-4763"/>
            <a:chExt cx="9142413" cy="614363"/>
          </a:xfrm>
        </p:grpSpPr>
        <p:sp>
          <p:nvSpPr>
            <p:cNvPr id="7176" name="Rectangle 7"/>
            <p:cNvSpPr>
              <a:spLocks noChangeArrowheads="1"/>
            </p:cNvSpPr>
            <p:nvPr/>
          </p:nvSpPr>
          <p:spPr bwMode="auto">
            <a:xfrm>
              <a:off x="0" y="0"/>
              <a:ext cx="9142413" cy="609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latin typeface="Arial" charset="0"/>
              </a:endParaRPr>
            </a:p>
          </p:txBody>
        </p:sp>
        <p:sp>
          <p:nvSpPr>
            <p:cNvPr id="7177" name="WordArt 8"/>
            <p:cNvSpPr>
              <a:spLocks noChangeArrowheads="1" noChangeShapeType="1" noTextEdit="1"/>
            </p:cNvSpPr>
            <p:nvPr/>
          </p:nvSpPr>
          <p:spPr bwMode="auto">
            <a:xfrm>
              <a:off x="1600200" y="69850"/>
              <a:ext cx="7315379" cy="401638"/>
            </a:xfrm>
            <a:prstGeom prst="rect">
              <a:avLst/>
            </a:prstGeom>
            <a:extLst>
              <a:ext uri="{91240B29-F687-4F45-9708-019B960494DF}">
                <a14:hiddenLine xmlns:a14="http://schemas.microsoft.com/office/drawing/2010/main" w="19050">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dirty="0">
                  <a:solidFill>
                    <a:srgbClr val="FFFF00"/>
                  </a:solidFill>
                  <a:latin typeface="+mn-lt"/>
                  <a:ea typeface="+mn-lt"/>
                  <a:cs typeface="+mn-lt"/>
                </a:rPr>
                <a:t>ĐẢNG BỘ KHỐI CÁC CƠ QUAN </a:t>
              </a:r>
              <a:r>
                <a:rPr lang="en-US" sz="3600" b="1" kern="10" dirty="0">
                  <a:solidFill>
                    <a:srgbClr val="FFFF00"/>
                  </a:solidFill>
                  <a:latin typeface="+mn-lt"/>
                  <a:ea typeface="+mn-lt"/>
                  <a:cs typeface="+mn-lt"/>
                </a:rPr>
                <a:t>TỈNH QUẢNG NAM</a:t>
              </a:r>
            </a:p>
          </p:txBody>
        </p:sp>
        <p:pic>
          <p:nvPicPr>
            <p:cNvPr id="7178" name="Picture 9" descr="BannerTopLef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288" y="-4763"/>
              <a:ext cx="1509712" cy="6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p:nvSpPr>
        <p:spPr>
          <a:xfrm>
            <a:off x="44450" y="2171700"/>
            <a:ext cx="12145963" cy="1790700"/>
          </a:xfrm>
          <a:prstGeom prst="rect">
            <a:avLst/>
          </a:prstGeom>
          <a:noFill/>
        </p:spPr>
        <p:txBody>
          <a:bodyPr>
            <a:spAutoFit/>
          </a:bodyPr>
          <a:lstStyle/>
          <a:p>
            <a:pPr marL="6350" lvl="1" algn="ctr" eaLnBrk="0" hangingPunct="0">
              <a:lnSpc>
                <a:spcPct val="120000"/>
              </a:lnSpc>
              <a:defRPr/>
            </a:pPr>
            <a:r>
              <a:rPr lang="en-US" sz="4600" b="1" dirty="0">
                <a:ln w="1905"/>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CÔNG TÁC TỔ CHỨC XÂY DỰNG ĐẢNG VÀ NGHIỆP VỤ CÔNG TÁC ĐẢNG VIÊN</a:t>
            </a:r>
            <a:endParaRPr lang="en-US" sz="4600" b="1" dirty="0">
              <a:ln w="1905"/>
              <a:solidFill>
                <a:srgbClr val="FF3300"/>
              </a:solidFill>
              <a:effectLst>
                <a:outerShdw blurRad="38100" dist="38100" dir="2700000" algn="tl">
                  <a:srgbClr val="000000">
                    <a:alpha val="43137"/>
                  </a:srgbClr>
                </a:outerShdw>
              </a:effectLst>
            </a:endParaRPr>
          </a:p>
        </p:txBody>
      </p:sp>
      <p:grpSp>
        <p:nvGrpSpPr>
          <p:cNvPr id="7172" name="Group 11"/>
          <p:cNvGrpSpPr>
            <a:grpSpLocks/>
          </p:cNvGrpSpPr>
          <p:nvPr/>
        </p:nvGrpSpPr>
        <p:grpSpPr bwMode="auto">
          <a:xfrm>
            <a:off x="1588" y="6256338"/>
            <a:ext cx="12188825" cy="601662"/>
            <a:chOff x="0" y="0"/>
            <a:chExt cx="9142413" cy="609600"/>
          </a:xfrm>
        </p:grpSpPr>
        <p:sp>
          <p:nvSpPr>
            <p:cNvPr id="7174" name="Rectangle 7"/>
            <p:cNvSpPr>
              <a:spLocks noChangeArrowheads="1"/>
            </p:cNvSpPr>
            <p:nvPr/>
          </p:nvSpPr>
          <p:spPr bwMode="auto">
            <a:xfrm>
              <a:off x="0" y="0"/>
              <a:ext cx="9142413" cy="609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i="1" dirty="0" err="1">
                  <a:solidFill>
                    <a:srgbClr val="FFFF00"/>
                  </a:solidFill>
                  <a:latin typeface="Times New Roman" pitchFamily="18" charset="0"/>
                  <a:cs typeface="Times New Roman" pitchFamily="18" charset="0"/>
                </a:rPr>
                <a:t>Quảng</a:t>
              </a:r>
              <a:r>
                <a:rPr lang="en-US" altLang="en-US" sz="2400" b="1" i="1" dirty="0">
                  <a:solidFill>
                    <a:srgbClr val="FFFF00"/>
                  </a:solidFill>
                  <a:latin typeface="Times New Roman" pitchFamily="18" charset="0"/>
                  <a:cs typeface="Times New Roman" pitchFamily="18" charset="0"/>
                </a:rPr>
                <a:t> Nam, </a:t>
              </a:r>
              <a:r>
                <a:rPr lang="en-US" altLang="en-US" sz="2400" b="1" i="1" dirty="0" err="1">
                  <a:solidFill>
                    <a:srgbClr val="FFFF00"/>
                  </a:solidFill>
                  <a:latin typeface="Times New Roman" pitchFamily="18" charset="0"/>
                  <a:cs typeface="Times New Roman" pitchFamily="18" charset="0"/>
                </a:rPr>
                <a:t>tháng</a:t>
              </a:r>
              <a:r>
                <a:rPr lang="en-US" altLang="en-US" sz="2400" b="1" i="1" dirty="0">
                  <a:solidFill>
                    <a:srgbClr val="FFFF00"/>
                  </a:solidFill>
                  <a:latin typeface="Times New Roman" pitchFamily="18" charset="0"/>
                  <a:cs typeface="Times New Roman" pitchFamily="18" charset="0"/>
                </a:rPr>
                <a:t> 03 n</a:t>
              </a:r>
              <a:r>
                <a:rPr lang="vi-VN" altLang="en-US" sz="2400" b="1" i="1" dirty="0">
                  <a:solidFill>
                    <a:srgbClr val="FFFF00"/>
                  </a:solidFill>
                  <a:latin typeface="Times New Roman" pitchFamily="18" charset="0"/>
                  <a:cs typeface="Times New Roman" pitchFamily="18" charset="0"/>
                </a:rPr>
                <a:t>ă</a:t>
              </a:r>
              <a:r>
                <a:rPr lang="en-US" altLang="en-US" sz="2400" b="1" i="1" dirty="0">
                  <a:solidFill>
                    <a:srgbClr val="FFFF00"/>
                  </a:solidFill>
                  <a:latin typeface="Times New Roman" pitchFamily="18" charset="0"/>
                  <a:cs typeface="Times New Roman" pitchFamily="18" charset="0"/>
                </a:rPr>
                <a:t>m 2021</a:t>
              </a:r>
            </a:p>
          </p:txBody>
        </p:sp>
        <p:sp>
          <p:nvSpPr>
            <p:cNvPr id="7175" name="WordArt 8"/>
            <p:cNvSpPr>
              <a:spLocks noChangeArrowheads="1" noChangeShapeType="1" noTextEdit="1"/>
            </p:cNvSpPr>
            <p:nvPr/>
          </p:nvSpPr>
          <p:spPr bwMode="auto">
            <a:xfrm>
              <a:off x="228600" y="69850"/>
              <a:ext cx="8763000" cy="401638"/>
            </a:xfrm>
            <a:prstGeom prst="rect">
              <a:avLst/>
            </a:prstGeom>
            <a:extLst>
              <a:ext uri="{91240B29-F687-4F45-9708-019B960494DF}">
                <a14:hiddenLine xmlns:a14="http://schemas.microsoft.com/office/drawing/2010/main" w="19050">
                  <a:solidFill>
                    <a:srgbClr val="000000"/>
                  </a:solidFill>
                  <a:round/>
                  <a:headEnd/>
                  <a:tailEnd/>
                </a14:hiddenLine>
              </a:ext>
            </a:extLst>
          </p:spPr>
          <p:txBody>
            <a:bodyPr wrap="none" fromWordArt="1">
              <a:prstTxWarp prst="textPlain">
                <a:avLst>
                  <a:gd name="adj" fmla="val 50000"/>
                </a:avLst>
              </a:prstTxWarp>
            </a:bodyPr>
            <a:lstStyle/>
            <a:p>
              <a:pPr algn="ctr"/>
              <a:endParaRPr lang="en-US" sz="3600" kern="10">
                <a:solidFill>
                  <a:srgbClr val="FFFF00"/>
                </a:solidFill>
                <a:latin typeface="VNI-Swiss-Condense"/>
              </a:endParaRPr>
            </a:p>
          </p:txBody>
        </p:sp>
      </p:grpSp>
      <p:sp>
        <p:nvSpPr>
          <p:cNvPr id="7173" name="TextBox 9"/>
          <p:cNvSpPr txBox="1">
            <a:spLocks noChangeArrowheads="1"/>
          </p:cNvSpPr>
          <p:nvPr/>
        </p:nvSpPr>
        <p:spPr bwMode="auto">
          <a:xfrm>
            <a:off x="5486400" y="4953000"/>
            <a:ext cx="67040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400" dirty="0" err="1">
                <a:solidFill>
                  <a:srgbClr val="0000CC"/>
                </a:solidFill>
                <a:latin typeface="Times New Roman" pitchFamily="18" charset="0"/>
                <a:cs typeface="Times New Roman" pitchFamily="18" charset="0"/>
              </a:rPr>
              <a:t>Báo</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cáo</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viên</a:t>
            </a:r>
            <a:r>
              <a:rPr lang="en-US" altLang="en-US" sz="2400" dirty="0">
                <a:solidFill>
                  <a:srgbClr val="0000CC"/>
                </a:solidFill>
                <a:latin typeface="Times New Roman" pitchFamily="18" charset="0"/>
                <a:cs typeface="Times New Roman" pitchFamily="18" charset="0"/>
              </a:rPr>
              <a:t>: </a:t>
            </a:r>
            <a:r>
              <a:rPr lang="en-US" altLang="en-US" sz="2400" b="1" dirty="0">
                <a:solidFill>
                  <a:srgbClr val="0000CC"/>
                </a:solidFill>
                <a:latin typeface="Times New Roman" pitchFamily="18" charset="0"/>
                <a:cs typeface="Times New Roman" pitchFamily="18" charset="0"/>
              </a:rPr>
              <a:t>Phan </a:t>
            </a:r>
            <a:r>
              <a:rPr lang="en-US" altLang="en-US" sz="2400" b="1" dirty="0" err="1">
                <a:solidFill>
                  <a:srgbClr val="0000CC"/>
                </a:solidFill>
                <a:latin typeface="Times New Roman" pitchFamily="18" charset="0"/>
                <a:cs typeface="Times New Roman" pitchFamily="18" charset="0"/>
              </a:rPr>
              <a:t>Đức</a:t>
            </a:r>
            <a:r>
              <a:rPr lang="en-US" altLang="en-US" sz="2400" b="1" dirty="0">
                <a:solidFill>
                  <a:srgbClr val="0000CC"/>
                </a:solidFill>
                <a:latin typeface="Times New Roman" pitchFamily="18" charset="0"/>
                <a:cs typeface="Times New Roman" pitchFamily="18" charset="0"/>
              </a:rPr>
              <a:t> </a:t>
            </a:r>
            <a:r>
              <a:rPr lang="en-US" altLang="en-US" sz="2400" b="1" dirty="0" err="1">
                <a:solidFill>
                  <a:srgbClr val="0000CC"/>
                </a:solidFill>
                <a:latin typeface="Times New Roman" pitchFamily="18" charset="0"/>
                <a:cs typeface="Times New Roman" pitchFamily="18" charset="0"/>
              </a:rPr>
              <a:t>Thấn</a:t>
            </a:r>
            <a:r>
              <a:rPr lang="en-US" altLang="en-US" sz="2400" dirty="0">
                <a:solidFill>
                  <a:srgbClr val="0000CC"/>
                </a:solidFill>
                <a:latin typeface="Times New Roman" pitchFamily="18" charset="0"/>
                <a:cs typeface="Times New Roman" pitchFamily="18" charset="0"/>
              </a:rPr>
              <a:t>,</a:t>
            </a:r>
          </a:p>
          <a:p>
            <a:pPr eaLnBrk="1" hangingPunct="1"/>
            <a:r>
              <a:rPr lang="en-US" altLang="en-US" sz="2400" dirty="0">
                <a:solidFill>
                  <a:srgbClr val="0000CC"/>
                </a:solidFill>
                <a:latin typeface="Times New Roman" pitchFamily="18" charset="0"/>
                <a:cs typeface="Times New Roman" pitchFamily="18" charset="0"/>
              </a:rPr>
              <a:t>UVBTV, </a:t>
            </a:r>
            <a:r>
              <a:rPr lang="en-US" altLang="en-US" sz="2400" dirty="0" err="1">
                <a:solidFill>
                  <a:srgbClr val="0000CC"/>
                </a:solidFill>
                <a:latin typeface="Times New Roman" pitchFamily="18" charset="0"/>
                <a:cs typeface="Times New Roman" pitchFamily="18" charset="0"/>
              </a:rPr>
              <a:t>Trưởng</a:t>
            </a:r>
            <a:r>
              <a:rPr lang="en-US" altLang="en-US" sz="2400" dirty="0">
                <a:solidFill>
                  <a:srgbClr val="0000CC"/>
                </a:solidFill>
                <a:latin typeface="Times New Roman" pitchFamily="18" charset="0"/>
                <a:cs typeface="Times New Roman" pitchFamily="18" charset="0"/>
              </a:rPr>
              <a:t> Ban </a:t>
            </a:r>
            <a:r>
              <a:rPr lang="en-US" altLang="en-US" sz="2400" dirty="0" err="1">
                <a:solidFill>
                  <a:srgbClr val="0000CC"/>
                </a:solidFill>
                <a:latin typeface="Times New Roman" pitchFamily="18" charset="0"/>
                <a:cs typeface="Times New Roman" pitchFamily="18" charset="0"/>
              </a:rPr>
              <a:t>Tổ</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chức</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Đảng</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ủy</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Khối</a:t>
            </a:r>
            <a:endParaRPr lang="en-US" altLang="en-US" sz="2400" dirty="0">
              <a:solidFill>
                <a:srgbClr val="0000CC"/>
              </a:solidFill>
              <a:latin typeface="Times New Roman" pitchFamily="18" charset="0"/>
              <a:cs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0" y="0"/>
            <a:ext cx="12190413" cy="738188"/>
          </a:xfrm>
          <a:prstGeom prst="rect">
            <a:avLst/>
          </a:prstGeom>
          <a:noFill/>
          <a:ln w="9525">
            <a:noFill/>
            <a:miter lim="800000"/>
            <a:headEnd/>
            <a:tailEnd/>
          </a:ln>
        </p:spPr>
        <p:txBody>
          <a:bodyPr>
            <a:spAutoFit/>
          </a:bodyPr>
          <a:lstStyle/>
          <a:p>
            <a:pPr marL="6350" lvl="1" algn="ctr" eaLnBrk="0" hangingPunct="0">
              <a:lnSpc>
                <a:spcPct val="150000"/>
              </a:lnSpc>
              <a:defRPr/>
            </a:pPr>
            <a:r>
              <a:rPr lang="en-US" sz="2800" b="1" spc="600" dirty="0">
                <a:solidFill>
                  <a:srgbClr val="FF0000"/>
                </a:solidFill>
                <a:latin typeface="Times New Roman" pitchFamily="18" charset="0"/>
                <a:cs typeface="Times New Roman" pitchFamily="18" charset="0"/>
              </a:rPr>
              <a:t>NGƯỜI CẦN THẨM TRA</a:t>
            </a:r>
          </a:p>
        </p:txBody>
      </p:sp>
      <p:grpSp>
        <p:nvGrpSpPr>
          <p:cNvPr id="2" name="Group 41"/>
          <p:cNvGrpSpPr>
            <a:grpSpLocks/>
          </p:cNvGrpSpPr>
          <p:nvPr/>
        </p:nvGrpSpPr>
        <p:grpSpPr bwMode="auto">
          <a:xfrm>
            <a:off x="1370806" y="914400"/>
            <a:ext cx="9350375" cy="1609725"/>
            <a:chOff x="1355" y="1896"/>
            <a:chExt cx="2917" cy="291"/>
          </a:xfrm>
        </p:grpSpPr>
        <p:sp>
          <p:nvSpPr>
            <p:cNvPr id="19" name="AutoShape 42"/>
            <p:cNvSpPr>
              <a:spLocks noChangeArrowheads="1"/>
            </p:cNvSpPr>
            <p:nvPr/>
          </p:nvSpPr>
          <p:spPr bwMode="gray">
            <a:xfrm>
              <a:off x="1536" y="1899"/>
              <a:ext cx="2736" cy="288"/>
            </a:xfrm>
            <a:prstGeom prst="roundRect">
              <a:avLst>
                <a:gd name="adj" fmla="val 16667"/>
              </a:avLst>
            </a:prstGeom>
            <a:solidFill>
              <a:schemeClr val="bg1"/>
            </a:solidFill>
            <a:ln w="28575">
              <a:solidFill>
                <a:srgbClr val="0000CC"/>
              </a:solidFill>
              <a:headEnd/>
              <a:tailEn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a:p>
          </p:txBody>
        </p:sp>
        <p:sp>
          <p:nvSpPr>
            <p:cNvPr id="23" name="AutoShape 43"/>
            <p:cNvSpPr>
              <a:spLocks noChangeArrowheads="1"/>
            </p:cNvSpPr>
            <p:nvPr/>
          </p:nvSpPr>
          <p:spPr bwMode="gray">
            <a:xfrm>
              <a:off x="1355" y="1896"/>
              <a:ext cx="324" cy="264"/>
            </a:xfrm>
            <a:prstGeom prst="diamond">
              <a:avLst/>
            </a:prstGeom>
            <a:solidFill>
              <a:srgbClr val="00B05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n-US"/>
            </a:p>
          </p:txBody>
        </p:sp>
        <p:sp>
          <p:nvSpPr>
            <p:cNvPr id="25" name="Text Box 44"/>
            <p:cNvSpPr txBox="1">
              <a:spLocks noChangeArrowheads="1"/>
            </p:cNvSpPr>
            <p:nvPr/>
          </p:nvSpPr>
          <p:spPr bwMode="gray">
            <a:xfrm>
              <a:off x="1680" y="1934"/>
              <a:ext cx="2160" cy="150"/>
            </a:xfrm>
            <a:prstGeom prst="rect">
              <a:avLst/>
            </a:prstGeom>
            <a:noFill/>
            <a:ln w="9525" algn="ctr">
              <a:noFill/>
              <a:miter lim="800000"/>
              <a:headEnd/>
              <a:tailEnd/>
            </a:ln>
            <a:effectLst/>
          </p:spPr>
          <p:txBody>
            <a:bodyPr>
              <a:spAutoFit/>
            </a:bodyPr>
            <a:lstStyle/>
            <a:p>
              <a:pPr algn="ctr" eaLnBrk="0" hangingPunct="0">
                <a:lnSpc>
                  <a:spcPct val="120000"/>
                </a:lnSpc>
                <a:defRPr/>
              </a:pPr>
              <a:r>
                <a:rPr lang="en-US" sz="4000" dirty="0" err="1">
                  <a:solidFill>
                    <a:srgbClr val="FF0000"/>
                  </a:solidFill>
                  <a:latin typeface="+mn-lt"/>
                  <a:cs typeface="+mn-cs"/>
                </a:rPr>
                <a:t>Người</a:t>
              </a:r>
              <a:r>
                <a:rPr lang="en-US" sz="4000" dirty="0">
                  <a:solidFill>
                    <a:srgbClr val="FF0000"/>
                  </a:solidFill>
                  <a:latin typeface="+mn-lt"/>
                  <a:cs typeface="+mn-cs"/>
                </a:rPr>
                <a:t> </a:t>
              </a:r>
              <a:r>
                <a:rPr lang="en-US" sz="4000" dirty="0" err="1">
                  <a:solidFill>
                    <a:srgbClr val="FF0000"/>
                  </a:solidFill>
                  <a:latin typeface="+mn-lt"/>
                  <a:cs typeface="+mn-cs"/>
                </a:rPr>
                <a:t>vào</a:t>
              </a:r>
              <a:r>
                <a:rPr lang="en-US" sz="4000" dirty="0">
                  <a:solidFill>
                    <a:srgbClr val="FF0000"/>
                  </a:solidFill>
                  <a:latin typeface="+mn-lt"/>
                  <a:cs typeface="+mn-cs"/>
                </a:rPr>
                <a:t> </a:t>
              </a:r>
              <a:r>
                <a:rPr lang="en-US" sz="4000" dirty="0" err="1">
                  <a:solidFill>
                    <a:srgbClr val="FF0000"/>
                  </a:solidFill>
                  <a:latin typeface="+mn-lt"/>
                  <a:cs typeface="+mn-cs"/>
                </a:rPr>
                <a:t>Đảng</a:t>
              </a:r>
              <a:endParaRPr lang="en-US" sz="4000" dirty="0">
                <a:solidFill>
                  <a:srgbClr val="FF0000"/>
                </a:solidFill>
                <a:latin typeface="+mn-lt"/>
                <a:cs typeface="+mn-cs"/>
              </a:endParaRPr>
            </a:p>
          </p:txBody>
        </p:sp>
        <p:sp>
          <p:nvSpPr>
            <p:cNvPr id="25615" name="Text Box 45"/>
            <p:cNvSpPr txBox="1">
              <a:spLocks noChangeArrowheads="1"/>
            </p:cNvSpPr>
            <p:nvPr/>
          </p:nvSpPr>
          <p:spPr bwMode="gray">
            <a:xfrm>
              <a:off x="1393" y="1944"/>
              <a:ext cx="22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2400" b="1">
                  <a:solidFill>
                    <a:schemeClr val="bg1"/>
                  </a:solidFill>
                </a:rPr>
                <a:t>1</a:t>
              </a:r>
            </a:p>
          </p:txBody>
        </p:sp>
      </p:grpSp>
      <p:grpSp>
        <p:nvGrpSpPr>
          <p:cNvPr id="3" name="Group 46"/>
          <p:cNvGrpSpPr>
            <a:grpSpLocks/>
          </p:cNvGrpSpPr>
          <p:nvPr/>
        </p:nvGrpSpPr>
        <p:grpSpPr bwMode="auto">
          <a:xfrm>
            <a:off x="1212850" y="3133725"/>
            <a:ext cx="9447213" cy="3267075"/>
            <a:chOff x="1325" y="1899"/>
            <a:chExt cx="2947" cy="621"/>
          </a:xfrm>
        </p:grpSpPr>
        <p:sp>
          <p:nvSpPr>
            <p:cNvPr id="29" name="AutoShape 47"/>
            <p:cNvSpPr>
              <a:spLocks noChangeArrowheads="1"/>
            </p:cNvSpPr>
            <p:nvPr/>
          </p:nvSpPr>
          <p:spPr bwMode="gray">
            <a:xfrm>
              <a:off x="1536" y="1899"/>
              <a:ext cx="2736" cy="621"/>
            </a:xfrm>
            <a:prstGeom prst="roundRect">
              <a:avLst>
                <a:gd name="adj" fmla="val 16667"/>
              </a:avLst>
            </a:prstGeom>
            <a:solidFill>
              <a:schemeClr val="bg1"/>
            </a:solidFill>
            <a:ln w="28575" algn="ctr">
              <a:solidFill>
                <a:srgbClr val="0000CC"/>
              </a:solidFill>
              <a:round/>
              <a:headEnd/>
              <a:tailEnd/>
            </a:ln>
            <a:effectLst>
              <a:outerShdw dist="99190" dir="2388334" algn="ctr" rotWithShape="0">
                <a:schemeClr val="bg2">
                  <a:alpha val="50000"/>
                </a:schemeClr>
              </a:outerShdw>
            </a:effectLst>
          </p:spPr>
          <p:txBody>
            <a:bodyPr wrap="none" anchor="ctr"/>
            <a:lstStyle/>
            <a:p>
              <a:pPr>
                <a:defRPr/>
              </a:pPr>
              <a:endParaRPr lang="en-US"/>
            </a:p>
          </p:txBody>
        </p:sp>
        <p:sp>
          <p:nvSpPr>
            <p:cNvPr id="30" name="AutoShape 48"/>
            <p:cNvSpPr>
              <a:spLocks noChangeArrowheads="1"/>
            </p:cNvSpPr>
            <p:nvPr/>
          </p:nvSpPr>
          <p:spPr bwMode="gray">
            <a:xfrm>
              <a:off x="1325" y="2060"/>
              <a:ext cx="354" cy="239"/>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n-US" b="1" dirty="0"/>
            </a:p>
          </p:txBody>
        </p:sp>
        <p:sp>
          <p:nvSpPr>
            <p:cNvPr id="31" name="Text Box 49"/>
            <p:cNvSpPr txBox="1">
              <a:spLocks noChangeArrowheads="1"/>
            </p:cNvSpPr>
            <p:nvPr/>
          </p:nvSpPr>
          <p:spPr bwMode="gray">
            <a:xfrm>
              <a:off x="1715" y="1934"/>
              <a:ext cx="2498" cy="579"/>
            </a:xfrm>
            <a:prstGeom prst="rect">
              <a:avLst/>
            </a:prstGeom>
            <a:noFill/>
            <a:ln w="9525" algn="ctr">
              <a:noFill/>
              <a:miter lim="800000"/>
              <a:headEnd/>
              <a:tailEnd/>
            </a:ln>
            <a:effectLst/>
          </p:spPr>
          <p:txBody>
            <a:bodyPr>
              <a:spAutoFit/>
            </a:bodyPr>
            <a:lstStyle/>
            <a:p>
              <a:pPr algn="ctr" eaLnBrk="0" hangingPunct="0">
                <a:lnSpc>
                  <a:spcPct val="120000"/>
                </a:lnSpc>
                <a:defRPr/>
              </a:pPr>
              <a:r>
                <a:rPr lang="en-US" sz="4000" dirty="0" err="1">
                  <a:solidFill>
                    <a:srgbClr val="FF0000"/>
                  </a:solidFill>
                  <a:latin typeface="+mn-lt"/>
                  <a:cs typeface="+mn-cs"/>
                </a:rPr>
                <a:t>Người</a:t>
              </a:r>
              <a:r>
                <a:rPr lang="en-US" sz="4000" dirty="0">
                  <a:solidFill>
                    <a:srgbClr val="FF0000"/>
                  </a:solidFill>
                  <a:latin typeface="+mn-lt"/>
                  <a:cs typeface="+mn-cs"/>
                </a:rPr>
                <a:t> </a:t>
              </a:r>
              <a:r>
                <a:rPr lang="en-US" sz="4000" dirty="0" err="1">
                  <a:solidFill>
                    <a:srgbClr val="FF0000"/>
                  </a:solidFill>
                  <a:latin typeface="+mn-lt"/>
                  <a:cs typeface="+mn-cs"/>
                </a:rPr>
                <a:t>thân</a:t>
              </a:r>
              <a:r>
                <a:rPr lang="en-US" sz="4000" dirty="0">
                  <a:solidFill>
                    <a:srgbClr val="FF0000"/>
                  </a:solidFill>
                  <a:latin typeface="+mn-lt"/>
                  <a:cs typeface="+mn-cs"/>
                </a:rPr>
                <a:t> </a:t>
              </a:r>
              <a:r>
                <a:rPr lang="en-US" sz="4000" dirty="0" err="1">
                  <a:solidFill>
                    <a:srgbClr val="FF0000"/>
                  </a:solidFill>
                  <a:latin typeface="+mn-lt"/>
                  <a:cs typeface="+mn-cs"/>
                </a:rPr>
                <a:t>của</a:t>
              </a:r>
              <a:r>
                <a:rPr lang="en-US" sz="4000" dirty="0">
                  <a:solidFill>
                    <a:srgbClr val="FF0000"/>
                  </a:solidFill>
                  <a:latin typeface="+mn-lt"/>
                  <a:cs typeface="+mn-cs"/>
                </a:rPr>
                <a:t> </a:t>
              </a:r>
              <a:r>
                <a:rPr lang="en-US" sz="4000" dirty="0" err="1">
                  <a:solidFill>
                    <a:srgbClr val="FF0000"/>
                  </a:solidFill>
                  <a:latin typeface="+mn-lt"/>
                  <a:cs typeface="+mn-cs"/>
                </a:rPr>
                <a:t>người</a:t>
              </a:r>
              <a:r>
                <a:rPr lang="en-US" sz="4000" dirty="0">
                  <a:solidFill>
                    <a:srgbClr val="FF0000"/>
                  </a:solidFill>
                  <a:latin typeface="+mn-lt"/>
                  <a:cs typeface="+mn-cs"/>
                </a:rPr>
                <a:t> </a:t>
              </a:r>
              <a:r>
                <a:rPr lang="en-US" sz="4000" dirty="0" err="1">
                  <a:solidFill>
                    <a:srgbClr val="FF0000"/>
                  </a:solidFill>
                  <a:latin typeface="+mn-lt"/>
                  <a:cs typeface="+mn-cs"/>
                </a:rPr>
                <a:t>vào</a:t>
              </a:r>
              <a:r>
                <a:rPr lang="en-US" sz="4000" dirty="0">
                  <a:solidFill>
                    <a:srgbClr val="FF0000"/>
                  </a:solidFill>
                  <a:latin typeface="+mn-lt"/>
                  <a:cs typeface="+mn-cs"/>
                </a:rPr>
                <a:t> </a:t>
              </a:r>
              <a:r>
                <a:rPr lang="en-US" sz="4000" dirty="0" err="1">
                  <a:solidFill>
                    <a:srgbClr val="FF0000"/>
                  </a:solidFill>
                  <a:latin typeface="+mn-lt"/>
                  <a:cs typeface="+mn-cs"/>
                </a:rPr>
                <a:t>Đảng</a:t>
              </a:r>
              <a:r>
                <a:rPr lang="en-US" sz="4000" dirty="0">
                  <a:solidFill>
                    <a:srgbClr val="FF0000"/>
                  </a:solidFill>
                  <a:latin typeface="+mn-lt"/>
                  <a:cs typeface="+mn-cs"/>
                </a:rPr>
                <a:t>: </a:t>
              </a:r>
              <a:r>
                <a:rPr lang="en-US" sz="4000" dirty="0">
                  <a:solidFill>
                    <a:srgbClr val="0000CC"/>
                  </a:solidFill>
                  <a:latin typeface="+mn-lt"/>
                  <a:cs typeface="+mn-cs"/>
                </a:rPr>
                <a:t>cha, </a:t>
              </a:r>
              <a:r>
                <a:rPr lang="en-US" sz="4000" dirty="0" err="1">
                  <a:solidFill>
                    <a:srgbClr val="0000CC"/>
                  </a:solidFill>
                  <a:latin typeface="+mn-lt"/>
                  <a:cs typeface="+mn-cs"/>
                </a:rPr>
                <a:t>mẹ</a:t>
              </a:r>
              <a:r>
                <a:rPr lang="en-US" sz="4000" dirty="0">
                  <a:solidFill>
                    <a:srgbClr val="0000CC"/>
                  </a:solidFill>
                  <a:latin typeface="+mn-lt"/>
                  <a:cs typeface="+mn-cs"/>
                </a:rPr>
                <a:t> </a:t>
              </a:r>
              <a:r>
                <a:rPr lang="en-US" sz="4000" dirty="0" err="1">
                  <a:solidFill>
                    <a:srgbClr val="0000CC"/>
                  </a:solidFill>
                  <a:latin typeface="+mn-lt"/>
                  <a:cs typeface="+mn-cs"/>
                </a:rPr>
                <a:t>đẻ</a:t>
              </a:r>
              <a:r>
                <a:rPr lang="en-US" sz="4000" dirty="0">
                  <a:solidFill>
                    <a:srgbClr val="0000CC"/>
                  </a:solidFill>
                  <a:latin typeface="+mn-lt"/>
                  <a:cs typeface="+mn-cs"/>
                </a:rPr>
                <a:t>; </a:t>
              </a:r>
              <a:r>
                <a:rPr lang="en-US" sz="4000" dirty="0" err="1">
                  <a:solidFill>
                    <a:srgbClr val="0000CC"/>
                  </a:solidFill>
                  <a:latin typeface="+mn-lt"/>
                  <a:cs typeface="+mn-cs"/>
                </a:rPr>
                <a:t>vợ</a:t>
              </a:r>
              <a:r>
                <a:rPr lang="en-US" sz="4000" dirty="0">
                  <a:solidFill>
                    <a:srgbClr val="0000CC"/>
                  </a:solidFill>
                  <a:latin typeface="+mn-lt"/>
                  <a:cs typeface="+mn-cs"/>
                </a:rPr>
                <a:t>/</a:t>
              </a:r>
              <a:r>
                <a:rPr lang="en-US" sz="4000" dirty="0" err="1">
                  <a:solidFill>
                    <a:srgbClr val="0000CC"/>
                  </a:solidFill>
                  <a:latin typeface="+mn-lt"/>
                  <a:cs typeface="+mn-cs"/>
                </a:rPr>
                <a:t>chồng</a:t>
              </a:r>
              <a:r>
                <a:rPr lang="en-US" sz="4000" dirty="0">
                  <a:solidFill>
                    <a:srgbClr val="0000CC"/>
                  </a:solidFill>
                  <a:latin typeface="+mn-lt"/>
                  <a:cs typeface="+mn-cs"/>
                </a:rPr>
                <a:t>; cha, </a:t>
              </a:r>
              <a:r>
                <a:rPr lang="en-US" sz="4000" dirty="0" err="1">
                  <a:solidFill>
                    <a:srgbClr val="0000CC"/>
                  </a:solidFill>
                  <a:latin typeface="+mn-lt"/>
                  <a:cs typeface="+mn-cs"/>
                </a:rPr>
                <a:t>mẹ</a:t>
              </a:r>
              <a:r>
                <a:rPr lang="en-US" sz="4000" dirty="0">
                  <a:solidFill>
                    <a:srgbClr val="0000CC"/>
                  </a:solidFill>
                  <a:latin typeface="+mn-lt"/>
                  <a:cs typeface="+mn-cs"/>
                </a:rPr>
                <a:t> </a:t>
              </a:r>
              <a:r>
                <a:rPr lang="en-US" sz="4000" dirty="0" err="1">
                  <a:solidFill>
                    <a:srgbClr val="0000CC"/>
                  </a:solidFill>
                  <a:latin typeface="+mn-lt"/>
                  <a:cs typeface="+mn-cs"/>
                </a:rPr>
                <a:t>vợ</a:t>
              </a:r>
              <a:r>
                <a:rPr lang="en-US" sz="4000" dirty="0">
                  <a:solidFill>
                    <a:srgbClr val="0000CC"/>
                  </a:solidFill>
                  <a:latin typeface="+mn-lt"/>
                  <a:cs typeface="+mn-cs"/>
                </a:rPr>
                <a:t>/</a:t>
              </a:r>
              <a:r>
                <a:rPr lang="en-US" sz="4000" dirty="0" err="1">
                  <a:solidFill>
                    <a:srgbClr val="0000CC"/>
                  </a:solidFill>
                  <a:latin typeface="+mn-lt"/>
                  <a:cs typeface="+mn-cs"/>
                </a:rPr>
                <a:t>chồng</a:t>
              </a:r>
              <a:r>
                <a:rPr lang="en-US" sz="4000" dirty="0">
                  <a:solidFill>
                    <a:srgbClr val="0000CC"/>
                  </a:solidFill>
                  <a:latin typeface="+mn-lt"/>
                  <a:cs typeface="+mn-cs"/>
                </a:rPr>
                <a:t>; con </a:t>
              </a:r>
              <a:r>
                <a:rPr lang="en-US" sz="4000" dirty="0" err="1">
                  <a:solidFill>
                    <a:srgbClr val="0000CC"/>
                  </a:solidFill>
                  <a:latin typeface="+mn-lt"/>
                  <a:cs typeface="+mn-cs"/>
                </a:rPr>
                <a:t>đẻ</a:t>
              </a:r>
              <a:r>
                <a:rPr lang="en-US" sz="4000" dirty="0">
                  <a:solidFill>
                    <a:srgbClr val="0000CC"/>
                  </a:solidFill>
                  <a:latin typeface="+mn-lt"/>
                  <a:cs typeface="+mn-cs"/>
                </a:rPr>
                <a:t> </a:t>
              </a:r>
              <a:r>
                <a:rPr lang="en-US" sz="4000" dirty="0" err="1">
                  <a:solidFill>
                    <a:srgbClr val="0000CC"/>
                  </a:solidFill>
                  <a:latin typeface="+mn-lt"/>
                  <a:cs typeface="+mn-cs"/>
                </a:rPr>
                <a:t>có</a:t>
              </a:r>
              <a:r>
                <a:rPr lang="en-US" sz="4000" dirty="0">
                  <a:solidFill>
                    <a:srgbClr val="0000CC"/>
                  </a:solidFill>
                  <a:latin typeface="+mn-lt"/>
                  <a:cs typeface="+mn-cs"/>
                </a:rPr>
                <a:t> </a:t>
              </a:r>
              <a:r>
                <a:rPr lang="en-US" sz="4000" dirty="0" err="1">
                  <a:solidFill>
                    <a:srgbClr val="0000CC"/>
                  </a:solidFill>
                  <a:latin typeface="+mn-lt"/>
                  <a:cs typeface="+mn-cs"/>
                </a:rPr>
                <a:t>đủ</a:t>
              </a:r>
              <a:r>
                <a:rPr lang="en-US" sz="4000" dirty="0">
                  <a:solidFill>
                    <a:srgbClr val="0000CC"/>
                  </a:solidFill>
                  <a:latin typeface="+mn-lt"/>
                  <a:cs typeface="+mn-cs"/>
                </a:rPr>
                <a:t> </a:t>
              </a:r>
              <a:r>
                <a:rPr lang="en-US" sz="4000" dirty="0" err="1">
                  <a:solidFill>
                    <a:srgbClr val="0000CC"/>
                  </a:solidFill>
                  <a:latin typeface="+mn-lt"/>
                  <a:cs typeface="+mn-cs"/>
                </a:rPr>
                <a:t>năng</a:t>
              </a:r>
              <a:r>
                <a:rPr lang="en-US" sz="4000" dirty="0">
                  <a:solidFill>
                    <a:srgbClr val="0000CC"/>
                  </a:solidFill>
                  <a:latin typeface="+mn-lt"/>
                  <a:cs typeface="+mn-cs"/>
                </a:rPr>
                <a:t> </a:t>
              </a:r>
              <a:r>
                <a:rPr lang="en-US" sz="4000" dirty="0" err="1">
                  <a:solidFill>
                    <a:srgbClr val="0000CC"/>
                  </a:solidFill>
                  <a:latin typeface="+mn-lt"/>
                  <a:cs typeface="+mn-cs"/>
                </a:rPr>
                <a:t>lực</a:t>
              </a:r>
              <a:r>
                <a:rPr lang="en-US" sz="4000" dirty="0">
                  <a:solidFill>
                    <a:srgbClr val="0000CC"/>
                  </a:solidFill>
                  <a:latin typeface="+mn-lt"/>
                  <a:cs typeface="+mn-cs"/>
                </a:rPr>
                <a:t> </a:t>
              </a:r>
              <a:r>
                <a:rPr lang="en-US" sz="4000" dirty="0" err="1">
                  <a:solidFill>
                    <a:srgbClr val="0000CC"/>
                  </a:solidFill>
                  <a:latin typeface="+mn-lt"/>
                  <a:cs typeface="+mn-cs"/>
                </a:rPr>
                <a:t>hành</a:t>
              </a:r>
              <a:r>
                <a:rPr lang="en-US" sz="4000" dirty="0">
                  <a:solidFill>
                    <a:srgbClr val="0000CC"/>
                  </a:solidFill>
                  <a:latin typeface="+mn-lt"/>
                  <a:cs typeface="+mn-cs"/>
                </a:rPr>
                <a:t> vi </a:t>
              </a:r>
              <a:r>
                <a:rPr lang="en-US" sz="4000" dirty="0" err="1">
                  <a:solidFill>
                    <a:srgbClr val="0000CC"/>
                  </a:solidFill>
                  <a:latin typeface="+mn-lt"/>
                  <a:cs typeface="+mn-cs"/>
                </a:rPr>
                <a:t>dân</a:t>
              </a:r>
              <a:r>
                <a:rPr lang="en-US" sz="4000" dirty="0">
                  <a:solidFill>
                    <a:srgbClr val="0000CC"/>
                  </a:solidFill>
                  <a:latin typeface="+mn-lt"/>
                  <a:cs typeface="+mn-cs"/>
                </a:rPr>
                <a:t> </a:t>
              </a:r>
              <a:r>
                <a:rPr lang="en-US" sz="4000" dirty="0" err="1">
                  <a:solidFill>
                    <a:srgbClr val="0000CC"/>
                  </a:solidFill>
                  <a:latin typeface="+mn-lt"/>
                  <a:cs typeface="+mn-cs"/>
                </a:rPr>
                <a:t>dự</a:t>
              </a:r>
              <a:r>
                <a:rPr lang="en-US" sz="4000" dirty="0">
                  <a:solidFill>
                    <a:srgbClr val="0000CC"/>
                  </a:solidFill>
                  <a:latin typeface="+mn-lt"/>
                  <a:cs typeface="+mn-cs"/>
                </a:rPr>
                <a:t> </a:t>
              </a:r>
              <a:r>
                <a:rPr lang="en-US" sz="4000" dirty="0" err="1">
                  <a:solidFill>
                    <a:srgbClr val="0000CC"/>
                  </a:solidFill>
                  <a:latin typeface="+mn-lt"/>
                  <a:cs typeface="+mn-cs"/>
                </a:rPr>
                <a:t>đầy</a:t>
              </a:r>
              <a:r>
                <a:rPr lang="en-US" sz="4000" dirty="0">
                  <a:solidFill>
                    <a:srgbClr val="0000CC"/>
                  </a:solidFill>
                  <a:latin typeface="+mn-lt"/>
                  <a:cs typeface="+mn-cs"/>
                </a:rPr>
                <a:t> </a:t>
              </a:r>
              <a:r>
                <a:rPr lang="en-US" sz="4000" dirty="0" err="1">
                  <a:solidFill>
                    <a:srgbClr val="0000CC"/>
                  </a:solidFill>
                  <a:latin typeface="+mn-lt"/>
                  <a:cs typeface="+mn-cs"/>
                </a:rPr>
                <a:t>đủ</a:t>
              </a:r>
              <a:endParaRPr lang="en-US" sz="4000" dirty="0">
                <a:solidFill>
                  <a:srgbClr val="0000CC"/>
                </a:solidFill>
                <a:latin typeface="+mn-lt"/>
                <a:cs typeface="+mn-cs"/>
              </a:endParaRPr>
            </a:p>
          </p:txBody>
        </p:sp>
        <p:sp>
          <p:nvSpPr>
            <p:cNvPr id="25611" name="Text Box 50"/>
            <p:cNvSpPr txBox="1">
              <a:spLocks noChangeArrowheads="1"/>
            </p:cNvSpPr>
            <p:nvPr/>
          </p:nvSpPr>
          <p:spPr bwMode="gray">
            <a:xfrm>
              <a:off x="1393" y="2134"/>
              <a:ext cx="22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2400" b="1">
                  <a:solidFill>
                    <a:schemeClr val="bg1"/>
                  </a:solidFill>
                </a:rPr>
                <a:t>2</a:t>
              </a:r>
            </a:p>
          </p:txBody>
        </p:sp>
      </p:grpSp>
      <p:sp>
        <p:nvSpPr>
          <p:cNvPr id="14" name="Action Button: Beginning 13">
            <a:hlinkClick r:id="rId2" action="ppaction://hlinksldjump" highlightClick="1"/>
          </p:cNvPr>
          <p:cNvSpPr/>
          <p:nvPr/>
        </p:nvSpPr>
        <p:spPr>
          <a:xfrm>
            <a:off x="0" y="0"/>
            <a:ext cx="812694" cy="381000"/>
          </a:xfrm>
          <a:prstGeom prst="actionButtonBeginning">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0" y="0"/>
            <a:ext cx="12190413"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63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1" algn="ctr">
              <a:lnSpc>
                <a:spcPct val="150000"/>
              </a:lnSpc>
            </a:pPr>
            <a:r>
              <a:rPr lang="en-US" altLang="en-US" sz="2800" b="1" u="sng" dirty="0">
                <a:solidFill>
                  <a:srgbClr val="FF0000"/>
                </a:solidFill>
                <a:latin typeface="Times New Roman" pitchFamily="18" charset="0"/>
                <a:cs typeface="Times New Roman" pitchFamily="18" charset="0"/>
              </a:rPr>
              <a:t>TR</a:t>
            </a:r>
            <a:r>
              <a:rPr lang="vi-VN" altLang="en-US" sz="2800" b="1" u="sng" dirty="0">
                <a:solidFill>
                  <a:srgbClr val="FF0000"/>
                </a:solidFill>
                <a:latin typeface="Times New Roman" pitchFamily="18" charset="0"/>
                <a:cs typeface="Times New Roman" pitchFamily="18" charset="0"/>
              </a:rPr>
              <a:t>ƯỚC</a:t>
            </a:r>
            <a:r>
              <a:rPr lang="en-US" altLang="en-US" sz="2800" b="1" u="sng" dirty="0">
                <a:solidFill>
                  <a:srgbClr val="FF0000"/>
                </a:solidFill>
                <a:latin typeface="Times New Roman" pitchFamily="18" charset="0"/>
                <a:cs typeface="Times New Roman" pitchFamily="18" charset="0"/>
              </a:rPr>
              <a:t> KHI TIẾN HÀNH THẨM TRA LÝ LỊCH NG</a:t>
            </a:r>
            <a:r>
              <a:rPr lang="vi-VN" altLang="en-US" sz="2800" b="1" u="sng" dirty="0">
                <a:solidFill>
                  <a:srgbClr val="FF0000"/>
                </a:solidFill>
                <a:latin typeface="Times New Roman" pitchFamily="18" charset="0"/>
                <a:cs typeface="Times New Roman" pitchFamily="18" charset="0"/>
              </a:rPr>
              <a:t>ƯỜI</a:t>
            </a:r>
            <a:r>
              <a:rPr lang="en-US" altLang="en-US" sz="2800" b="1" u="sng" dirty="0">
                <a:solidFill>
                  <a:srgbClr val="FF0000"/>
                </a:solidFill>
                <a:latin typeface="Times New Roman" pitchFamily="18" charset="0"/>
                <a:cs typeface="Times New Roman" pitchFamily="18" charset="0"/>
              </a:rPr>
              <a:t> XIN VÀO ĐẢNG: </a:t>
            </a:r>
            <a:endParaRPr lang="en-US" altLang="en-US" sz="2800" b="1" dirty="0">
              <a:solidFill>
                <a:srgbClr val="0000CC"/>
              </a:solidFill>
              <a:latin typeface="Times New Roman" pitchFamily="18" charset="0"/>
              <a:cs typeface="Times New Roman" pitchFamily="18" charset="0"/>
            </a:endParaRPr>
          </a:p>
        </p:txBody>
      </p:sp>
      <p:sp>
        <p:nvSpPr>
          <p:cNvPr id="25" name="Rectangle 4"/>
          <p:cNvSpPr>
            <a:spLocks noChangeArrowheads="1"/>
          </p:cNvSpPr>
          <p:nvPr/>
        </p:nvSpPr>
        <p:spPr bwMode="auto">
          <a:xfrm>
            <a:off x="508000" y="1079500"/>
            <a:ext cx="11072958" cy="2425700"/>
          </a:xfrm>
          <a:prstGeom prst="rect">
            <a:avLst/>
          </a:prstGeom>
          <a:solidFill>
            <a:srgbClr val="FFFF99"/>
          </a:solidFill>
          <a:ln w="28575">
            <a:noFill/>
            <a:miter lim="800000"/>
            <a:headEnd/>
            <a:tailEnd/>
          </a:ln>
          <a:effectLst>
            <a:innerShdw blurRad="114300">
              <a:prstClr val="black"/>
            </a:innerShdw>
          </a:effectLst>
        </p:spPr>
        <p:txBody>
          <a:bodyPr anchor="ctr"/>
          <a:lstStyle/>
          <a:p>
            <a:pPr algn="just">
              <a:lnSpc>
                <a:spcPct val="120000"/>
              </a:lnSpc>
              <a:spcBef>
                <a:spcPct val="20000"/>
              </a:spcBef>
              <a:buClr>
                <a:schemeClr val="hlink"/>
              </a:buClr>
              <a:buSzPct val="80000"/>
              <a:buFont typeface="Wingdings" pitchFamily="2" charset="2"/>
              <a:buNone/>
              <a:defRPr/>
            </a:pPr>
            <a:r>
              <a:rPr lang="en-US" sz="3200" dirty="0">
                <a:solidFill>
                  <a:srgbClr val="FF0000"/>
                </a:solidFill>
                <a:latin typeface="+mn-lt"/>
                <a:cs typeface="+mn-cs"/>
              </a:rPr>
              <a:t>Qua </a:t>
            </a:r>
            <a:r>
              <a:rPr lang="en-US" sz="3200" dirty="0" err="1">
                <a:solidFill>
                  <a:srgbClr val="FF0000"/>
                </a:solidFill>
                <a:latin typeface="+mn-lt"/>
                <a:cs typeface="+mn-cs"/>
              </a:rPr>
              <a:t>kiểm</a:t>
            </a:r>
            <a:r>
              <a:rPr lang="en-US" sz="3200" dirty="0">
                <a:solidFill>
                  <a:srgbClr val="FF0000"/>
                </a:solidFill>
                <a:latin typeface="+mn-lt"/>
                <a:cs typeface="+mn-cs"/>
              </a:rPr>
              <a:t> </a:t>
            </a:r>
            <a:r>
              <a:rPr lang="en-US" sz="3200" dirty="0" err="1">
                <a:solidFill>
                  <a:srgbClr val="FF0000"/>
                </a:solidFill>
                <a:latin typeface="+mn-lt"/>
                <a:cs typeface="+mn-cs"/>
              </a:rPr>
              <a:t>tra</a:t>
            </a:r>
            <a:r>
              <a:rPr lang="en-US" sz="3200" dirty="0">
                <a:solidFill>
                  <a:srgbClr val="FF0000"/>
                </a:solidFill>
                <a:latin typeface="+mn-lt"/>
                <a:cs typeface="+mn-cs"/>
              </a:rPr>
              <a:t> </a:t>
            </a:r>
            <a:r>
              <a:rPr lang="en-US" sz="3200" dirty="0" err="1">
                <a:solidFill>
                  <a:srgbClr val="FF0000"/>
                </a:solidFill>
                <a:latin typeface="+mn-lt"/>
                <a:cs typeface="+mn-cs"/>
              </a:rPr>
              <a:t>thủ</a:t>
            </a:r>
            <a:r>
              <a:rPr lang="en-US" sz="3200" dirty="0">
                <a:solidFill>
                  <a:srgbClr val="FF0000"/>
                </a:solidFill>
                <a:latin typeface="+mn-lt"/>
                <a:cs typeface="+mn-cs"/>
              </a:rPr>
              <a:t> </a:t>
            </a:r>
            <a:r>
              <a:rPr lang="en-US" sz="3200" dirty="0" err="1">
                <a:solidFill>
                  <a:srgbClr val="FF0000"/>
                </a:solidFill>
                <a:latin typeface="+mn-lt"/>
                <a:cs typeface="+mn-cs"/>
              </a:rPr>
              <a:t>tục</a:t>
            </a:r>
            <a:r>
              <a:rPr lang="en-US" sz="3200" dirty="0">
                <a:solidFill>
                  <a:srgbClr val="FF0000"/>
                </a:solidFill>
                <a:latin typeface="+mn-lt"/>
                <a:cs typeface="+mn-cs"/>
              </a:rPr>
              <a:t> </a:t>
            </a:r>
            <a:r>
              <a:rPr lang="en-US" sz="3200" dirty="0" err="1">
                <a:solidFill>
                  <a:srgbClr val="FF0000"/>
                </a:solidFill>
                <a:latin typeface="+mn-lt"/>
                <a:cs typeface="+mn-cs"/>
              </a:rPr>
              <a:t>kết</a:t>
            </a:r>
            <a:r>
              <a:rPr lang="en-US" sz="3200" dirty="0">
                <a:solidFill>
                  <a:srgbClr val="FF0000"/>
                </a:solidFill>
                <a:latin typeface="+mn-lt"/>
                <a:cs typeface="+mn-cs"/>
              </a:rPr>
              <a:t> </a:t>
            </a:r>
            <a:r>
              <a:rPr lang="en-US" sz="3200" dirty="0" err="1">
                <a:solidFill>
                  <a:srgbClr val="FF0000"/>
                </a:solidFill>
                <a:latin typeface="+mn-lt"/>
                <a:cs typeface="+mn-cs"/>
              </a:rPr>
              <a:t>nạp</a:t>
            </a:r>
            <a:r>
              <a:rPr lang="en-US" sz="3200" dirty="0">
                <a:solidFill>
                  <a:srgbClr val="FF0000"/>
                </a:solidFill>
                <a:latin typeface="+mn-lt"/>
                <a:cs typeface="+mn-cs"/>
              </a:rPr>
              <a:t> </a:t>
            </a:r>
            <a:r>
              <a:rPr lang="en-US" sz="3200" dirty="0" err="1">
                <a:solidFill>
                  <a:srgbClr val="FF0000"/>
                </a:solidFill>
                <a:latin typeface="+mn-lt"/>
                <a:cs typeface="+mn-cs"/>
              </a:rPr>
              <a:t>đảng</a:t>
            </a:r>
            <a:r>
              <a:rPr lang="en-US" sz="3200" dirty="0">
                <a:solidFill>
                  <a:srgbClr val="FF0000"/>
                </a:solidFill>
                <a:latin typeface="+mn-lt"/>
                <a:cs typeface="+mn-cs"/>
              </a:rPr>
              <a:t> </a:t>
            </a:r>
            <a:r>
              <a:rPr lang="en-US" sz="3200" dirty="0" err="1">
                <a:solidFill>
                  <a:srgbClr val="FF0000"/>
                </a:solidFill>
                <a:latin typeface="+mn-lt"/>
                <a:cs typeface="+mn-cs"/>
              </a:rPr>
              <a:t>viên</a:t>
            </a:r>
            <a:r>
              <a:rPr lang="en-US" sz="3200" dirty="0">
                <a:solidFill>
                  <a:srgbClr val="FF0000"/>
                </a:solidFill>
                <a:latin typeface="+mn-lt"/>
                <a:cs typeface="+mn-cs"/>
              </a:rPr>
              <a:t>, </a:t>
            </a:r>
            <a:r>
              <a:rPr lang="en-US" sz="3200" dirty="0" err="1">
                <a:solidFill>
                  <a:srgbClr val="FF0000"/>
                </a:solidFill>
                <a:latin typeface="+mn-lt"/>
                <a:cs typeface="+mn-cs"/>
              </a:rPr>
              <a:t>một</a:t>
            </a:r>
            <a:r>
              <a:rPr lang="en-US" sz="3200" dirty="0">
                <a:solidFill>
                  <a:srgbClr val="FF0000"/>
                </a:solidFill>
                <a:latin typeface="+mn-lt"/>
                <a:cs typeface="+mn-cs"/>
              </a:rPr>
              <a:t> </a:t>
            </a:r>
            <a:r>
              <a:rPr lang="en-US" sz="3200" dirty="0" err="1">
                <a:solidFill>
                  <a:srgbClr val="FF0000"/>
                </a:solidFill>
                <a:latin typeface="+mn-lt"/>
                <a:cs typeface="+mn-cs"/>
              </a:rPr>
              <a:t>số</a:t>
            </a:r>
            <a:r>
              <a:rPr lang="en-US" sz="3200" dirty="0">
                <a:solidFill>
                  <a:srgbClr val="FF0000"/>
                </a:solidFill>
                <a:latin typeface="+mn-lt"/>
                <a:cs typeface="+mn-cs"/>
              </a:rPr>
              <a:t> chi, </a:t>
            </a:r>
            <a:r>
              <a:rPr lang="en-US" sz="3200" dirty="0" err="1">
                <a:solidFill>
                  <a:srgbClr val="FF0000"/>
                </a:solidFill>
                <a:latin typeface="+mn-lt"/>
                <a:cs typeface="+mn-cs"/>
              </a:rPr>
              <a:t>đảng</a:t>
            </a:r>
            <a:r>
              <a:rPr lang="en-US" sz="3200" dirty="0">
                <a:solidFill>
                  <a:srgbClr val="FF0000"/>
                </a:solidFill>
                <a:latin typeface="+mn-lt"/>
                <a:cs typeface="+mn-cs"/>
              </a:rPr>
              <a:t> </a:t>
            </a:r>
            <a:r>
              <a:rPr lang="en-US" sz="3200" dirty="0" err="1">
                <a:solidFill>
                  <a:srgbClr val="FF0000"/>
                </a:solidFill>
                <a:latin typeface="+mn-lt"/>
                <a:cs typeface="+mn-cs"/>
              </a:rPr>
              <a:t>bộ</a:t>
            </a:r>
            <a:r>
              <a:rPr lang="en-US" sz="3200" dirty="0">
                <a:solidFill>
                  <a:srgbClr val="FF0000"/>
                </a:solidFill>
                <a:latin typeface="+mn-lt"/>
                <a:cs typeface="+mn-cs"/>
              </a:rPr>
              <a:t> </a:t>
            </a:r>
            <a:r>
              <a:rPr lang="en-US" sz="3200" dirty="0" err="1">
                <a:solidFill>
                  <a:srgbClr val="FF0000"/>
                </a:solidFill>
                <a:latin typeface="+mn-lt"/>
                <a:cs typeface="+mn-cs"/>
              </a:rPr>
              <a:t>cơ</a:t>
            </a:r>
            <a:r>
              <a:rPr lang="en-US" sz="3200" dirty="0">
                <a:solidFill>
                  <a:srgbClr val="FF0000"/>
                </a:solidFill>
                <a:latin typeface="+mn-lt"/>
                <a:cs typeface="+mn-cs"/>
              </a:rPr>
              <a:t> </a:t>
            </a:r>
            <a:r>
              <a:rPr lang="en-US" sz="3200" dirty="0" err="1">
                <a:solidFill>
                  <a:srgbClr val="FF0000"/>
                </a:solidFill>
                <a:latin typeface="+mn-lt"/>
                <a:cs typeface="+mn-cs"/>
              </a:rPr>
              <a:t>sở</a:t>
            </a:r>
            <a:r>
              <a:rPr lang="en-US" sz="3200" dirty="0">
                <a:solidFill>
                  <a:srgbClr val="FF0000"/>
                </a:solidFill>
                <a:latin typeface="+mn-lt"/>
                <a:cs typeface="+mn-cs"/>
              </a:rPr>
              <a:t> </a:t>
            </a:r>
            <a:r>
              <a:rPr lang="en-US" sz="3200" b="1" i="1" dirty="0" err="1">
                <a:solidFill>
                  <a:srgbClr val="FF0000"/>
                </a:solidFill>
                <a:latin typeface="+mn-lt"/>
                <a:cs typeface="+mn-cs"/>
              </a:rPr>
              <a:t>không</a:t>
            </a:r>
            <a:r>
              <a:rPr lang="en-US" sz="3200" dirty="0">
                <a:solidFill>
                  <a:srgbClr val="FF0000"/>
                </a:solidFill>
                <a:latin typeface="+mn-lt"/>
                <a:cs typeface="+mn-cs"/>
              </a:rPr>
              <a:t> </a:t>
            </a:r>
            <a:r>
              <a:rPr lang="en-US" sz="3200" dirty="0" err="1">
                <a:solidFill>
                  <a:srgbClr val="FF0000"/>
                </a:solidFill>
                <a:latin typeface="+mn-lt"/>
                <a:cs typeface="+mn-cs"/>
              </a:rPr>
              <a:t>đóng</a:t>
            </a:r>
            <a:r>
              <a:rPr lang="en-US" sz="3200" dirty="0">
                <a:solidFill>
                  <a:srgbClr val="FF0000"/>
                </a:solidFill>
                <a:latin typeface="+mn-lt"/>
                <a:cs typeface="+mn-cs"/>
              </a:rPr>
              <a:t> </a:t>
            </a:r>
            <a:r>
              <a:rPr lang="en-US" sz="3200" dirty="0" err="1">
                <a:solidFill>
                  <a:srgbClr val="FF0000"/>
                </a:solidFill>
                <a:latin typeface="+mn-lt"/>
                <a:cs typeface="+mn-cs"/>
              </a:rPr>
              <a:t>dấu</a:t>
            </a:r>
            <a:r>
              <a:rPr lang="en-US" sz="3200" dirty="0">
                <a:solidFill>
                  <a:srgbClr val="FF0000"/>
                </a:solidFill>
                <a:latin typeface="+mn-lt"/>
                <a:cs typeface="+mn-cs"/>
              </a:rPr>
              <a:t> </a:t>
            </a:r>
            <a:r>
              <a:rPr lang="en-US" sz="3200" dirty="0" err="1">
                <a:solidFill>
                  <a:srgbClr val="FF0000"/>
                </a:solidFill>
                <a:latin typeface="+mn-lt"/>
                <a:cs typeface="+mn-cs"/>
              </a:rPr>
              <a:t>giáp</a:t>
            </a:r>
            <a:r>
              <a:rPr lang="en-US" sz="3200" dirty="0">
                <a:solidFill>
                  <a:srgbClr val="FF0000"/>
                </a:solidFill>
                <a:latin typeface="+mn-lt"/>
                <a:cs typeface="+mn-cs"/>
              </a:rPr>
              <a:t> </a:t>
            </a:r>
            <a:r>
              <a:rPr lang="en-US" sz="3200" dirty="0" err="1">
                <a:solidFill>
                  <a:srgbClr val="FF0000"/>
                </a:solidFill>
                <a:latin typeface="+mn-lt"/>
                <a:cs typeface="+mn-cs"/>
              </a:rPr>
              <a:t>lai</a:t>
            </a:r>
            <a:r>
              <a:rPr lang="en-US" sz="3200" dirty="0">
                <a:solidFill>
                  <a:srgbClr val="FF0000"/>
                </a:solidFill>
                <a:latin typeface="+mn-lt"/>
                <a:cs typeface="+mn-cs"/>
              </a:rPr>
              <a:t> </a:t>
            </a:r>
            <a:r>
              <a:rPr lang="en-US" sz="3200" dirty="0" err="1">
                <a:solidFill>
                  <a:srgbClr val="FF0000"/>
                </a:solidFill>
                <a:latin typeface="+mn-lt"/>
                <a:cs typeface="+mn-cs"/>
              </a:rPr>
              <a:t>vào</a:t>
            </a:r>
            <a:r>
              <a:rPr lang="en-US" sz="3200" dirty="0">
                <a:solidFill>
                  <a:srgbClr val="FF0000"/>
                </a:solidFill>
                <a:latin typeface="+mn-lt"/>
                <a:cs typeface="+mn-cs"/>
              </a:rPr>
              <a:t> LLXVĐ, </a:t>
            </a:r>
            <a:r>
              <a:rPr lang="en-US" sz="3200" dirty="0" err="1">
                <a:solidFill>
                  <a:srgbClr val="FF0000"/>
                </a:solidFill>
                <a:latin typeface="+mn-lt"/>
                <a:cs typeface="+mn-cs"/>
              </a:rPr>
              <a:t>đồng</a:t>
            </a:r>
            <a:r>
              <a:rPr lang="en-US" sz="3200" dirty="0">
                <a:solidFill>
                  <a:srgbClr val="FF0000"/>
                </a:solidFill>
                <a:latin typeface="+mn-lt"/>
                <a:cs typeface="+mn-cs"/>
              </a:rPr>
              <a:t> </a:t>
            </a:r>
            <a:r>
              <a:rPr lang="en-US" sz="3200" dirty="0" err="1">
                <a:solidFill>
                  <a:srgbClr val="FF0000"/>
                </a:solidFill>
                <a:latin typeface="+mn-lt"/>
                <a:cs typeface="+mn-cs"/>
              </a:rPr>
              <a:t>thời</a:t>
            </a:r>
            <a:r>
              <a:rPr lang="en-US" sz="3200" dirty="0">
                <a:solidFill>
                  <a:srgbClr val="FF0000"/>
                </a:solidFill>
                <a:latin typeface="+mn-lt"/>
                <a:cs typeface="+mn-cs"/>
              </a:rPr>
              <a:t> </a:t>
            </a:r>
            <a:r>
              <a:rPr lang="en-US" sz="3200" dirty="0" err="1">
                <a:solidFill>
                  <a:srgbClr val="FF0000"/>
                </a:solidFill>
                <a:latin typeface="+mn-lt"/>
                <a:cs typeface="+mn-cs"/>
              </a:rPr>
              <a:t>cấp</a:t>
            </a:r>
            <a:r>
              <a:rPr lang="en-US" sz="3200" dirty="0">
                <a:solidFill>
                  <a:srgbClr val="FF0000"/>
                </a:solidFill>
                <a:latin typeface="+mn-lt"/>
                <a:cs typeface="+mn-cs"/>
              </a:rPr>
              <a:t> </a:t>
            </a:r>
            <a:r>
              <a:rPr lang="en-US" sz="3200" dirty="0" err="1">
                <a:solidFill>
                  <a:srgbClr val="FF0000"/>
                </a:solidFill>
                <a:latin typeface="+mn-lt"/>
                <a:cs typeface="+mn-cs"/>
              </a:rPr>
              <a:t>ủy</a:t>
            </a:r>
            <a:r>
              <a:rPr lang="en-US" sz="3200" dirty="0">
                <a:solidFill>
                  <a:srgbClr val="FF0000"/>
                </a:solidFill>
                <a:latin typeface="+mn-lt"/>
                <a:cs typeface="+mn-cs"/>
              </a:rPr>
              <a:t> </a:t>
            </a:r>
            <a:r>
              <a:rPr lang="en-US" sz="3200" dirty="0" err="1">
                <a:solidFill>
                  <a:srgbClr val="FF0000"/>
                </a:solidFill>
                <a:latin typeface="+mn-lt"/>
                <a:cs typeface="+mn-cs"/>
              </a:rPr>
              <a:t>nơi</a:t>
            </a:r>
            <a:r>
              <a:rPr lang="en-US" sz="3200" dirty="0">
                <a:solidFill>
                  <a:srgbClr val="FF0000"/>
                </a:solidFill>
                <a:latin typeface="+mn-lt"/>
                <a:cs typeface="+mn-cs"/>
              </a:rPr>
              <a:t> ng</a:t>
            </a:r>
            <a:r>
              <a:rPr lang="vi-VN" sz="3200" dirty="0">
                <a:solidFill>
                  <a:srgbClr val="FF0000"/>
                </a:solidFill>
                <a:latin typeface="+mn-lt"/>
                <a:cs typeface="+mn-cs"/>
              </a:rPr>
              <a:t>ười</a:t>
            </a:r>
            <a:r>
              <a:rPr lang="en-US" sz="3200" dirty="0">
                <a:solidFill>
                  <a:srgbClr val="FF0000"/>
                </a:solidFill>
                <a:latin typeface="+mn-lt"/>
                <a:cs typeface="+mn-cs"/>
              </a:rPr>
              <a:t> </a:t>
            </a:r>
            <a:r>
              <a:rPr lang="en-US" sz="3200" dirty="0" err="1">
                <a:solidFill>
                  <a:srgbClr val="FF0000"/>
                </a:solidFill>
                <a:latin typeface="+mn-lt"/>
                <a:cs typeface="+mn-cs"/>
              </a:rPr>
              <a:t>xin</a:t>
            </a:r>
            <a:r>
              <a:rPr lang="en-US" sz="3200" dirty="0">
                <a:solidFill>
                  <a:srgbClr val="FF0000"/>
                </a:solidFill>
                <a:latin typeface="+mn-lt"/>
                <a:cs typeface="+mn-cs"/>
              </a:rPr>
              <a:t> </a:t>
            </a:r>
            <a:r>
              <a:rPr lang="en-US" sz="3200" dirty="0" err="1">
                <a:solidFill>
                  <a:srgbClr val="FF0000"/>
                </a:solidFill>
                <a:latin typeface="+mn-lt"/>
                <a:cs typeface="+mn-cs"/>
              </a:rPr>
              <a:t>vào</a:t>
            </a:r>
            <a:r>
              <a:rPr lang="en-US" sz="3200" dirty="0">
                <a:solidFill>
                  <a:srgbClr val="FF0000"/>
                </a:solidFill>
                <a:latin typeface="+mn-lt"/>
                <a:cs typeface="+mn-cs"/>
              </a:rPr>
              <a:t> </a:t>
            </a:r>
            <a:r>
              <a:rPr lang="en-US" sz="3200" dirty="0" err="1">
                <a:solidFill>
                  <a:srgbClr val="FF0000"/>
                </a:solidFill>
                <a:latin typeface="+mn-lt"/>
                <a:cs typeface="+mn-cs"/>
              </a:rPr>
              <a:t>Đảng</a:t>
            </a:r>
            <a:r>
              <a:rPr lang="en-US" sz="3200" dirty="0">
                <a:solidFill>
                  <a:srgbClr val="FF0000"/>
                </a:solidFill>
                <a:latin typeface="+mn-lt"/>
                <a:cs typeface="+mn-cs"/>
              </a:rPr>
              <a:t> </a:t>
            </a:r>
            <a:r>
              <a:rPr lang="en-US" sz="3200" dirty="0" err="1">
                <a:solidFill>
                  <a:srgbClr val="FF0000"/>
                </a:solidFill>
                <a:latin typeface="+mn-lt"/>
                <a:cs typeface="+mn-cs"/>
              </a:rPr>
              <a:t>lại</a:t>
            </a:r>
            <a:r>
              <a:rPr lang="en-US" sz="3200" dirty="0">
                <a:solidFill>
                  <a:srgbClr val="FF0000"/>
                </a:solidFill>
                <a:latin typeface="+mn-lt"/>
                <a:cs typeface="+mn-cs"/>
              </a:rPr>
              <a:t> </a:t>
            </a:r>
            <a:r>
              <a:rPr lang="en-US" sz="3200" dirty="0" err="1">
                <a:solidFill>
                  <a:srgbClr val="FF0000"/>
                </a:solidFill>
                <a:latin typeface="+mn-lt"/>
                <a:cs typeface="+mn-cs"/>
              </a:rPr>
              <a:t>chứng</a:t>
            </a:r>
            <a:r>
              <a:rPr lang="en-US" sz="3200" dirty="0">
                <a:solidFill>
                  <a:srgbClr val="FF0000"/>
                </a:solidFill>
                <a:latin typeface="+mn-lt"/>
                <a:cs typeface="+mn-cs"/>
              </a:rPr>
              <a:t> </a:t>
            </a:r>
            <a:r>
              <a:rPr lang="en-US" sz="3200" dirty="0" err="1">
                <a:solidFill>
                  <a:srgbClr val="FF0000"/>
                </a:solidFill>
                <a:latin typeface="+mn-lt"/>
                <a:cs typeface="+mn-cs"/>
              </a:rPr>
              <a:t>nhận</a:t>
            </a:r>
            <a:r>
              <a:rPr lang="en-US" sz="3200" dirty="0">
                <a:solidFill>
                  <a:srgbClr val="FF0000"/>
                </a:solidFill>
                <a:latin typeface="+mn-lt"/>
                <a:cs typeface="+mn-cs"/>
              </a:rPr>
              <a:t>, </a:t>
            </a:r>
            <a:r>
              <a:rPr lang="en-US" sz="3200" dirty="0" err="1">
                <a:solidFill>
                  <a:srgbClr val="FF0000"/>
                </a:solidFill>
                <a:latin typeface="+mn-lt"/>
                <a:cs typeface="+mn-cs"/>
              </a:rPr>
              <a:t>ký</a:t>
            </a:r>
            <a:r>
              <a:rPr lang="en-US" sz="3200" dirty="0">
                <a:solidFill>
                  <a:srgbClr val="FF0000"/>
                </a:solidFill>
                <a:latin typeface="+mn-lt"/>
                <a:cs typeface="+mn-cs"/>
              </a:rPr>
              <a:t> </a:t>
            </a:r>
            <a:r>
              <a:rPr lang="en-US" sz="3200" dirty="0" err="1">
                <a:solidFill>
                  <a:srgbClr val="FF0000"/>
                </a:solidFill>
                <a:latin typeface="+mn-lt"/>
                <a:cs typeface="+mn-cs"/>
              </a:rPr>
              <a:t>tên</a:t>
            </a:r>
            <a:r>
              <a:rPr lang="en-US" sz="3200" dirty="0">
                <a:solidFill>
                  <a:srgbClr val="FF0000"/>
                </a:solidFill>
                <a:latin typeface="+mn-lt"/>
                <a:cs typeface="+mn-cs"/>
              </a:rPr>
              <a:t>, </a:t>
            </a:r>
            <a:r>
              <a:rPr lang="en-US" sz="3200" dirty="0" err="1">
                <a:solidFill>
                  <a:srgbClr val="FF0000"/>
                </a:solidFill>
                <a:latin typeface="+mn-lt"/>
                <a:cs typeface="+mn-cs"/>
              </a:rPr>
              <a:t>đóng</a:t>
            </a:r>
            <a:r>
              <a:rPr lang="en-US" sz="3200" dirty="0">
                <a:solidFill>
                  <a:srgbClr val="FF0000"/>
                </a:solidFill>
                <a:latin typeface="+mn-lt"/>
                <a:cs typeface="+mn-cs"/>
              </a:rPr>
              <a:t> </a:t>
            </a:r>
            <a:r>
              <a:rPr lang="en-US" sz="3200" dirty="0" err="1">
                <a:solidFill>
                  <a:srgbClr val="FF0000"/>
                </a:solidFill>
                <a:latin typeface="+mn-lt"/>
                <a:cs typeface="+mn-cs"/>
              </a:rPr>
              <a:t>dấu</a:t>
            </a:r>
            <a:r>
              <a:rPr lang="en-US" sz="3200" dirty="0">
                <a:solidFill>
                  <a:srgbClr val="FF0000"/>
                </a:solidFill>
                <a:latin typeface="+mn-lt"/>
                <a:cs typeface="+mn-cs"/>
              </a:rPr>
              <a:t> </a:t>
            </a:r>
            <a:r>
              <a:rPr lang="en-US" sz="3200" dirty="0" err="1">
                <a:solidFill>
                  <a:srgbClr val="FF0000"/>
                </a:solidFill>
                <a:latin typeface="+mn-lt"/>
                <a:cs typeface="+mn-cs"/>
              </a:rPr>
              <a:t>vào</a:t>
            </a:r>
            <a:r>
              <a:rPr lang="en-US" sz="3200" dirty="0">
                <a:solidFill>
                  <a:srgbClr val="FF0000"/>
                </a:solidFill>
                <a:latin typeface="+mn-lt"/>
                <a:cs typeface="+mn-cs"/>
              </a:rPr>
              <a:t> LLXVĐ </a:t>
            </a:r>
            <a:r>
              <a:rPr lang="en-US" sz="3200" dirty="0" err="1">
                <a:solidFill>
                  <a:srgbClr val="FF0000"/>
                </a:solidFill>
                <a:latin typeface="+mn-lt"/>
                <a:cs typeface="+mn-cs"/>
              </a:rPr>
              <a:t>rồi</a:t>
            </a:r>
            <a:r>
              <a:rPr lang="en-US" sz="3200" dirty="0">
                <a:solidFill>
                  <a:srgbClr val="FF0000"/>
                </a:solidFill>
                <a:latin typeface="+mn-lt"/>
                <a:cs typeface="+mn-cs"/>
              </a:rPr>
              <a:t> </a:t>
            </a:r>
            <a:r>
              <a:rPr lang="en-US" sz="3200" dirty="0" err="1">
                <a:solidFill>
                  <a:srgbClr val="FF0000"/>
                </a:solidFill>
                <a:latin typeface="+mn-lt"/>
                <a:cs typeface="+mn-cs"/>
              </a:rPr>
              <a:t>mới</a:t>
            </a:r>
            <a:r>
              <a:rPr lang="en-US" sz="3200" dirty="0">
                <a:solidFill>
                  <a:srgbClr val="FF0000"/>
                </a:solidFill>
                <a:latin typeface="+mn-lt"/>
                <a:cs typeface="+mn-cs"/>
              </a:rPr>
              <a:t> </a:t>
            </a:r>
            <a:r>
              <a:rPr lang="en-US" sz="3200" dirty="0" err="1">
                <a:solidFill>
                  <a:srgbClr val="FF0000"/>
                </a:solidFill>
                <a:latin typeface="+mn-lt"/>
                <a:cs typeface="+mn-cs"/>
              </a:rPr>
              <a:t>đi</a:t>
            </a:r>
            <a:r>
              <a:rPr lang="en-US" sz="3200" dirty="0">
                <a:solidFill>
                  <a:srgbClr val="FF0000"/>
                </a:solidFill>
                <a:latin typeface="+mn-lt"/>
                <a:cs typeface="+mn-cs"/>
              </a:rPr>
              <a:t> </a:t>
            </a:r>
            <a:r>
              <a:rPr lang="en-US" sz="3200" dirty="0" err="1">
                <a:solidFill>
                  <a:srgbClr val="FF0000"/>
                </a:solidFill>
                <a:latin typeface="+mn-lt"/>
                <a:cs typeface="+mn-cs"/>
              </a:rPr>
              <a:t>thẩm</a:t>
            </a:r>
            <a:r>
              <a:rPr lang="en-US" sz="3200" dirty="0">
                <a:solidFill>
                  <a:srgbClr val="FF0000"/>
                </a:solidFill>
                <a:latin typeface="+mn-lt"/>
                <a:cs typeface="+mn-cs"/>
              </a:rPr>
              <a:t> </a:t>
            </a:r>
            <a:r>
              <a:rPr lang="en-US" sz="3200" dirty="0" err="1">
                <a:solidFill>
                  <a:srgbClr val="FF0000"/>
                </a:solidFill>
                <a:latin typeface="+mn-lt"/>
                <a:cs typeface="+mn-cs"/>
              </a:rPr>
              <a:t>tra</a:t>
            </a:r>
            <a:r>
              <a:rPr lang="en-US" sz="3200" dirty="0">
                <a:solidFill>
                  <a:srgbClr val="FF0000"/>
                </a:solidFill>
                <a:latin typeface="+mn-lt"/>
                <a:cs typeface="+mn-cs"/>
              </a:rPr>
              <a:t>?</a:t>
            </a:r>
          </a:p>
        </p:txBody>
      </p:sp>
      <p:sp>
        <p:nvSpPr>
          <p:cNvPr id="26" name="AutoShape 7"/>
          <p:cNvSpPr>
            <a:spLocks noChangeArrowheads="1"/>
          </p:cNvSpPr>
          <p:nvPr/>
        </p:nvSpPr>
        <p:spPr bwMode="auto">
          <a:xfrm>
            <a:off x="1382713" y="3810000"/>
            <a:ext cx="10198246" cy="2819400"/>
          </a:xfrm>
          <a:prstGeom prst="roundRect">
            <a:avLst>
              <a:gd name="adj" fmla="val 9106"/>
            </a:avLst>
          </a:prstGeom>
          <a:solidFill>
            <a:srgbClr val="0000CC"/>
          </a:solidFill>
          <a:ln w="3175">
            <a:solidFill>
              <a:srgbClr val="00B050"/>
            </a:solidFill>
            <a:headEnd/>
            <a:tailEnd/>
          </a:ln>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algn="just">
              <a:defRPr/>
            </a:pPr>
            <a:r>
              <a:rPr lang="en-US" sz="3200" i="1" dirty="0" err="1">
                <a:solidFill>
                  <a:srgbClr val="FFFFCC"/>
                </a:solidFill>
              </a:rPr>
              <a:t>Cấp</a:t>
            </a:r>
            <a:r>
              <a:rPr lang="en-US" sz="3200" i="1" dirty="0">
                <a:solidFill>
                  <a:srgbClr val="FFFFCC"/>
                </a:solidFill>
              </a:rPr>
              <a:t> </a:t>
            </a:r>
            <a:r>
              <a:rPr lang="en-US" sz="3200" i="1" dirty="0" err="1">
                <a:solidFill>
                  <a:srgbClr val="FFFFCC"/>
                </a:solidFill>
              </a:rPr>
              <a:t>ủy</a:t>
            </a:r>
            <a:r>
              <a:rPr lang="en-US" sz="3200" i="1" dirty="0">
                <a:solidFill>
                  <a:srgbClr val="FFFFCC"/>
                </a:solidFill>
              </a:rPr>
              <a:t> c</a:t>
            </a:r>
            <a:r>
              <a:rPr lang="vi-VN" sz="3200" i="1" dirty="0">
                <a:solidFill>
                  <a:srgbClr val="FFFFCC"/>
                </a:solidFill>
              </a:rPr>
              <a:t>ơ</a:t>
            </a:r>
            <a:r>
              <a:rPr lang="en-US" sz="3200" i="1" dirty="0">
                <a:solidFill>
                  <a:srgbClr val="FFFFCC"/>
                </a:solidFill>
              </a:rPr>
              <a:t> </a:t>
            </a:r>
            <a:r>
              <a:rPr lang="en-US" sz="3200" i="1" dirty="0" err="1">
                <a:solidFill>
                  <a:srgbClr val="FFFFCC"/>
                </a:solidFill>
              </a:rPr>
              <a:t>sở</a:t>
            </a:r>
            <a:r>
              <a:rPr lang="en-US" sz="3200" i="1" dirty="0">
                <a:solidFill>
                  <a:srgbClr val="FFFFCC"/>
                </a:solidFill>
              </a:rPr>
              <a:t> </a:t>
            </a:r>
            <a:r>
              <a:rPr lang="en-US" sz="3200" b="1" i="1" dirty="0" err="1">
                <a:solidFill>
                  <a:srgbClr val="FFFFCC"/>
                </a:solidFill>
              </a:rPr>
              <a:t>phải</a:t>
            </a:r>
            <a:r>
              <a:rPr lang="en-US" sz="3200" dirty="0">
                <a:solidFill>
                  <a:srgbClr val="FFFFCC"/>
                </a:solidFill>
              </a:rPr>
              <a:t> </a:t>
            </a:r>
            <a:r>
              <a:rPr lang="en-US" sz="3200" dirty="0" err="1">
                <a:solidFill>
                  <a:srgbClr val="FFFFCC"/>
                </a:solidFill>
              </a:rPr>
              <a:t>kiểm</a:t>
            </a:r>
            <a:r>
              <a:rPr lang="en-US" sz="3200" dirty="0">
                <a:solidFill>
                  <a:srgbClr val="FFFFCC"/>
                </a:solidFill>
              </a:rPr>
              <a:t> </a:t>
            </a:r>
            <a:r>
              <a:rPr lang="en-US" sz="3200" dirty="0" err="1">
                <a:solidFill>
                  <a:srgbClr val="FFFFCC"/>
                </a:solidFill>
              </a:rPr>
              <a:t>tra</a:t>
            </a:r>
            <a:r>
              <a:rPr lang="en-US" sz="3200" dirty="0">
                <a:solidFill>
                  <a:srgbClr val="FFFFCC"/>
                </a:solidFill>
              </a:rPr>
              <a:t>, </a:t>
            </a:r>
            <a:r>
              <a:rPr lang="en-US" sz="3200" dirty="0" err="1">
                <a:solidFill>
                  <a:srgbClr val="FFFFCC"/>
                </a:solidFill>
              </a:rPr>
              <a:t>đóng</a:t>
            </a:r>
            <a:r>
              <a:rPr lang="en-US" sz="3200" dirty="0">
                <a:solidFill>
                  <a:srgbClr val="FFFFCC"/>
                </a:solidFill>
              </a:rPr>
              <a:t> </a:t>
            </a:r>
            <a:r>
              <a:rPr lang="en-US" sz="3200" dirty="0" err="1">
                <a:solidFill>
                  <a:srgbClr val="FFFFCC"/>
                </a:solidFill>
              </a:rPr>
              <a:t>dấu</a:t>
            </a:r>
            <a:r>
              <a:rPr lang="en-US" sz="3200" dirty="0">
                <a:solidFill>
                  <a:srgbClr val="FFFFCC"/>
                </a:solidFill>
              </a:rPr>
              <a:t> </a:t>
            </a:r>
            <a:r>
              <a:rPr lang="en-US" sz="3200" dirty="0" err="1">
                <a:solidFill>
                  <a:srgbClr val="FFFFCC"/>
                </a:solidFill>
              </a:rPr>
              <a:t>giáp</a:t>
            </a:r>
            <a:r>
              <a:rPr lang="en-US" sz="3200" dirty="0">
                <a:solidFill>
                  <a:srgbClr val="FFFFCC"/>
                </a:solidFill>
              </a:rPr>
              <a:t> </a:t>
            </a:r>
            <a:r>
              <a:rPr lang="en-US" sz="3200" dirty="0" err="1">
                <a:solidFill>
                  <a:srgbClr val="FFFFCC"/>
                </a:solidFill>
              </a:rPr>
              <a:t>lai</a:t>
            </a:r>
            <a:r>
              <a:rPr lang="en-US" sz="3200" dirty="0">
                <a:solidFill>
                  <a:srgbClr val="FFFFCC"/>
                </a:solidFill>
              </a:rPr>
              <a:t> </a:t>
            </a:r>
            <a:r>
              <a:rPr lang="en-US" sz="3200" dirty="0" err="1">
                <a:solidFill>
                  <a:srgbClr val="FFFFCC"/>
                </a:solidFill>
              </a:rPr>
              <a:t>vào</a:t>
            </a:r>
            <a:r>
              <a:rPr lang="en-US" sz="3200" dirty="0">
                <a:solidFill>
                  <a:srgbClr val="FFFFCC"/>
                </a:solidFill>
              </a:rPr>
              <a:t> </a:t>
            </a:r>
            <a:r>
              <a:rPr lang="en-US" sz="3200" dirty="0" err="1">
                <a:solidFill>
                  <a:srgbClr val="FFFFCC"/>
                </a:solidFill>
              </a:rPr>
              <a:t>các</a:t>
            </a:r>
            <a:r>
              <a:rPr lang="en-US" sz="3200" dirty="0">
                <a:solidFill>
                  <a:srgbClr val="FFFFCC"/>
                </a:solidFill>
              </a:rPr>
              <a:t> </a:t>
            </a:r>
            <a:r>
              <a:rPr lang="en-US" sz="3200" dirty="0" err="1">
                <a:solidFill>
                  <a:srgbClr val="FFFFCC"/>
                </a:solidFill>
              </a:rPr>
              <a:t>trang</a:t>
            </a:r>
            <a:r>
              <a:rPr lang="en-US" sz="3200" dirty="0">
                <a:solidFill>
                  <a:srgbClr val="FFFFCC"/>
                </a:solidFill>
              </a:rPr>
              <a:t> </a:t>
            </a:r>
            <a:r>
              <a:rPr lang="en-US" sz="3200" dirty="0" err="1">
                <a:solidFill>
                  <a:srgbClr val="FFFFCC"/>
                </a:solidFill>
              </a:rPr>
              <a:t>trong</a:t>
            </a:r>
            <a:r>
              <a:rPr lang="en-US" sz="3200" dirty="0">
                <a:solidFill>
                  <a:srgbClr val="FFFFCC"/>
                </a:solidFill>
              </a:rPr>
              <a:t> </a:t>
            </a:r>
            <a:r>
              <a:rPr lang="en-US" sz="3200" dirty="0" err="1">
                <a:solidFill>
                  <a:srgbClr val="FFFFCC"/>
                </a:solidFill>
              </a:rPr>
              <a:t>lý</a:t>
            </a:r>
            <a:r>
              <a:rPr lang="en-US" sz="3200" dirty="0">
                <a:solidFill>
                  <a:srgbClr val="FFFFCC"/>
                </a:solidFill>
              </a:rPr>
              <a:t> </a:t>
            </a:r>
            <a:r>
              <a:rPr lang="en-US" sz="3200" dirty="0" err="1">
                <a:solidFill>
                  <a:srgbClr val="FFFFCC"/>
                </a:solidFill>
              </a:rPr>
              <a:t>lịch</a:t>
            </a:r>
            <a:r>
              <a:rPr lang="en-US" sz="3200" dirty="0">
                <a:solidFill>
                  <a:srgbClr val="FFFFCC"/>
                </a:solidFill>
              </a:rPr>
              <a:t> </a:t>
            </a:r>
            <a:r>
              <a:rPr lang="en-US" sz="3200" dirty="0" err="1">
                <a:solidFill>
                  <a:srgbClr val="FFFFCC"/>
                </a:solidFill>
              </a:rPr>
              <a:t>tự</a:t>
            </a:r>
            <a:r>
              <a:rPr lang="en-US" sz="3200" dirty="0">
                <a:solidFill>
                  <a:srgbClr val="FFFFCC"/>
                </a:solidFill>
              </a:rPr>
              <a:t> </a:t>
            </a:r>
            <a:r>
              <a:rPr lang="en-US" sz="3200" dirty="0" err="1">
                <a:solidFill>
                  <a:srgbClr val="FFFFCC"/>
                </a:solidFill>
              </a:rPr>
              <a:t>khai</a:t>
            </a:r>
            <a:r>
              <a:rPr lang="en-US" sz="3200" dirty="0">
                <a:solidFill>
                  <a:srgbClr val="FFFFCC"/>
                </a:solidFill>
              </a:rPr>
              <a:t> </a:t>
            </a:r>
            <a:r>
              <a:rPr lang="en-US" sz="3200" dirty="0" err="1">
                <a:solidFill>
                  <a:srgbClr val="FFFFCC"/>
                </a:solidFill>
              </a:rPr>
              <a:t>của</a:t>
            </a:r>
            <a:r>
              <a:rPr lang="en-US" sz="3200" dirty="0">
                <a:solidFill>
                  <a:srgbClr val="FFFFCC"/>
                </a:solidFill>
              </a:rPr>
              <a:t> </a:t>
            </a:r>
            <a:r>
              <a:rPr lang="en-US" sz="3200" dirty="0" err="1">
                <a:solidFill>
                  <a:srgbClr val="FFFFCC"/>
                </a:solidFill>
              </a:rPr>
              <a:t>người</a:t>
            </a:r>
            <a:r>
              <a:rPr lang="en-US" sz="3200" dirty="0">
                <a:solidFill>
                  <a:srgbClr val="FFFFCC"/>
                </a:solidFill>
              </a:rPr>
              <a:t> </a:t>
            </a:r>
            <a:r>
              <a:rPr lang="en-US" sz="3200" dirty="0" err="1">
                <a:solidFill>
                  <a:srgbClr val="FFFFCC"/>
                </a:solidFill>
              </a:rPr>
              <a:t>xin</a:t>
            </a:r>
            <a:r>
              <a:rPr lang="en-US" sz="3200" dirty="0">
                <a:solidFill>
                  <a:srgbClr val="FFFFCC"/>
                </a:solidFill>
              </a:rPr>
              <a:t> </a:t>
            </a:r>
            <a:r>
              <a:rPr lang="en-US" sz="3200" dirty="0" err="1">
                <a:solidFill>
                  <a:srgbClr val="FFFFCC"/>
                </a:solidFill>
              </a:rPr>
              <a:t>vào</a:t>
            </a:r>
            <a:r>
              <a:rPr lang="en-US" sz="3200" dirty="0">
                <a:solidFill>
                  <a:srgbClr val="FFFFCC"/>
                </a:solidFill>
              </a:rPr>
              <a:t> </a:t>
            </a:r>
            <a:r>
              <a:rPr lang="en-US" sz="3200" dirty="0" err="1">
                <a:solidFill>
                  <a:srgbClr val="FFFFCC"/>
                </a:solidFill>
              </a:rPr>
              <a:t>Đảng</a:t>
            </a:r>
            <a:r>
              <a:rPr lang="en-US" sz="3200" dirty="0">
                <a:solidFill>
                  <a:srgbClr val="FFFFCC"/>
                </a:solidFill>
              </a:rPr>
              <a:t> </a:t>
            </a:r>
            <a:r>
              <a:rPr lang="en-US" sz="3200" dirty="0" err="1">
                <a:solidFill>
                  <a:srgbClr val="FFFFCC"/>
                </a:solidFill>
              </a:rPr>
              <a:t>trước</a:t>
            </a:r>
            <a:r>
              <a:rPr lang="en-US" sz="3200" dirty="0">
                <a:solidFill>
                  <a:srgbClr val="FFFFCC"/>
                </a:solidFill>
              </a:rPr>
              <a:t> </a:t>
            </a:r>
            <a:r>
              <a:rPr lang="en-US" sz="3200" dirty="0" err="1">
                <a:solidFill>
                  <a:srgbClr val="FFFFCC"/>
                </a:solidFill>
              </a:rPr>
              <a:t>khi</a:t>
            </a:r>
            <a:r>
              <a:rPr lang="en-US" sz="3200" dirty="0">
                <a:solidFill>
                  <a:srgbClr val="FFFFCC"/>
                </a:solidFill>
              </a:rPr>
              <a:t> </a:t>
            </a:r>
            <a:r>
              <a:rPr lang="en-US" sz="3200" dirty="0" err="1">
                <a:solidFill>
                  <a:srgbClr val="FFFFCC"/>
                </a:solidFill>
              </a:rPr>
              <a:t>đi</a:t>
            </a:r>
            <a:r>
              <a:rPr lang="en-US" sz="3200" dirty="0">
                <a:solidFill>
                  <a:srgbClr val="FFFFCC"/>
                </a:solidFill>
              </a:rPr>
              <a:t> </a:t>
            </a:r>
            <a:r>
              <a:rPr lang="en-US" sz="3200" dirty="0" err="1">
                <a:solidFill>
                  <a:srgbClr val="FFFFCC"/>
                </a:solidFill>
              </a:rPr>
              <a:t>thẩm</a:t>
            </a:r>
            <a:r>
              <a:rPr lang="en-US" sz="3200" dirty="0">
                <a:solidFill>
                  <a:srgbClr val="FFFFCC"/>
                </a:solidFill>
              </a:rPr>
              <a:t> </a:t>
            </a:r>
            <a:r>
              <a:rPr lang="en-US" sz="3200" dirty="0" err="1">
                <a:solidFill>
                  <a:srgbClr val="FFFFCC"/>
                </a:solidFill>
              </a:rPr>
              <a:t>tra</a:t>
            </a:r>
            <a:r>
              <a:rPr lang="en-US" sz="3200" dirty="0">
                <a:solidFill>
                  <a:srgbClr val="FFFFCC"/>
                </a:solidFill>
              </a:rPr>
              <a:t>; chi </a:t>
            </a:r>
            <a:r>
              <a:rPr lang="en-US" sz="3200" dirty="0" err="1">
                <a:solidFill>
                  <a:srgbClr val="FFFFCC"/>
                </a:solidFill>
              </a:rPr>
              <a:t>ủy</a:t>
            </a:r>
            <a:r>
              <a:rPr lang="en-US" sz="3200" dirty="0">
                <a:solidFill>
                  <a:srgbClr val="FFFFCC"/>
                </a:solidFill>
              </a:rPr>
              <a:t> </a:t>
            </a:r>
            <a:r>
              <a:rPr lang="en-US" sz="3200" dirty="0" err="1">
                <a:solidFill>
                  <a:srgbClr val="FFFFCC"/>
                </a:solidFill>
              </a:rPr>
              <a:t>chưa</a:t>
            </a:r>
            <a:r>
              <a:rPr lang="en-US" sz="3200" dirty="0">
                <a:solidFill>
                  <a:srgbClr val="FFFFCC"/>
                </a:solidFill>
              </a:rPr>
              <a:t> </a:t>
            </a:r>
            <a:r>
              <a:rPr lang="en-US" sz="3200" dirty="0" err="1">
                <a:solidFill>
                  <a:srgbClr val="FFFFCC"/>
                </a:solidFill>
              </a:rPr>
              <a:t>nhận</a:t>
            </a:r>
            <a:r>
              <a:rPr lang="en-US" sz="3200" dirty="0">
                <a:solidFill>
                  <a:srgbClr val="FFFFCC"/>
                </a:solidFill>
              </a:rPr>
              <a:t> </a:t>
            </a:r>
            <a:r>
              <a:rPr lang="en-US" sz="3200" dirty="0" err="1">
                <a:solidFill>
                  <a:srgbClr val="FFFFCC"/>
                </a:solidFill>
              </a:rPr>
              <a:t>xét</a:t>
            </a:r>
            <a:r>
              <a:rPr lang="en-US" sz="3200" dirty="0">
                <a:solidFill>
                  <a:srgbClr val="FFFFCC"/>
                </a:solidFill>
              </a:rPr>
              <a:t> </a:t>
            </a:r>
            <a:r>
              <a:rPr lang="en-US" sz="3200" dirty="0" err="1">
                <a:solidFill>
                  <a:srgbClr val="FFFFCC"/>
                </a:solidFill>
              </a:rPr>
              <a:t>và</a:t>
            </a:r>
            <a:r>
              <a:rPr lang="en-US" sz="3200" dirty="0">
                <a:solidFill>
                  <a:srgbClr val="FFFFCC"/>
                </a:solidFill>
              </a:rPr>
              <a:t> </a:t>
            </a:r>
            <a:r>
              <a:rPr lang="en-US" sz="3200" dirty="0" err="1">
                <a:solidFill>
                  <a:srgbClr val="FFFFCC"/>
                </a:solidFill>
              </a:rPr>
              <a:t>cấp</a:t>
            </a:r>
            <a:r>
              <a:rPr lang="en-US" sz="3200" dirty="0">
                <a:solidFill>
                  <a:srgbClr val="FFFFCC"/>
                </a:solidFill>
              </a:rPr>
              <a:t> </a:t>
            </a:r>
            <a:r>
              <a:rPr lang="en-US" sz="3200" dirty="0" err="1">
                <a:solidFill>
                  <a:srgbClr val="FFFFCC"/>
                </a:solidFill>
              </a:rPr>
              <a:t>ủy</a:t>
            </a:r>
            <a:r>
              <a:rPr lang="en-US" sz="3200" dirty="0">
                <a:solidFill>
                  <a:srgbClr val="FFFFCC"/>
                </a:solidFill>
              </a:rPr>
              <a:t> </a:t>
            </a:r>
            <a:r>
              <a:rPr lang="en-US" sz="3200" dirty="0" err="1">
                <a:solidFill>
                  <a:srgbClr val="FFFFCC"/>
                </a:solidFill>
              </a:rPr>
              <a:t>cơ</a:t>
            </a:r>
            <a:r>
              <a:rPr lang="en-US" sz="3200" dirty="0">
                <a:solidFill>
                  <a:srgbClr val="FFFFCC"/>
                </a:solidFill>
              </a:rPr>
              <a:t> </a:t>
            </a:r>
            <a:r>
              <a:rPr lang="en-US" sz="3200" dirty="0" err="1">
                <a:solidFill>
                  <a:srgbClr val="FFFFCC"/>
                </a:solidFill>
              </a:rPr>
              <a:t>sở</a:t>
            </a:r>
            <a:r>
              <a:rPr lang="en-US" sz="3200" dirty="0">
                <a:solidFill>
                  <a:srgbClr val="FFFFCC"/>
                </a:solidFill>
              </a:rPr>
              <a:t> </a:t>
            </a:r>
            <a:r>
              <a:rPr lang="en-US" sz="3200" b="1" dirty="0" err="1">
                <a:solidFill>
                  <a:srgbClr val="FFFFCC"/>
                </a:solidFill>
              </a:rPr>
              <a:t>chưa</a:t>
            </a:r>
            <a:r>
              <a:rPr lang="en-US" sz="3200" dirty="0">
                <a:solidFill>
                  <a:srgbClr val="FFFFCC"/>
                </a:solidFill>
              </a:rPr>
              <a:t> </a:t>
            </a:r>
            <a:r>
              <a:rPr lang="en-US" sz="3200" dirty="0" err="1">
                <a:solidFill>
                  <a:srgbClr val="FFFFCC"/>
                </a:solidFill>
              </a:rPr>
              <a:t>chứng</a:t>
            </a:r>
            <a:r>
              <a:rPr lang="en-US" sz="3200" dirty="0">
                <a:solidFill>
                  <a:srgbClr val="FFFFCC"/>
                </a:solidFill>
              </a:rPr>
              <a:t> </a:t>
            </a:r>
            <a:r>
              <a:rPr lang="en-US" sz="3200" dirty="0" err="1">
                <a:solidFill>
                  <a:srgbClr val="FFFFCC"/>
                </a:solidFill>
              </a:rPr>
              <a:t>nhận</a:t>
            </a:r>
            <a:r>
              <a:rPr lang="en-US" sz="3200" dirty="0">
                <a:solidFill>
                  <a:srgbClr val="FFFFCC"/>
                </a:solidFill>
              </a:rPr>
              <a:t>, </a:t>
            </a:r>
            <a:r>
              <a:rPr lang="en-US" sz="3200" dirty="0" err="1">
                <a:solidFill>
                  <a:srgbClr val="FFFFCC"/>
                </a:solidFill>
              </a:rPr>
              <a:t>ký</a:t>
            </a:r>
            <a:r>
              <a:rPr lang="en-US" sz="3200" dirty="0">
                <a:solidFill>
                  <a:srgbClr val="FFFFCC"/>
                </a:solidFill>
              </a:rPr>
              <a:t> </a:t>
            </a:r>
            <a:r>
              <a:rPr lang="en-US" sz="3200" dirty="0" err="1">
                <a:solidFill>
                  <a:srgbClr val="FFFFCC"/>
                </a:solidFill>
              </a:rPr>
              <a:t>tên</a:t>
            </a:r>
            <a:r>
              <a:rPr lang="en-US" sz="3200" dirty="0">
                <a:solidFill>
                  <a:srgbClr val="FFFFCC"/>
                </a:solidFill>
              </a:rPr>
              <a:t>, </a:t>
            </a:r>
            <a:r>
              <a:rPr lang="en-US" sz="3200" dirty="0" err="1">
                <a:solidFill>
                  <a:srgbClr val="FFFFCC"/>
                </a:solidFill>
              </a:rPr>
              <a:t>đóng</a:t>
            </a:r>
            <a:r>
              <a:rPr lang="en-US" sz="3200" dirty="0">
                <a:solidFill>
                  <a:srgbClr val="FFFFCC"/>
                </a:solidFill>
              </a:rPr>
              <a:t> </a:t>
            </a:r>
            <a:r>
              <a:rPr lang="en-US" sz="3200" dirty="0" err="1">
                <a:solidFill>
                  <a:srgbClr val="FFFFCC"/>
                </a:solidFill>
              </a:rPr>
              <a:t>dấu</a:t>
            </a:r>
            <a:r>
              <a:rPr lang="en-US" sz="3200" dirty="0">
                <a:solidFill>
                  <a:srgbClr val="FFFFCC"/>
                </a:solidFill>
              </a:rPr>
              <a:t> </a:t>
            </a:r>
            <a:r>
              <a:rPr lang="en-US" sz="3200" dirty="0" err="1">
                <a:solidFill>
                  <a:srgbClr val="FFFFCC"/>
                </a:solidFill>
              </a:rPr>
              <a:t>vào</a:t>
            </a:r>
            <a:r>
              <a:rPr lang="en-US" sz="3200" dirty="0">
                <a:solidFill>
                  <a:srgbClr val="FFFFCC"/>
                </a:solidFill>
              </a:rPr>
              <a:t> </a:t>
            </a:r>
            <a:r>
              <a:rPr lang="en-US" sz="3200" dirty="0" err="1">
                <a:solidFill>
                  <a:srgbClr val="FFFFCC"/>
                </a:solidFill>
              </a:rPr>
              <a:t>lý</a:t>
            </a:r>
            <a:r>
              <a:rPr lang="en-US" sz="3200" dirty="0">
                <a:solidFill>
                  <a:srgbClr val="FFFFCC"/>
                </a:solidFill>
              </a:rPr>
              <a:t> </a:t>
            </a:r>
            <a:r>
              <a:rPr lang="en-US" sz="3200" dirty="0" err="1" smtClean="0">
                <a:solidFill>
                  <a:srgbClr val="FFFFCC"/>
                </a:solidFill>
              </a:rPr>
              <a:t>lịch</a:t>
            </a:r>
            <a:r>
              <a:rPr lang="en-US" sz="3200" dirty="0" smtClean="0">
                <a:solidFill>
                  <a:srgbClr val="FFFFCC"/>
                </a:solidFill>
              </a:rPr>
              <a:t>, </a:t>
            </a:r>
            <a:r>
              <a:rPr lang="en-US" sz="3200" dirty="0" err="1" smtClean="0">
                <a:solidFill>
                  <a:srgbClr val="FFFFCC"/>
                </a:solidFill>
              </a:rPr>
              <a:t>không</a:t>
            </a:r>
            <a:r>
              <a:rPr lang="en-US" sz="3200" dirty="0" smtClean="0">
                <a:solidFill>
                  <a:srgbClr val="FFFFCC"/>
                </a:solidFill>
              </a:rPr>
              <a:t> </a:t>
            </a:r>
            <a:r>
              <a:rPr lang="en-US" sz="3200" dirty="0" err="1" smtClean="0">
                <a:solidFill>
                  <a:srgbClr val="FFFFCC"/>
                </a:solidFill>
              </a:rPr>
              <a:t>được</a:t>
            </a:r>
            <a:r>
              <a:rPr lang="en-US" sz="3200" dirty="0" smtClean="0">
                <a:solidFill>
                  <a:srgbClr val="FFFFCC"/>
                </a:solidFill>
              </a:rPr>
              <a:t> </a:t>
            </a:r>
            <a:r>
              <a:rPr lang="en-US" sz="3200" dirty="0" err="1" smtClean="0">
                <a:solidFill>
                  <a:srgbClr val="FFFFCC"/>
                </a:solidFill>
              </a:rPr>
              <a:t>cử</a:t>
            </a:r>
            <a:r>
              <a:rPr lang="en-US" sz="3200" dirty="0" smtClean="0">
                <a:solidFill>
                  <a:srgbClr val="FFFFCC"/>
                </a:solidFill>
              </a:rPr>
              <a:t> </a:t>
            </a:r>
            <a:r>
              <a:rPr lang="en-US" sz="3200" dirty="0" err="1" smtClean="0">
                <a:solidFill>
                  <a:srgbClr val="FFFFCC"/>
                </a:solidFill>
              </a:rPr>
              <a:t>người</a:t>
            </a:r>
            <a:r>
              <a:rPr lang="en-US" sz="3200" dirty="0" smtClean="0">
                <a:solidFill>
                  <a:srgbClr val="FFFFCC"/>
                </a:solidFill>
              </a:rPr>
              <a:t> </a:t>
            </a:r>
            <a:r>
              <a:rPr lang="en-US" sz="3200" dirty="0" err="1" smtClean="0">
                <a:solidFill>
                  <a:srgbClr val="FFFFCC"/>
                </a:solidFill>
              </a:rPr>
              <a:t>vào</a:t>
            </a:r>
            <a:r>
              <a:rPr lang="en-US" sz="3200" dirty="0" smtClean="0">
                <a:solidFill>
                  <a:srgbClr val="FFFFCC"/>
                </a:solidFill>
              </a:rPr>
              <a:t> </a:t>
            </a:r>
            <a:r>
              <a:rPr lang="en-US" sz="3200" dirty="0" err="1" smtClean="0">
                <a:solidFill>
                  <a:srgbClr val="FFFFCC"/>
                </a:solidFill>
              </a:rPr>
              <a:t>Đảng</a:t>
            </a:r>
            <a:r>
              <a:rPr lang="en-US" sz="3200" dirty="0" smtClean="0">
                <a:solidFill>
                  <a:srgbClr val="FFFFCC"/>
                </a:solidFill>
              </a:rPr>
              <a:t> </a:t>
            </a:r>
            <a:r>
              <a:rPr lang="en-US" sz="3200" dirty="0" err="1" smtClean="0">
                <a:solidFill>
                  <a:srgbClr val="FFFFCC"/>
                </a:solidFill>
              </a:rPr>
              <a:t>hoặc</a:t>
            </a:r>
            <a:r>
              <a:rPr lang="en-US" sz="3200" dirty="0" smtClean="0">
                <a:solidFill>
                  <a:srgbClr val="FFFFCC"/>
                </a:solidFill>
              </a:rPr>
              <a:t> </a:t>
            </a:r>
            <a:r>
              <a:rPr lang="en-US" sz="3200" dirty="0" err="1" smtClean="0">
                <a:solidFill>
                  <a:srgbClr val="FFFFCC"/>
                </a:solidFill>
              </a:rPr>
              <a:t>người</a:t>
            </a:r>
            <a:r>
              <a:rPr lang="en-US" sz="3200" dirty="0" smtClean="0">
                <a:solidFill>
                  <a:srgbClr val="FFFFCC"/>
                </a:solidFill>
              </a:rPr>
              <a:t> </a:t>
            </a:r>
            <a:r>
              <a:rPr lang="en-US" sz="3200" dirty="0" err="1" smtClean="0">
                <a:solidFill>
                  <a:srgbClr val="FFFFCC"/>
                </a:solidFill>
              </a:rPr>
              <a:t>thân</a:t>
            </a:r>
            <a:r>
              <a:rPr lang="en-US" sz="3200" dirty="0" smtClean="0">
                <a:solidFill>
                  <a:srgbClr val="FFFFCC"/>
                </a:solidFill>
              </a:rPr>
              <a:t>(</a:t>
            </a:r>
            <a:r>
              <a:rPr lang="en-US" sz="3200" dirty="0" err="1" smtClean="0">
                <a:solidFill>
                  <a:srgbClr val="FFFFCC"/>
                </a:solidFill>
              </a:rPr>
              <a:t>bố</a:t>
            </a:r>
            <a:r>
              <a:rPr lang="en-US" sz="3200" dirty="0" smtClean="0">
                <a:solidFill>
                  <a:srgbClr val="FFFFCC"/>
                </a:solidFill>
              </a:rPr>
              <a:t>, </a:t>
            </a:r>
            <a:r>
              <a:rPr lang="en-US" sz="3200" dirty="0" err="1" smtClean="0">
                <a:solidFill>
                  <a:srgbClr val="FFFFCC"/>
                </a:solidFill>
              </a:rPr>
              <a:t>mẹ</a:t>
            </a:r>
            <a:r>
              <a:rPr lang="en-US" sz="3200" dirty="0" smtClean="0">
                <a:solidFill>
                  <a:srgbClr val="FFFFCC"/>
                </a:solidFill>
              </a:rPr>
              <a:t>, </a:t>
            </a:r>
            <a:r>
              <a:rPr lang="en-US" sz="3200" dirty="0" err="1" smtClean="0">
                <a:solidFill>
                  <a:srgbClr val="FFFFCC"/>
                </a:solidFill>
              </a:rPr>
              <a:t>vợ</a:t>
            </a:r>
            <a:r>
              <a:rPr lang="en-US" sz="3200" dirty="0" smtClean="0">
                <a:solidFill>
                  <a:srgbClr val="FFFFCC"/>
                </a:solidFill>
              </a:rPr>
              <a:t> </a:t>
            </a:r>
            <a:r>
              <a:rPr lang="en-US" sz="3200" dirty="0" err="1" smtClean="0">
                <a:solidFill>
                  <a:srgbClr val="FFFFCC"/>
                </a:solidFill>
              </a:rPr>
              <a:t>chồng</a:t>
            </a:r>
            <a:r>
              <a:rPr lang="en-US" sz="3200" dirty="0" smtClean="0">
                <a:solidFill>
                  <a:srgbClr val="FFFFCC"/>
                </a:solidFill>
              </a:rPr>
              <a:t>, </a:t>
            </a:r>
            <a:r>
              <a:rPr lang="en-US" sz="3200" dirty="0" err="1" smtClean="0">
                <a:solidFill>
                  <a:srgbClr val="FFFFCC"/>
                </a:solidFill>
              </a:rPr>
              <a:t>anh</a:t>
            </a:r>
            <a:r>
              <a:rPr lang="en-US" sz="3200" dirty="0" smtClean="0">
                <a:solidFill>
                  <a:srgbClr val="FFFFCC"/>
                </a:solidFill>
              </a:rPr>
              <a:t> </a:t>
            </a:r>
            <a:r>
              <a:rPr lang="en-US" sz="3200" dirty="0" err="1" smtClean="0">
                <a:solidFill>
                  <a:srgbClr val="FFFFCC"/>
                </a:solidFill>
              </a:rPr>
              <a:t>chị</a:t>
            </a:r>
            <a:r>
              <a:rPr lang="en-US" sz="3200" dirty="0" smtClean="0">
                <a:solidFill>
                  <a:srgbClr val="FFFFCC"/>
                </a:solidFill>
              </a:rPr>
              <a:t>, </a:t>
            </a:r>
            <a:r>
              <a:rPr lang="en-US" sz="3200" dirty="0" err="1" smtClean="0">
                <a:solidFill>
                  <a:srgbClr val="FFFFCC"/>
                </a:solidFill>
              </a:rPr>
              <a:t>em</a:t>
            </a:r>
            <a:r>
              <a:rPr lang="en-US" sz="3200" dirty="0" smtClean="0">
                <a:solidFill>
                  <a:srgbClr val="FFFFCC"/>
                </a:solidFill>
              </a:rPr>
              <a:t>, </a:t>
            </a:r>
            <a:r>
              <a:rPr lang="en-US" sz="3200" dirty="0" err="1" smtClean="0">
                <a:solidFill>
                  <a:srgbClr val="FFFFCC"/>
                </a:solidFill>
              </a:rPr>
              <a:t>ruột</a:t>
            </a:r>
            <a:r>
              <a:rPr lang="en-US" sz="3200" dirty="0" smtClean="0">
                <a:solidFill>
                  <a:srgbClr val="FFFFCC"/>
                </a:solidFill>
              </a:rPr>
              <a:t>) </a:t>
            </a:r>
            <a:r>
              <a:rPr lang="en-US" sz="3200" dirty="0" err="1" smtClean="0">
                <a:solidFill>
                  <a:srgbClr val="FFFFCC"/>
                </a:solidFill>
              </a:rPr>
              <a:t>của</a:t>
            </a:r>
            <a:r>
              <a:rPr lang="en-US" sz="3200" dirty="0" smtClean="0">
                <a:solidFill>
                  <a:srgbClr val="FFFFCC"/>
                </a:solidFill>
              </a:rPr>
              <a:t> </a:t>
            </a:r>
            <a:r>
              <a:rPr lang="en-US" sz="3200" dirty="0" err="1" smtClean="0">
                <a:solidFill>
                  <a:srgbClr val="FFFFCC"/>
                </a:solidFill>
              </a:rPr>
              <a:t>người</a:t>
            </a:r>
            <a:r>
              <a:rPr lang="en-US" sz="3200" dirty="0" smtClean="0">
                <a:solidFill>
                  <a:srgbClr val="FFFFCC"/>
                </a:solidFill>
              </a:rPr>
              <a:t> </a:t>
            </a:r>
            <a:r>
              <a:rPr lang="en-US" sz="3200" dirty="0" err="1" smtClean="0">
                <a:solidFill>
                  <a:srgbClr val="FFFFCC"/>
                </a:solidFill>
              </a:rPr>
              <a:t>vào</a:t>
            </a:r>
            <a:r>
              <a:rPr lang="en-US" sz="3200" dirty="0" smtClean="0">
                <a:solidFill>
                  <a:srgbClr val="FFFFCC"/>
                </a:solidFill>
              </a:rPr>
              <a:t> </a:t>
            </a:r>
            <a:r>
              <a:rPr lang="en-US" sz="3200" dirty="0" err="1" smtClean="0">
                <a:solidFill>
                  <a:srgbClr val="FFFFCC"/>
                </a:solidFill>
              </a:rPr>
              <a:t>Đảng</a:t>
            </a:r>
            <a:r>
              <a:rPr lang="en-US" sz="3200" dirty="0" smtClean="0">
                <a:solidFill>
                  <a:srgbClr val="FFFFCC"/>
                </a:solidFill>
              </a:rPr>
              <a:t> </a:t>
            </a:r>
            <a:r>
              <a:rPr lang="en-US" sz="3200" dirty="0" err="1" smtClean="0">
                <a:solidFill>
                  <a:srgbClr val="FFFFCC"/>
                </a:solidFill>
              </a:rPr>
              <a:t>đi</a:t>
            </a:r>
            <a:r>
              <a:rPr lang="en-US" sz="3200" dirty="0" smtClean="0">
                <a:solidFill>
                  <a:srgbClr val="FFFFCC"/>
                </a:solidFill>
              </a:rPr>
              <a:t> </a:t>
            </a:r>
            <a:r>
              <a:rPr lang="en-US" sz="3200" dirty="0" err="1" smtClean="0">
                <a:solidFill>
                  <a:srgbClr val="FFFFCC"/>
                </a:solidFill>
              </a:rPr>
              <a:t>thẩm</a:t>
            </a:r>
            <a:r>
              <a:rPr lang="en-US" sz="3200" dirty="0" smtClean="0">
                <a:solidFill>
                  <a:srgbClr val="FFFFCC"/>
                </a:solidFill>
              </a:rPr>
              <a:t> </a:t>
            </a:r>
            <a:r>
              <a:rPr lang="en-US" sz="3200" dirty="0" err="1" smtClean="0">
                <a:solidFill>
                  <a:srgbClr val="FFFFCC"/>
                </a:solidFill>
              </a:rPr>
              <a:t>tra</a:t>
            </a:r>
            <a:r>
              <a:rPr lang="en-US" sz="3200" dirty="0" smtClean="0">
                <a:solidFill>
                  <a:srgbClr val="FFFFCC"/>
                </a:solidFill>
              </a:rPr>
              <a:t> </a:t>
            </a:r>
            <a:r>
              <a:rPr lang="en-US" sz="3200" dirty="0" err="1" smtClean="0">
                <a:solidFill>
                  <a:srgbClr val="FFFFCC"/>
                </a:solidFill>
              </a:rPr>
              <a:t>lý</a:t>
            </a:r>
            <a:r>
              <a:rPr lang="en-US" sz="3200" dirty="0" smtClean="0">
                <a:solidFill>
                  <a:srgbClr val="FFFFCC"/>
                </a:solidFill>
              </a:rPr>
              <a:t> </a:t>
            </a:r>
            <a:r>
              <a:rPr lang="en-US" sz="3200" dirty="0" err="1" smtClean="0">
                <a:solidFill>
                  <a:srgbClr val="FFFFCC"/>
                </a:solidFill>
              </a:rPr>
              <a:t>lịch</a:t>
            </a:r>
            <a:r>
              <a:rPr lang="en-US" sz="3200" dirty="0" smtClean="0">
                <a:solidFill>
                  <a:srgbClr val="FFFFCC"/>
                </a:solidFill>
              </a:rPr>
              <a:t>.</a:t>
            </a:r>
            <a:endParaRPr lang="en-US" sz="3200" dirty="0">
              <a:solidFill>
                <a:srgbClr val="FFFFCC"/>
              </a:solidFill>
            </a:endParaRPr>
          </a:p>
        </p:txBody>
      </p:sp>
      <p:sp>
        <p:nvSpPr>
          <p:cNvPr id="2" name="Right Arrow 1"/>
          <p:cNvSpPr/>
          <p:nvPr/>
        </p:nvSpPr>
        <p:spPr>
          <a:xfrm>
            <a:off x="227806" y="4572000"/>
            <a:ext cx="990600" cy="7620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0178779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vertical)">
                                      <p:cBhvr>
                                        <p:cTn id="12" dur="500"/>
                                        <p:tgtEl>
                                          <p:spTgt spid="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Horizont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0" y="0"/>
            <a:ext cx="12190413" cy="738188"/>
          </a:xfrm>
          <a:prstGeom prst="rect">
            <a:avLst/>
          </a:prstGeom>
          <a:noFill/>
          <a:ln w="9525">
            <a:noFill/>
            <a:miter lim="800000"/>
            <a:headEnd/>
            <a:tailEnd/>
          </a:ln>
        </p:spPr>
        <p:txBody>
          <a:bodyPr>
            <a:spAutoFit/>
          </a:bodyPr>
          <a:lstStyle/>
          <a:p>
            <a:pPr marL="6350" lvl="1" algn="ctr" eaLnBrk="0" hangingPunct="0">
              <a:lnSpc>
                <a:spcPct val="150000"/>
              </a:lnSpc>
              <a:defRPr/>
            </a:pPr>
            <a:r>
              <a:rPr lang="en-US" sz="2800" b="1" spc="600" dirty="0">
                <a:solidFill>
                  <a:srgbClr val="FF0000"/>
                </a:solidFill>
                <a:latin typeface="Times New Roman" pitchFamily="18" charset="0"/>
                <a:cs typeface="Times New Roman" pitchFamily="18" charset="0"/>
              </a:rPr>
              <a:t>NỘI DUNG THẨM TRA</a:t>
            </a:r>
          </a:p>
        </p:txBody>
      </p:sp>
      <p:grpSp>
        <p:nvGrpSpPr>
          <p:cNvPr id="2" name="Group 41"/>
          <p:cNvGrpSpPr>
            <a:grpSpLocks/>
          </p:cNvGrpSpPr>
          <p:nvPr/>
        </p:nvGrpSpPr>
        <p:grpSpPr bwMode="auto">
          <a:xfrm>
            <a:off x="1142206" y="838200"/>
            <a:ext cx="9853613" cy="1447800"/>
            <a:chOff x="1296" y="1899"/>
            <a:chExt cx="2976" cy="288"/>
          </a:xfrm>
        </p:grpSpPr>
        <p:sp>
          <p:nvSpPr>
            <p:cNvPr id="4" name="AutoShape 42"/>
            <p:cNvSpPr>
              <a:spLocks noChangeArrowheads="1"/>
            </p:cNvSpPr>
            <p:nvPr/>
          </p:nvSpPr>
          <p:spPr bwMode="gray">
            <a:xfrm>
              <a:off x="1536" y="1899"/>
              <a:ext cx="2736" cy="288"/>
            </a:xfrm>
            <a:prstGeom prst="roundRect">
              <a:avLst>
                <a:gd name="adj" fmla="val 16667"/>
              </a:avLst>
            </a:prstGeom>
            <a:noFill/>
            <a:ln w="28575" algn="ctr">
              <a:solidFill>
                <a:schemeClr val="accent2"/>
              </a:solidFill>
              <a:round/>
              <a:headEnd/>
              <a:tailEnd/>
            </a:ln>
            <a:effectLst>
              <a:outerShdw dist="99190" dir="2388334" algn="ctr" rotWithShape="0">
                <a:schemeClr val="bg2">
                  <a:alpha val="50000"/>
                </a:schemeClr>
              </a:outerShdw>
            </a:effectLst>
          </p:spPr>
          <p:txBody>
            <a:bodyPr wrap="none" anchor="ctr"/>
            <a:lstStyle/>
            <a:p>
              <a:pPr>
                <a:defRPr/>
              </a:pPr>
              <a:endParaRPr lang="en-US"/>
            </a:p>
          </p:txBody>
        </p:sp>
        <p:sp>
          <p:nvSpPr>
            <p:cNvPr id="5" name="AutoShape 43"/>
            <p:cNvSpPr>
              <a:spLocks noChangeArrowheads="1"/>
            </p:cNvSpPr>
            <p:nvPr/>
          </p:nvSpPr>
          <p:spPr bwMode="gray">
            <a:xfrm>
              <a:off x="1296" y="1910"/>
              <a:ext cx="399" cy="259"/>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n-US"/>
            </a:p>
          </p:txBody>
        </p:sp>
        <p:sp>
          <p:nvSpPr>
            <p:cNvPr id="6" name="Text Box 44"/>
            <p:cNvSpPr txBox="1">
              <a:spLocks noChangeArrowheads="1"/>
            </p:cNvSpPr>
            <p:nvPr/>
          </p:nvSpPr>
          <p:spPr bwMode="gray">
            <a:xfrm>
              <a:off x="1680" y="1934"/>
              <a:ext cx="2469" cy="214"/>
            </a:xfrm>
            <a:prstGeom prst="rect">
              <a:avLst/>
            </a:prstGeom>
            <a:noFill/>
            <a:ln w="9525" algn="ctr">
              <a:noFill/>
              <a:miter lim="800000"/>
              <a:headEnd/>
              <a:tailEnd/>
            </a:ln>
            <a:effectLst/>
          </p:spPr>
          <p:txBody>
            <a:bodyPr>
              <a:spAutoFit/>
            </a:bodyPr>
            <a:lstStyle/>
            <a:p>
              <a:pPr eaLnBrk="0" hangingPunct="0">
                <a:defRPr/>
              </a:pPr>
              <a:r>
                <a:rPr lang="en-US" sz="3200" spc="-50" dirty="0" err="1">
                  <a:solidFill>
                    <a:srgbClr val="0000CC"/>
                  </a:solidFill>
                  <a:latin typeface="+mn-lt"/>
                  <a:cs typeface="+mn-cs"/>
                </a:rPr>
                <a:t>Làm</a:t>
              </a:r>
              <a:r>
                <a:rPr lang="en-US" sz="3200" spc="-50" dirty="0">
                  <a:solidFill>
                    <a:srgbClr val="0000CC"/>
                  </a:solidFill>
                  <a:latin typeface="+mn-lt"/>
                  <a:cs typeface="+mn-cs"/>
                </a:rPr>
                <a:t> </a:t>
              </a:r>
              <a:r>
                <a:rPr lang="en-US" sz="3200" spc="-50" dirty="0" err="1">
                  <a:solidFill>
                    <a:srgbClr val="0000CC"/>
                  </a:solidFill>
                  <a:latin typeface="+mn-lt"/>
                  <a:cs typeface="+mn-cs"/>
                </a:rPr>
                <a:t>rõ</a:t>
              </a:r>
              <a:r>
                <a:rPr lang="en-US" sz="3200" spc="-50" dirty="0">
                  <a:solidFill>
                    <a:srgbClr val="0000CC"/>
                  </a:solidFill>
                  <a:latin typeface="+mn-lt"/>
                  <a:cs typeface="+mn-cs"/>
                </a:rPr>
                <a:t> </a:t>
              </a:r>
              <a:r>
                <a:rPr lang="en-US" sz="3200" spc="-50" dirty="0" err="1">
                  <a:solidFill>
                    <a:srgbClr val="0000CC"/>
                  </a:solidFill>
                  <a:latin typeface="+mn-lt"/>
                  <a:cs typeface="+mn-cs"/>
                </a:rPr>
                <a:t>những</a:t>
              </a:r>
              <a:r>
                <a:rPr lang="en-US" sz="3200" spc="-50" dirty="0">
                  <a:solidFill>
                    <a:srgbClr val="0000CC"/>
                  </a:solidFill>
                  <a:latin typeface="+mn-lt"/>
                  <a:cs typeface="+mn-cs"/>
                </a:rPr>
                <a:t> </a:t>
              </a:r>
              <a:r>
                <a:rPr lang="en-US" sz="3200" spc="-50" dirty="0" err="1">
                  <a:solidFill>
                    <a:srgbClr val="0000CC"/>
                  </a:solidFill>
                  <a:latin typeface="+mn-lt"/>
                  <a:cs typeface="+mn-cs"/>
                </a:rPr>
                <a:t>vấn</a:t>
              </a:r>
              <a:r>
                <a:rPr lang="en-US" sz="3200" spc="-50" dirty="0">
                  <a:solidFill>
                    <a:srgbClr val="0000CC"/>
                  </a:solidFill>
                  <a:latin typeface="+mn-lt"/>
                  <a:cs typeface="+mn-cs"/>
                </a:rPr>
                <a:t> </a:t>
              </a:r>
              <a:r>
                <a:rPr lang="vi-VN" sz="3200" spc="-50" dirty="0">
                  <a:solidFill>
                    <a:srgbClr val="0000CC"/>
                  </a:solidFill>
                  <a:latin typeface="+mn-lt"/>
                  <a:cs typeface="+mn-cs"/>
                </a:rPr>
                <a:t>đề</a:t>
              </a:r>
              <a:r>
                <a:rPr lang="en-US" sz="3200" spc="-50" dirty="0">
                  <a:solidFill>
                    <a:srgbClr val="0000CC"/>
                  </a:solidFill>
                  <a:latin typeface="+mn-lt"/>
                  <a:cs typeface="+mn-cs"/>
                </a:rPr>
                <a:t> </a:t>
              </a:r>
              <a:r>
                <a:rPr lang="en-US" sz="3200" spc="-50" dirty="0" err="1">
                  <a:solidFill>
                    <a:srgbClr val="0000CC"/>
                  </a:solidFill>
                  <a:latin typeface="+mn-lt"/>
                  <a:cs typeface="+mn-cs"/>
                </a:rPr>
                <a:t>lịch</a:t>
              </a:r>
              <a:r>
                <a:rPr lang="en-US" sz="3200" spc="-50" dirty="0">
                  <a:solidFill>
                    <a:srgbClr val="0000CC"/>
                  </a:solidFill>
                  <a:latin typeface="+mn-lt"/>
                  <a:cs typeface="+mn-cs"/>
                </a:rPr>
                <a:t> </a:t>
              </a:r>
              <a:r>
                <a:rPr lang="en-US" sz="3200" spc="-50" dirty="0" err="1">
                  <a:solidFill>
                    <a:srgbClr val="0000CC"/>
                  </a:solidFill>
                  <a:latin typeface="+mn-lt"/>
                  <a:cs typeface="+mn-cs"/>
                </a:rPr>
                <a:t>sử</a:t>
              </a:r>
              <a:r>
                <a:rPr lang="en-US" sz="3200" spc="-50" dirty="0">
                  <a:solidFill>
                    <a:srgbClr val="0000CC"/>
                  </a:solidFill>
                  <a:latin typeface="+mn-lt"/>
                  <a:cs typeface="+mn-cs"/>
                </a:rPr>
                <a:t> </a:t>
              </a:r>
              <a:r>
                <a:rPr lang="en-US" sz="3200" spc="-50" dirty="0" err="1">
                  <a:solidFill>
                    <a:srgbClr val="0000CC"/>
                  </a:solidFill>
                  <a:latin typeface="+mn-lt"/>
                  <a:cs typeface="+mn-cs"/>
                </a:rPr>
                <a:t>chính</a:t>
              </a:r>
              <a:r>
                <a:rPr lang="en-US" sz="3200" spc="-50" dirty="0">
                  <a:solidFill>
                    <a:srgbClr val="0000CC"/>
                  </a:solidFill>
                  <a:latin typeface="+mn-lt"/>
                  <a:cs typeface="+mn-cs"/>
                </a:rPr>
                <a:t> </a:t>
              </a:r>
              <a:r>
                <a:rPr lang="en-US" sz="3200" spc="-50" dirty="0" err="1">
                  <a:solidFill>
                    <a:srgbClr val="0000CC"/>
                  </a:solidFill>
                  <a:latin typeface="+mn-lt"/>
                  <a:cs typeface="+mn-cs"/>
                </a:rPr>
                <a:t>trị</a:t>
              </a:r>
              <a:r>
                <a:rPr lang="en-US" sz="3200" spc="-50" dirty="0">
                  <a:solidFill>
                    <a:srgbClr val="0000CC"/>
                  </a:solidFill>
                  <a:latin typeface="+mn-lt"/>
                  <a:cs typeface="+mn-cs"/>
                </a:rPr>
                <a:t> </a:t>
              </a:r>
              <a:r>
                <a:rPr lang="en-US" sz="3200" spc="-50" dirty="0" err="1">
                  <a:solidFill>
                    <a:srgbClr val="0000CC"/>
                  </a:solidFill>
                  <a:latin typeface="+mn-lt"/>
                  <a:cs typeface="+mn-cs"/>
                </a:rPr>
                <a:t>và</a:t>
              </a:r>
              <a:r>
                <a:rPr lang="en-US" sz="3200" spc="-50" dirty="0">
                  <a:solidFill>
                    <a:srgbClr val="0000CC"/>
                  </a:solidFill>
                  <a:latin typeface="+mn-lt"/>
                  <a:cs typeface="+mn-cs"/>
                </a:rPr>
                <a:t> </a:t>
              </a:r>
              <a:r>
                <a:rPr lang="en-US" sz="3200" spc="-50" dirty="0" err="1">
                  <a:solidFill>
                    <a:srgbClr val="0000CC"/>
                  </a:solidFill>
                  <a:latin typeface="+mn-lt"/>
                  <a:cs typeface="+mn-cs"/>
                </a:rPr>
                <a:t>chính</a:t>
              </a:r>
              <a:r>
                <a:rPr lang="en-US" sz="3200" spc="-50" dirty="0">
                  <a:solidFill>
                    <a:srgbClr val="0000CC"/>
                  </a:solidFill>
                  <a:latin typeface="+mn-lt"/>
                  <a:cs typeface="+mn-cs"/>
                </a:rPr>
                <a:t> </a:t>
              </a:r>
              <a:r>
                <a:rPr lang="en-US" sz="3200" spc="-50" dirty="0" err="1">
                  <a:solidFill>
                    <a:srgbClr val="0000CC"/>
                  </a:solidFill>
                  <a:latin typeface="+mn-lt"/>
                  <a:cs typeface="+mn-cs"/>
                </a:rPr>
                <a:t>trị</a:t>
              </a:r>
              <a:r>
                <a:rPr lang="en-US" sz="3200" spc="-50" dirty="0">
                  <a:solidFill>
                    <a:srgbClr val="0000CC"/>
                  </a:solidFill>
                  <a:latin typeface="+mn-lt"/>
                  <a:cs typeface="+mn-cs"/>
                </a:rPr>
                <a:t> </a:t>
              </a:r>
              <a:r>
                <a:rPr lang="en-US" sz="3200" spc="-50" dirty="0" err="1">
                  <a:solidFill>
                    <a:srgbClr val="0000CC"/>
                  </a:solidFill>
                  <a:latin typeface="+mn-lt"/>
                  <a:cs typeface="+mn-cs"/>
                </a:rPr>
                <a:t>hiện</a:t>
              </a:r>
              <a:r>
                <a:rPr lang="en-US" sz="3200" spc="-50" dirty="0">
                  <a:solidFill>
                    <a:srgbClr val="0000CC"/>
                  </a:solidFill>
                  <a:latin typeface="+mn-lt"/>
                  <a:cs typeface="+mn-cs"/>
                </a:rPr>
                <a:t> nay </a:t>
              </a:r>
              <a:r>
                <a:rPr lang="en-US" sz="3200" spc="-50" dirty="0">
                  <a:solidFill>
                    <a:srgbClr val="FF0000"/>
                  </a:solidFill>
                  <a:latin typeface="+mn-lt"/>
                  <a:cs typeface="+mn-cs"/>
                </a:rPr>
                <a:t>(</a:t>
              </a:r>
              <a:r>
                <a:rPr lang="en-US" sz="3200" spc="-50" dirty="0" err="1">
                  <a:solidFill>
                    <a:srgbClr val="FF0000"/>
                  </a:solidFill>
                  <a:latin typeface="+mn-lt"/>
                  <a:cs typeface="+mn-cs"/>
                </a:rPr>
                <a:t>người</a:t>
              </a:r>
              <a:r>
                <a:rPr lang="en-US" sz="3200" spc="-50" dirty="0">
                  <a:solidFill>
                    <a:srgbClr val="FF0000"/>
                  </a:solidFill>
                  <a:latin typeface="+mn-lt"/>
                  <a:cs typeface="+mn-cs"/>
                </a:rPr>
                <a:t> </a:t>
              </a:r>
              <a:r>
                <a:rPr lang="en-US" sz="3200" spc="-50" dirty="0" err="1">
                  <a:solidFill>
                    <a:srgbClr val="FF0000"/>
                  </a:solidFill>
                  <a:latin typeface="+mn-lt"/>
                  <a:cs typeface="+mn-cs"/>
                </a:rPr>
                <a:t>vào</a:t>
              </a:r>
              <a:r>
                <a:rPr lang="en-US" sz="3200" spc="-50" dirty="0">
                  <a:solidFill>
                    <a:srgbClr val="FF0000"/>
                  </a:solidFill>
                  <a:latin typeface="+mn-lt"/>
                  <a:cs typeface="+mn-cs"/>
                </a:rPr>
                <a:t> </a:t>
              </a:r>
              <a:r>
                <a:rPr lang="en-US" sz="3200" spc="-50" dirty="0" err="1">
                  <a:solidFill>
                    <a:srgbClr val="FF0000"/>
                  </a:solidFill>
                  <a:latin typeface="+mn-lt"/>
                  <a:cs typeface="+mn-cs"/>
                </a:rPr>
                <a:t>Đảng</a:t>
              </a:r>
              <a:r>
                <a:rPr lang="en-US" sz="3200" spc="-50" dirty="0">
                  <a:solidFill>
                    <a:srgbClr val="FF0000"/>
                  </a:solidFill>
                  <a:latin typeface="+mn-lt"/>
                  <a:cs typeface="+mn-cs"/>
                </a:rPr>
                <a:t>, </a:t>
              </a:r>
              <a:r>
                <a:rPr lang="en-US" sz="3200" spc="-50" dirty="0" err="1">
                  <a:solidFill>
                    <a:srgbClr val="FF0000"/>
                  </a:solidFill>
                  <a:latin typeface="+mn-lt"/>
                  <a:cs typeface="+mn-cs"/>
                </a:rPr>
                <a:t>người</a:t>
              </a:r>
              <a:r>
                <a:rPr lang="en-US" sz="3200" spc="-50" dirty="0">
                  <a:solidFill>
                    <a:srgbClr val="FF0000"/>
                  </a:solidFill>
                  <a:latin typeface="+mn-lt"/>
                  <a:cs typeface="+mn-cs"/>
                </a:rPr>
                <a:t> </a:t>
              </a:r>
              <a:r>
                <a:rPr lang="en-US" sz="3200" spc="-50" dirty="0" err="1">
                  <a:solidFill>
                    <a:srgbClr val="FF0000"/>
                  </a:solidFill>
                  <a:latin typeface="+mn-lt"/>
                  <a:cs typeface="+mn-cs"/>
                </a:rPr>
                <a:t>thân</a:t>
              </a:r>
              <a:r>
                <a:rPr lang="en-US" sz="3200" spc="-50" dirty="0">
                  <a:solidFill>
                    <a:srgbClr val="FF0000"/>
                  </a:solidFill>
                  <a:latin typeface="+mn-lt"/>
                  <a:cs typeface="+mn-cs"/>
                </a:rPr>
                <a:t>)</a:t>
              </a:r>
            </a:p>
          </p:txBody>
        </p:sp>
        <p:sp>
          <p:nvSpPr>
            <p:cNvPr id="26644" name="Text Box 45"/>
            <p:cNvSpPr txBox="1">
              <a:spLocks noChangeArrowheads="1"/>
            </p:cNvSpPr>
            <p:nvPr/>
          </p:nvSpPr>
          <p:spPr bwMode="gray">
            <a:xfrm>
              <a:off x="1393" y="1979"/>
              <a:ext cx="22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2400" b="1">
                  <a:solidFill>
                    <a:schemeClr val="bg1"/>
                  </a:solidFill>
                </a:rPr>
                <a:t>1</a:t>
              </a:r>
            </a:p>
          </p:txBody>
        </p:sp>
      </p:grpSp>
      <p:grpSp>
        <p:nvGrpSpPr>
          <p:cNvPr id="3" name="Group 46"/>
          <p:cNvGrpSpPr>
            <a:grpSpLocks/>
          </p:cNvGrpSpPr>
          <p:nvPr/>
        </p:nvGrpSpPr>
        <p:grpSpPr bwMode="auto">
          <a:xfrm>
            <a:off x="1117600" y="2514601"/>
            <a:ext cx="9853613" cy="2667000"/>
            <a:chOff x="1296" y="1899"/>
            <a:chExt cx="2976" cy="365"/>
          </a:xfrm>
        </p:grpSpPr>
        <p:sp>
          <p:nvSpPr>
            <p:cNvPr id="9" name="AutoShape 47"/>
            <p:cNvSpPr>
              <a:spLocks noChangeArrowheads="1"/>
            </p:cNvSpPr>
            <p:nvPr/>
          </p:nvSpPr>
          <p:spPr bwMode="gray">
            <a:xfrm>
              <a:off x="1536" y="1899"/>
              <a:ext cx="2736" cy="319"/>
            </a:xfrm>
            <a:prstGeom prst="roundRect">
              <a:avLst>
                <a:gd name="adj" fmla="val 16667"/>
              </a:avLst>
            </a:prstGeom>
            <a:noFill/>
            <a:ln w="28575" algn="ctr">
              <a:solidFill>
                <a:schemeClr val="accent1"/>
              </a:solidFill>
              <a:round/>
              <a:headEnd/>
              <a:tailEnd/>
            </a:ln>
            <a:effectLst>
              <a:outerShdw dist="99190" dir="2388334" algn="ctr" rotWithShape="0">
                <a:schemeClr val="bg2">
                  <a:alpha val="50000"/>
                </a:schemeClr>
              </a:outerShdw>
            </a:effectLst>
          </p:spPr>
          <p:txBody>
            <a:bodyPr wrap="none" anchor="ctr"/>
            <a:lstStyle/>
            <a:p>
              <a:pPr>
                <a:defRPr/>
              </a:pPr>
              <a:endParaRPr lang="en-US"/>
            </a:p>
          </p:txBody>
        </p:sp>
        <p:sp>
          <p:nvSpPr>
            <p:cNvPr id="10" name="AutoShape 48"/>
            <p:cNvSpPr>
              <a:spLocks noChangeArrowheads="1"/>
            </p:cNvSpPr>
            <p:nvPr/>
          </p:nvSpPr>
          <p:spPr bwMode="gray">
            <a:xfrm>
              <a:off x="1296" y="1937"/>
              <a:ext cx="432" cy="207"/>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n-US"/>
            </a:p>
          </p:txBody>
        </p:sp>
        <p:sp>
          <p:nvSpPr>
            <p:cNvPr id="12" name="Text Box 49"/>
            <p:cNvSpPr txBox="1">
              <a:spLocks noChangeArrowheads="1"/>
            </p:cNvSpPr>
            <p:nvPr/>
          </p:nvSpPr>
          <p:spPr bwMode="gray">
            <a:xfrm>
              <a:off x="1718" y="1964"/>
              <a:ext cx="2500" cy="300"/>
            </a:xfrm>
            <a:prstGeom prst="rect">
              <a:avLst/>
            </a:prstGeom>
            <a:noFill/>
            <a:ln w="9525" algn="ctr">
              <a:noFill/>
              <a:miter lim="800000"/>
              <a:headEnd/>
              <a:tailEnd/>
            </a:ln>
            <a:effectLst/>
          </p:spPr>
          <p:txBody>
            <a:bodyPr>
              <a:spAutoFit/>
            </a:bodyPr>
            <a:lstStyle/>
            <a:p>
              <a:pPr algn="ctr" eaLnBrk="0" hangingPunct="0">
                <a:defRPr/>
              </a:pPr>
              <a:r>
                <a:rPr lang="en-US" sz="3200" spc="-50" dirty="0" err="1">
                  <a:solidFill>
                    <a:srgbClr val="0000CC"/>
                  </a:solidFill>
                  <a:latin typeface="+mn-lt"/>
                  <a:cs typeface="+mn-cs"/>
                </a:rPr>
                <a:t>Việc</a:t>
              </a:r>
              <a:r>
                <a:rPr lang="en-US" sz="3200" spc="-50" dirty="0">
                  <a:solidFill>
                    <a:srgbClr val="0000CC"/>
                  </a:solidFill>
                  <a:latin typeface="+mn-lt"/>
                  <a:cs typeface="+mn-cs"/>
                </a:rPr>
                <a:t> </a:t>
              </a:r>
              <a:r>
                <a:rPr lang="en-US" sz="3200" spc="-50" dirty="0" err="1">
                  <a:solidFill>
                    <a:srgbClr val="0000CC"/>
                  </a:solidFill>
                  <a:latin typeface="+mn-lt"/>
                  <a:cs typeface="+mn-cs"/>
                </a:rPr>
                <a:t>chấp</a:t>
              </a:r>
              <a:r>
                <a:rPr lang="en-US" sz="3200" spc="-50" dirty="0">
                  <a:solidFill>
                    <a:srgbClr val="0000CC"/>
                  </a:solidFill>
                  <a:latin typeface="+mn-lt"/>
                  <a:cs typeface="+mn-cs"/>
                </a:rPr>
                <a:t> </a:t>
              </a:r>
              <a:r>
                <a:rPr lang="en-US" sz="3200" spc="-50" dirty="0" err="1">
                  <a:solidFill>
                    <a:srgbClr val="0000CC"/>
                  </a:solidFill>
                  <a:latin typeface="+mn-lt"/>
                  <a:cs typeface="+mn-cs"/>
                </a:rPr>
                <a:t>hành</a:t>
              </a:r>
              <a:r>
                <a:rPr lang="en-US" sz="3200" spc="-50" dirty="0">
                  <a:solidFill>
                    <a:srgbClr val="0000CC"/>
                  </a:solidFill>
                  <a:latin typeface="+mn-lt"/>
                  <a:cs typeface="+mn-cs"/>
                </a:rPr>
                <a:t> </a:t>
              </a:r>
              <a:r>
                <a:rPr lang="en-US" sz="3200" spc="-50" dirty="0" err="1">
                  <a:solidFill>
                    <a:srgbClr val="0000CC"/>
                  </a:solidFill>
                  <a:latin typeface="+mn-lt"/>
                  <a:cs typeface="+mn-cs"/>
                </a:rPr>
                <a:t>đường</a:t>
              </a:r>
              <a:r>
                <a:rPr lang="en-US" sz="3200" spc="-50" dirty="0">
                  <a:solidFill>
                    <a:srgbClr val="0000CC"/>
                  </a:solidFill>
                  <a:latin typeface="+mn-lt"/>
                  <a:cs typeface="+mn-cs"/>
                </a:rPr>
                <a:t> </a:t>
              </a:r>
              <a:r>
                <a:rPr lang="en-US" sz="3200" spc="-50" dirty="0" err="1">
                  <a:solidFill>
                    <a:srgbClr val="0000CC"/>
                  </a:solidFill>
                  <a:latin typeface="+mn-lt"/>
                  <a:cs typeface="+mn-cs"/>
                </a:rPr>
                <a:t>lối</a:t>
              </a:r>
              <a:r>
                <a:rPr lang="en-US" sz="3200" spc="-50" dirty="0">
                  <a:solidFill>
                    <a:srgbClr val="0000CC"/>
                  </a:solidFill>
                  <a:latin typeface="+mn-lt"/>
                  <a:cs typeface="+mn-cs"/>
                </a:rPr>
                <a:t>, </a:t>
              </a:r>
              <a:r>
                <a:rPr lang="en-US" sz="3200" spc="-50" dirty="0" err="1">
                  <a:solidFill>
                    <a:srgbClr val="0000CC"/>
                  </a:solidFill>
                  <a:latin typeface="+mn-lt"/>
                  <a:cs typeface="+mn-cs"/>
                </a:rPr>
                <a:t>chủ</a:t>
              </a:r>
              <a:r>
                <a:rPr lang="en-US" sz="3200" spc="-50" dirty="0">
                  <a:solidFill>
                    <a:srgbClr val="0000CC"/>
                  </a:solidFill>
                  <a:latin typeface="+mn-lt"/>
                  <a:cs typeface="+mn-cs"/>
                </a:rPr>
                <a:t> </a:t>
              </a:r>
              <a:r>
                <a:rPr lang="en-US" sz="3200" spc="-50" dirty="0" err="1">
                  <a:solidFill>
                    <a:srgbClr val="0000CC"/>
                  </a:solidFill>
                  <a:latin typeface="+mn-lt"/>
                  <a:cs typeface="+mn-cs"/>
                </a:rPr>
                <a:t>trương</a:t>
              </a:r>
              <a:r>
                <a:rPr lang="en-US" sz="3200" spc="-50" dirty="0">
                  <a:solidFill>
                    <a:srgbClr val="0000CC"/>
                  </a:solidFill>
                  <a:latin typeface="+mn-lt"/>
                  <a:cs typeface="+mn-cs"/>
                </a:rPr>
                <a:t>, </a:t>
              </a:r>
              <a:r>
                <a:rPr lang="en-US" sz="3200" spc="-50" dirty="0" err="1">
                  <a:solidFill>
                    <a:srgbClr val="0000CC"/>
                  </a:solidFill>
                  <a:latin typeface="+mn-lt"/>
                  <a:cs typeface="+mn-cs"/>
                </a:rPr>
                <a:t>chính</a:t>
              </a:r>
              <a:r>
                <a:rPr lang="en-US" sz="3200" spc="-50" dirty="0">
                  <a:solidFill>
                    <a:srgbClr val="0000CC"/>
                  </a:solidFill>
                  <a:latin typeface="+mn-lt"/>
                  <a:cs typeface="+mn-cs"/>
                </a:rPr>
                <a:t> </a:t>
              </a:r>
              <a:r>
                <a:rPr lang="en-US" sz="3200" spc="-50" dirty="0" err="1">
                  <a:solidFill>
                    <a:srgbClr val="0000CC"/>
                  </a:solidFill>
                  <a:latin typeface="+mn-lt"/>
                  <a:cs typeface="+mn-cs"/>
                </a:rPr>
                <a:t>sách</a:t>
              </a:r>
              <a:r>
                <a:rPr lang="en-US" sz="3200" spc="-50" dirty="0">
                  <a:solidFill>
                    <a:srgbClr val="0000CC"/>
                  </a:solidFill>
                  <a:latin typeface="+mn-lt"/>
                  <a:cs typeface="+mn-cs"/>
                </a:rPr>
                <a:t> </a:t>
              </a:r>
              <a:r>
                <a:rPr lang="en-US" sz="3200" spc="-50" dirty="0" err="1">
                  <a:solidFill>
                    <a:srgbClr val="0000CC"/>
                  </a:solidFill>
                  <a:latin typeface="+mn-lt"/>
                  <a:cs typeface="+mn-cs"/>
                </a:rPr>
                <a:t>của</a:t>
              </a:r>
              <a:r>
                <a:rPr lang="en-US" sz="3200" spc="-50" dirty="0">
                  <a:solidFill>
                    <a:srgbClr val="0000CC"/>
                  </a:solidFill>
                  <a:latin typeface="+mn-lt"/>
                  <a:cs typeface="+mn-cs"/>
                </a:rPr>
                <a:t> </a:t>
              </a:r>
              <a:r>
                <a:rPr lang="en-US" sz="3200" spc="-50" dirty="0" err="1">
                  <a:solidFill>
                    <a:srgbClr val="0000CC"/>
                  </a:solidFill>
                  <a:latin typeface="+mn-lt"/>
                  <a:cs typeface="+mn-cs"/>
                </a:rPr>
                <a:t>Đảng</a:t>
              </a:r>
              <a:r>
                <a:rPr lang="en-US" sz="3200" spc="-50" dirty="0">
                  <a:solidFill>
                    <a:srgbClr val="0000CC"/>
                  </a:solidFill>
                  <a:latin typeface="+mn-lt"/>
                  <a:cs typeface="+mn-cs"/>
                </a:rPr>
                <a:t>, </a:t>
              </a:r>
              <a:r>
                <a:rPr lang="en-US" sz="3200" spc="-50" dirty="0" err="1">
                  <a:solidFill>
                    <a:srgbClr val="0000CC"/>
                  </a:solidFill>
                  <a:latin typeface="+mn-lt"/>
                  <a:cs typeface="+mn-cs"/>
                </a:rPr>
                <a:t>pháp</a:t>
              </a:r>
              <a:r>
                <a:rPr lang="en-US" sz="3200" spc="-50" dirty="0">
                  <a:solidFill>
                    <a:srgbClr val="0000CC"/>
                  </a:solidFill>
                  <a:latin typeface="+mn-lt"/>
                  <a:cs typeface="+mn-cs"/>
                </a:rPr>
                <a:t> </a:t>
              </a:r>
              <a:r>
                <a:rPr lang="en-US" sz="3200" spc="-50" dirty="0" err="1">
                  <a:solidFill>
                    <a:srgbClr val="0000CC"/>
                  </a:solidFill>
                  <a:latin typeface="+mn-lt"/>
                  <a:cs typeface="+mn-cs"/>
                </a:rPr>
                <a:t>luật</a:t>
              </a:r>
              <a:r>
                <a:rPr lang="en-US" sz="3200" spc="-50" dirty="0">
                  <a:solidFill>
                    <a:srgbClr val="0000CC"/>
                  </a:solidFill>
                  <a:latin typeface="+mn-lt"/>
                  <a:cs typeface="+mn-cs"/>
                </a:rPr>
                <a:t> </a:t>
              </a:r>
              <a:r>
                <a:rPr lang="en-US" sz="3200" spc="-50" dirty="0" err="1">
                  <a:solidFill>
                    <a:srgbClr val="0000CC"/>
                  </a:solidFill>
                  <a:latin typeface="+mn-lt"/>
                  <a:cs typeface="+mn-cs"/>
                </a:rPr>
                <a:t>của</a:t>
              </a:r>
              <a:r>
                <a:rPr lang="en-US" sz="3200" spc="-50" dirty="0">
                  <a:solidFill>
                    <a:srgbClr val="0000CC"/>
                  </a:solidFill>
                  <a:latin typeface="+mn-lt"/>
                  <a:cs typeface="+mn-cs"/>
                </a:rPr>
                <a:t> NN </a:t>
              </a:r>
              <a:r>
                <a:rPr lang="en-US" sz="3200" spc="-50" dirty="0">
                  <a:solidFill>
                    <a:srgbClr val="FF0000"/>
                  </a:solidFill>
                  <a:latin typeface="+mn-lt"/>
                  <a:cs typeface="+mn-cs"/>
                </a:rPr>
                <a:t>(</a:t>
              </a:r>
              <a:r>
                <a:rPr lang="en-US" sz="3200" spc="-50" dirty="0" err="1">
                  <a:solidFill>
                    <a:srgbClr val="FF0000"/>
                  </a:solidFill>
                  <a:latin typeface="+mn-lt"/>
                  <a:cs typeface="+mn-cs"/>
                </a:rPr>
                <a:t>người</a:t>
              </a:r>
              <a:r>
                <a:rPr lang="en-US" sz="3200" spc="-50" dirty="0">
                  <a:solidFill>
                    <a:srgbClr val="FF0000"/>
                  </a:solidFill>
                  <a:latin typeface="+mn-lt"/>
                  <a:cs typeface="+mn-cs"/>
                </a:rPr>
                <a:t> </a:t>
              </a:r>
              <a:r>
                <a:rPr lang="en-US" sz="3200" spc="-50" dirty="0" err="1">
                  <a:solidFill>
                    <a:srgbClr val="FF0000"/>
                  </a:solidFill>
                  <a:latin typeface="+mn-lt"/>
                  <a:cs typeface="+mn-cs"/>
                </a:rPr>
                <a:t>vào</a:t>
              </a:r>
              <a:r>
                <a:rPr lang="en-US" sz="3200" spc="-50" dirty="0">
                  <a:solidFill>
                    <a:srgbClr val="FF0000"/>
                  </a:solidFill>
                  <a:latin typeface="+mn-lt"/>
                  <a:cs typeface="+mn-cs"/>
                </a:rPr>
                <a:t> </a:t>
              </a:r>
              <a:r>
                <a:rPr lang="en-US" sz="3200" spc="-50" dirty="0" err="1">
                  <a:solidFill>
                    <a:srgbClr val="FF0000"/>
                  </a:solidFill>
                  <a:latin typeface="+mn-lt"/>
                  <a:cs typeface="+mn-cs"/>
                </a:rPr>
                <a:t>Đảng</a:t>
              </a:r>
              <a:r>
                <a:rPr lang="en-US" sz="3200" spc="-50" dirty="0">
                  <a:solidFill>
                    <a:srgbClr val="FF0000"/>
                  </a:solidFill>
                  <a:latin typeface="+mn-lt"/>
                  <a:cs typeface="+mn-cs"/>
                </a:rPr>
                <a:t>, </a:t>
              </a:r>
              <a:r>
                <a:rPr lang="en-US" sz="3200" spc="-50" dirty="0" err="1">
                  <a:solidFill>
                    <a:srgbClr val="FF0000"/>
                  </a:solidFill>
                  <a:latin typeface="+mn-lt"/>
                  <a:cs typeface="+mn-cs"/>
                </a:rPr>
                <a:t>người</a:t>
              </a:r>
              <a:r>
                <a:rPr lang="en-US" sz="3200" spc="-50" dirty="0">
                  <a:solidFill>
                    <a:srgbClr val="FF0000"/>
                  </a:solidFill>
                  <a:latin typeface="+mn-lt"/>
                  <a:cs typeface="+mn-cs"/>
                </a:rPr>
                <a:t> </a:t>
              </a:r>
              <a:r>
                <a:rPr lang="en-US" sz="3200" spc="-50" dirty="0" err="1">
                  <a:solidFill>
                    <a:srgbClr val="FF0000"/>
                  </a:solidFill>
                  <a:latin typeface="+mn-lt"/>
                  <a:cs typeface="+mn-cs"/>
                </a:rPr>
                <a:t>thân</a:t>
              </a:r>
              <a:r>
                <a:rPr lang="en-US" sz="3200" spc="-50" dirty="0">
                  <a:solidFill>
                    <a:srgbClr val="FF0000"/>
                  </a:solidFill>
                  <a:latin typeface="+mn-lt"/>
                  <a:cs typeface="+mn-cs"/>
                </a:rPr>
                <a:t>)</a:t>
              </a:r>
            </a:p>
          </p:txBody>
        </p:sp>
        <p:sp>
          <p:nvSpPr>
            <p:cNvPr id="26640" name="Text Box 50"/>
            <p:cNvSpPr txBox="1">
              <a:spLocks noChangeArrowheads="1"/>
            </p:cNvSpPr>
            <p:nvPr/>
          </p:nvSpPr>
          <p:spPr bwMode="gray">
            <a:xfrm>
              <a:off x="1393" y="1997"/>
              <a:ext cx="22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2400" b="1">
                  <a:solidFill>
                    <a:schemeClr val="bg1"/>
                  </a:solidFill>
                </a:rPr>
                <a:t>2</a:t>
              </a:r>
            </a:p>
          </p:txBody>
        </p:sp>
      </p:grpSp>
      <p:grpSp>
        <p:nvGrpSpPr>
          <p:cNvPr id="7" name="Group 51"/>
          <p:cNvGrpSpPr>
            <a:grpSpLocks/>
          </p:cNvGrpSpPr>
          <p:nvPr/>
        </p:nvGrpSpPr>
        <p:grpSpPr bwMode="auto">
          <a:xfrm>
            <a:off x="1218406" y="5016063"/>
            <a:ext cx="9853613" cy="1484754"/>
            <a:chOff x="1296" y="1910"/>
            <a:chExt cx="2976" cy="259"/>
          </a:xfrm>
        </p:grpSpPr>
        <p:sp>
          <p:nvSpPr>
            <p:cNvPr id="15" name="AutoShape 52"/>
            <p:cNvSpPr>
              <a:spLocks noChangeArrowheads="1"/>
            </p:cNvSpPr>
            <p:nvPr/>
          </p:nvSpPr>
          <p:spPr bwMode="gray">
            <a:xfrm>
              <a:off x="1536" y="1939"/>
              <a:ext cx="2736" cy="226"/>
            </a:xfrm>
            <a:prstGeom prst="roundRect">
              <a:avLst>
                <a:gd name="adj" fmla="val 16667"/>
              </a:avLst>
            </a:prstGeom>
            <a:noFill/>
            <a:ln w="28575" algn="ctr">
              <a:solidFill>
                <a:srgbClr val="0070C0"/>
              </a:solidFill>
              <a:round/>
              <a:headEnd/>
              <a:tailEnd/>
            </a:ln>
            <a:effectLst>
              <a:outerShdw dist="99190" dir="2388334" algn="ctr" rotWithShape="0">
                <a:schemeClr val="bg2">
                  <a:alpha val="50000"/>
                </a:schemeClr>
              </a:outerShdw>
            </a:effectLst>
          </p:spPr>
          <p:txBody>
            <a:bodyPr wrap="none" anchor="ctr"/>
            <a:lstStyle/>
            <a:p>
              <a:pPr>
                <a:defRPr/>
              </a:pPr>
              <a:endParaRPr lang="en-US"/>
            </a:p>
          </p:txBody>
        </p:sp>
        <p:sp>
          <p:nvSpPr>
            <p:cNvPr id="16" name="AutoShape 53"/>
            <p:cNvSpPr>
              <a:spLocks noChangeArrowheads="1"/>
            </p:cNvSpPr>
            <p:nvPr/>
          </p:nvSpPr>
          <p:spPr bwMode="gray">
            <a:xfrm>
              <a:off x="1296" y="1910"/>
              <a:ext cx="399" cy="259"/>
            </a:xfrm>
            <a:prstGeom prst="diamond">
              <a:avLst/>
            </a:prstGeom>
            <a:solidFill>
              <a:schemeClr val="bg2">
                <a:lumMod val="5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n-US"/>
            </a:p>
          </p:txBody>
        </p:sp>
        <p:sp>
          <p:nvSpPr>
            <p:cNvPr id="17" name="Text Box 54"/>
            <p:cNvSpPr txBox="1">
              <a:spLocks noChangeArrowheads="1"/>
            </p:cNvSpPr>
            <p:nvPr/>
          </p:nvSpPr>
          <p:spPr bwMode="gray">
            <a:xfrm>
              <a:off x="1664" y="1979"/>
              <a:ext cx="2546" cy="188"/>
            </a:xfrm>
            <a:prstGeom prst="rect">
              <a:avLst/>
            </a:prstGeom>
            <a:noFill/>
            <a:ln w="9525" algn="ctr">
              <a:noFill/>
              <a:miter lim="800000"/>
              <a:headEnd/>
              <a:tailEnd/>
            </a:ln>
            <a:effectLst/>
          </p:spPr>
          <p:txBody>
            <a:bodyPr wrap="square">
              <a:spAutoFit/>
            </a:bodyPr>
            <a:lstStyle/>
            <a:p>
              <a:pPr eaLnBrk="0" hangingPunct="0">
                <a:defRPr/>
              </a:pPr>
              <a:r>
                <a:rPr lang="en-US" sz="3200" spc="-50" dirty="0" err="1">
                  <a:solidFill>
                    <a:srgbClr val="0000CC"/>
                  </a:solidFill>
                  <a:latin typeface="+mn-lt"/>
                  <a:cs typeface="+mn-cs"/>
                </a:rPr>
                <a:t>Phẩm</a:t>
              </a:r>
              <a:r>
                <a:rPr lang="en-US" sz="3200" spc="-50" dirty="0">
                  <a:solidFill>
                    <a:srgbClr val="0000CC"/>
                  </a:solidFill>
                  <a:latin typeface="+mn-lt"/>
                  <a:cs typeface="+mn-cs"/>
                </a:rPr>
                <a:t> </a:t>
              </a:r>
              <a:r>
                <a:rPr lang="en-US" sz="3200" spc="-50" dirty="0" err="1">
                  <a:solidFill>
                    <a:srgbClr val="0000CC"/>
                  </a:solidFill>
                  <a:latin typeface="+mn-lt"/>
                  <a:cs typeface="+mn-cs"/>
                </a:rPr>
                <a:t>chất</a:t>
              </a:r>
              <a:r>
                <a:rPr lang="en-US" sz="3200" spc="-50" dirty="0">
                  <a:solidFill>
                    <a:srgbClr val="0000CC"/>
                  </a:solidFill>
                  <a:latin typeface="+mn-lt"/>
                  <a:cs typeface="+mn-cs"/>
                </a:rPr>
                <a:t> </a:t>
              </a:r>
              <a:r>
                <a:rPr lang="en-US" sz="3200" spc="-50" dirty="0" err="1">
                  <a:solidFill>
                    <a:srgbClr val="0000CC"/>
                  </a:solidFill>
                  <a:latin typeface="+mn-lt"/>
                  <a:cs typeface="+mn-cs"/>
                </a:rPr>
                <a:t>chính</a:t>
              </a:r>
              <a:r>
                <a:rPr lang="en-US" sz="3200" spc="-50" dirty="0">
                  <a:solidFill>
                    <a:srgbClr val="0000CC"/>
                  </a:solidFill>
                  <a:latin typeface="+mn-lt"/>
                  <a:cs typeface="+mn-cs"/>
                </a:rPr>
                <a:t> </a:t>
              </a:r>
              <a:r>
                <a:rPr lang="en-US" sz="3200" spc="-50" dirty="0" err="1">
                  <a:solidFill>
                    <a:srgbClr val="0000CC"/>
                  </a:solidFill>
                  <a:latin typeface="+mn-lt"/>
                  <a:cs typeface="+mn-cs"/>
                </a:rPr>
                <a:t>trị</a:t>
              </a:r>
              <a:r>
                <a:rPr lang="en-US" sz="3200" spc="-50" dirty="0">
                  <a:solidFill>
                    <a:srgbClr val="0000CC"/>
                  </a:solidFill>
                  <a:latin typeface="+mn-lt"/>
                  <a:cs typeface="+mn-cs"/>
                </a:rPr>
                <a:t>, </a:t>
              </a:r>
              <a:r>
                <a:rPr lang="en-US" sz="3200" spc="-50" dirty="0" err="1">
                  <a:solidFill>
                    <a:srgbClr val="0000CC"/>
                  </a:solidFill>
                  <a:latin typeface="+mn-lt"/>
                  <a:cs typeface="+mn-cs"/>
                </a:rPr>
                <a:t>đạo</a:t>
              </a:r>
              <a:r>
                <a:rPr lang="en-US" sz="3200" spc="-50" dirty="0">
                  <a:solidFill>
                    <a:srgbClr val="0000CC"/>
                  </a:solidFill>
                  <a:latin typeface="+mn-lt"/>
                  <a:cs typeface="+mn-cs"/>
                </a:rPr>
                <a:t> </a:t>
              </a:r>
              <a:r>
                <a:rPr lang="en-US" sz="3200" spc="-50" dirty="0" err="1">
                  <a:solidFill>
                    <a:srgbClr val="0000CC"/>
                  </a:solidFill>
                  <a:latin typeface="+mn-lt"/>
                  <a:cs typeface="+mn-cs"/>
                </a:rPr>
                <a:t>đức</a:t>
              </a:r>
              <a:r>
                <a:rPr lang="en-US" sz="3200" spc="-50" dirty="0">
                  <a:solidFill>
                    <a:srgbClr val="0000CC"/>
                  </a:solidFill>
                  <a:latin typeface="+mn-lt"/>
                  <a:cs typeface="+mn-cs"/>
                </a:rPr>
                <a:t> </a:t>
              </a:r>
              <a:r>
                <a:rPr lang="en-US" sz="3200" spc="-50" dirty="0" err="1">
                  <a:solidFill>
                    <a:srgbClr val="0000CC"/>
                  </a:solidFill>
                  <a:latin typeface="+mn-lt"/>
                  <a:cs typeface="+mn-cs"/>
                </a:rPr>
                <a:t>lối</a:t>
              </a:r>
              <a:r>
                <a:rPr lang="en-US" sz="3200" spc="-50" dirty="0">
                  <a:solidFill>
                    <a:srgbClr val="0000CC"/>
                  </a:solidFill>
                  <a:latin typeface="+mn-lt"/>
                  <a:cs typeface="+mn-cs"/>
                </a:rPr>
                <a:t> </a:t>
              </a:r>
              <a:r>
                <a:rPr lang="en-US" sz="3200" spc="-50" dirty="0" err="1">
                  <a:solidFill>
                    <a:srgbClr val="0000CC"/>
                  </a:solidFill>
                  <a:latin typeface="+mn-lt"/>
                  <a:cs typeface="+mn-cs"/>
                </a:rPr>
                <a:t>sống</a:t>
              </a:r>
              <a:r>
                <a:rPr lang="en-US" sz="3200" spc="-50" dirty="0">
                  <a:solidFill>
                    <a:srgbClr val="0000CC"/>
                  </a:solidFill>
                  <a:latin typeface="+mn-lt"/>
                  <a:cs typeface="+mn-cs"/>
                </a:rPr>
                <a:t> </a:t>
              </a:r>
              <a:r>
                <a:rPr lang="en-US" sz="3200" spc="-50" dirty="0">
                  <a:solidFill>
                    <a:srgbClr val="FF0000"/>
                  </a:solidFill>
                  <a:latin typeface="+mn-lt"/>
                  <a:cs typeface="+mn-cs"/>
                </a:rPr>
                <a:t>(</a:t>
              </a:r>
              <a:r>
                <a:rPr lang="en-US" sz="3200" spc="-50" dirty="0" err="1">
                  <a:solidFill>
                    <a:srgbClr val="FF0000"/>
                  </a:solidFill>
                  <a:latin typeface="+mn-lt"/>
                  <a:cs typeface="+mn-cs"/>
                </a:rPr>
                <a:t>người</a:t>
              </a:r>
              <a:r>
                <a:rPr lang="en-US" sz="3200" spc="-50" dirty="0">
                  <a:solidFill>
                    <a:srgbClr val="FF0000"/>
                  </a:solidFill>
                  <a:latin typeface="+mn-lt"/>
                  <a:cs typeface="+mn-cs"/>
                </a:rPr>
                <a:t> </a:t>
              </a:r>
              <a:r>
                <a:rPr lang="en-US" sz="3200" spc="-50" dirty="0" err="1">
                  <a:solidFill>
                    <a:srgbClr val="FF0000"/>
                  </a:solidFill>
                  <a:latin typeface="+mn-lt"/>
                  <a:cs typeface="+mn-cs"/>
                </a:rPr>
                <a:t>vào</a:t>
              </a:r>
              <a:r>
                <a:rPr lang="en-US" sz="3200" spc="-50" dirty="0">
                  <a:solidFill>
                    <a:srgbClr val="FF0000"/>
                  </a:solidFill>
                  <a:latin typeface="+mn-lt"/>
                  <a:cs typeface="+mn-cs"/>
                </a:rPr>
                <a:t> </a:t>
              </a:r>
              <a:r>
                <a:rPr lang="en-US" sz="3200" spc="-50" dirty="0" err="1">
                  <a:solidFill>
                    <a:srgbClr val="FF0000"/>
                  </a:solidFill>
                  <a:latin typeface="+mn-lt"/>
                  <a:cs typeface="+mn-cs"/>
                </a:rPr>
                <a:t>Đảng</a:t>
              </a:r>
              <a:r>
                <a:rPr lang="en-US" sz="3200" spc="-50" dirty="0">
                  <a:solidFill>
                    <a:srgbClr val="FF0000"/>
                  </a:solidFill>
                  <a:latin typeface="+mn-lt"/>
                  <a:cs typeface="+mn-cs"/>
                </a:rPr>
                <a:t>)</a:t>
              </a:r>
            </a:p>
          </p:txBody>
        </p:sp>
        <p:sp>
          <p:nvSpPr>
            <p:cNvPr id="26636" name="Text Box 55"/>
            <p:cNvSpPr txBox="1">
              <a:spLocks noChangeArrowheads="1"/>
            </p:cNvSpPr>
            <p:nvPr/>
          </p:nvSpPr>
          <p:spPr bwMode="gray">
            <a:xfrm>
              <a:off x="1380" y="1991"/>
              <a:ext cx="22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2400" b="1">
                  <a:solidFill>
                    <a:schemeClr val="bg1"/>
                  </a:solidFill>
                </a:rPr>
                <a:t>3</a:t>
              </a:r>
            </a:p>
          </p:txBody>
        </p:sp>
      </p:grpSp>
      <p:sp>
        <p:nvSpPr>
          <p:cNvPr id="22" name="Action Button: Beginning 21">
            <a:hlinkClick r:id="rId2" action="ppaction://hlinksldjump" highlightClick="1"/>
          </p:cNvPr>
          <p:cNvSpPr/>
          <p:nvPr/>
        </p:nvSpPr>
        <p:spPr>
          <a:xfrm>
            <a:off x="0" y="0"/>
            <a:ext cx="812694" cy="381000"/>
          </a:xfrm>
          <a:prstGeom prst="actionButtonBeginning">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Bottom)">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0" y="0"/>
            <a:ext cx="12190413" cy="738188"/>
          </a:xfrm>
          <a:prstGeom prst="rect">
            <a:avLst/>
          </a:prstGeom>
          <a:noFill/>
          <a:ln w="9525">
            <a:noFill/>
            <a:miter lim="800000"/>
            <a:headEnd/>
            <a:tailEnd/>
          </a:ln>
        </p:spPr>
        <p:txBody>
          <a:bodyPr>
            <a:spAutoFit/>
          </a:bodyPr>
          <a:lstStyle/>
          <a:p>
            <a:pPr marL="6350" lvl="1" algn="ctr" eaLnBrk="0" hangingPunct="0">
              <a:lnSpc>
                <a:spcPct val="150000"/>
              </a:lnSpc>
              <a:defRPr/>
            </a:pPr>
            <a:r>
              <a:rPr lang="en-US" sz="2800" b="1" spc="300" dirty="0">
                <a:solidFill>
                  <a:srgbClr val="FF0000"/>
                </a:solidFill>
                <a:latin typeface="Times New Roman" pitchFamily="18" charset="0"/>
                <a:cs typeface="Times New Roman" pitchFamily="18" charset="0"/>
              </a:rPr>
              <a:t>PHƯƠNG PHÁP THẨM TRA (1)</a:t>
            </a:r>
          </a:p>
        </p:txBody>
      </p:sp>
      <p:sp>
        <p:nvSpPr>
          <p:cNvPr id="9" name="AutoShape 3"/>
          <p:cNvSpPr>
            <a:spLocks noChangeArrowheads="1"/>
          </p:cNvSpPr>
          <p:nvPr/>
        </p:nvSpPr>
        <p:spPr bwMode="ltGray">
          <a:xfrm>
            <a:off x="1828800" y="1447800"/>
            <a:ext cx="2844800" cy="4191000"/>
          </a:xfrm>
          <a:prstGeom prst="rightArrow">
            <a:avLst>
              <a:gd name="adj1" fmla="val 79306"/>
              <a:gd name="adj2" fmla="val 14718"/>
            </a:avLst>
          </a:prstGeom>
          <a:solidFill>
            <a:schemeClr val="accent5">
              <a:lumMod val="40000"/>
              <a:lumOff val="60000"/>
            </a:schemeClr>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eaLnBrk="0" hangingPunct="0">
              <a:defRPr/>
            </a:pPr>
            <a:r>
              <a:rPr lang="en-US" dirty="0">
                <a:latin typeface="Arial" pitchFamily="34" charset="0"/>
              </a:rPr>
              <a:t> </a:t>
            </a:r>
          </a:p>
        </p:txBody>
      </p:sp>
      <p:sp>
        <p:nvSpPr>
          <p:cNvPr id="17" name="AutoShape 7"/>
          <p:cNvSpPr>
            <a:spLocks noChangeArrowheads="1"/>
          </p:cNvSpPr>
          <p:nvPr/>
        </p:nvSpPr>
        <p:spPr bwMode="auto">
          <a:xfrm>
            <a:off x="4978400" y="1206500"/>
            <a:ext cx="6399213" cy="1371600"/>
          </a:xfrm>
          <a:prstGeom prst="roundRect">
            <a:avLst>
              <a:gd name="adj" fmla="val 9106"/>
            </a:avLst>
          </a:prstGeom>
          <a:solidFill>
            <a:schemeClr val="accent5">
              <a:lumMod val="40000"/>
              <a:lumOff val="60000"/>
            </a:schemeClr>
          </a:solidFill>
          <a:ln w="3175">
            <a:solidFill>
              <a:srgbClr val="00B050"/>
            </a:solidFill>
            <a:headEnd/>
            <a:tailEnd/>
          </a:ln>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algn="just" eaLnBrk="0" hangingPunct="0">
              <a:lnSpc>
                <a:spcPct val="120000"/>
              </a:lnSpc>
              <a:defRPr/>
            </a:pPr>
            <a:r>
              <a:rPr lang="en-US" sz="2400" dirty="0" err="1">
                <a:solidFill>
                  <a:schemeClr val="tx1"/>
                </a:solidFill>
              </a:rPr>
              <a:t>Đến</a:t>
            </a:r>
            <a:r>
              <a:rPr lang="en-US" sz="2400" dirty="0">
                <a:solidFill>
                  <a:schemeClr val="tx1"/>
                </a:solidFill>
              </a:rPr>
              <a:t> </a:t>
            </a:r>
            <a:r>
              <a:rPr lang="en-US" sz="2400" dirty="0" err="1">
                <a:solidFill>
                  <a:schemeClr val="tx1"/>
                </a:solidFill>
              </a:rPr>
              <a:t>cấp</a:t>
            </a:r>
            <a:r>
              <a:rPr lang="en-US" sz="2400" dirty="0">
                <a:solidFill>
                  <a:schemeClr val="tx1"/>
                </a:solidFill>
              </a:rPr>
              <a:t> </a:t>
            </a:r>
            <a:r>
              <a:rPr lang="en-US" sz="2400" dirty="0" err="1">
                <a:solidFill>
                  <a:schemeClr val="tx1"/>
                </a:solidFill>
              </a:rPr>
              <a:t>ủy</a:t>
            </a:r>
            <a:r>
              <a:rPr lang="en-US" sz="2400" dirty="0">
                <a:solidFill>
                  <a:schemeClr val="tx1"/>
                </a:solidFill>
              </a:rPr>
              <a:t> </a:t>
            </a:r>
            <a:r>
              <a:rPr lang="en-US" sz="2400" dirty="0" err="1">
                <a:solidFill>
                  <a:schemeClr val="tx1"/>
                </a:solidFill>
              </a:rPr>
              <a:t>nơi</a:t>
            </a:r>
            <a:r>
              <a:rPr lang="en-US" sz="2400" dirty="0">
                <a:solidFill>
                  <a:schemeClr val="tx1"/>
                </a:solidFill>
              </a:rPr>
              <a:t> </a:t>
            </a:r>
            <a:r>
              <a:rPr lang="en-US" sz="2400" dirty="0" err="1">
                <a:solidFill>
                  <a:schemeClr val="tx1"/>
                </a:solidFill>
              </a:rPr>
              <a:t>quản</a:t>
            </a:r>
            <a:r>
              <a:rPr lang="en-US" sz="2400" dirty="0">
                <a:solidFill>
                  <a:schemeClr val="tx1"/>
                </a:solidFill>
              </a:rPr>
              <a:t> </a:t>
            </a:r>
            <a:r>
              <a:rPr lang="en-US" sz="2400" dirty="0" err="1">
                <a:solidFill>
                  <a:schemeClr val="tx1"/>
                </a:solidFill>
              </a:rPr>
              <a:t>lý</a:t>
            </a:r>
            <a:r>
              <a:rPr lang="en-US" sz="2400" dirty="0">
                <a:solidFill>
                  <a:schemeClr val="tx1"/>
                </a:solidFill>
              </a:rPr>
              <a:t> </a:t>
            </a:r>
            <a:r>
              <a:rPr lang="en-US" sz="2400" dirty="0" err="1">
                <a:solidFill>
                  <a:schemeClr val="tx1"/>
                </a:solidFill>
              </a:rPr>
              <a:t>hồ</a:t>
            </a:r>
            <a:r>
              <a:rPr lang="en-US" sz="2400" dirty="0">
                <a:solidFill>
                  <a:schemeClr val="tx1"/>
                </a:solidFill>
              </a:rPr>
              <a:t> s</a:t>
            </a:r>
            <a:r>
              <a:rPr lang="vi-VN" sz="2400" dirty="0">
                <a:solidFill>
                  <a:schemeClr val="tx1"/>
                </a:solidFill>
              </a:rPr>
              <a:t>ơ</a:t>
            </a:r>
            <a:r>
              <a:rPr lang="en-US" sz="2400" dirty="0">
                <a:solidFill>
                  <a:schemeClr val="tx1"/>
                </a:solidFill>
              </a:rPr>
              <a:t> </a:t>
            </a:r>
            <a:r>
              <a:rPr lang="vi-VN" sz="2400" dirty="0">
                <a:solidFill>
                  <a:schemeClr val="tx1"/>
                </a:solidFill>
              </a:rPr>
              <a:t>đảng</a:t>
            </a:r>
            <a:r>
              <a:rPr lang="en-US" sz="2400" dirty="0">
                <a:solidFill>
                  <a:schemeClr val="tx1"/>
                </a:solidFill>
              </a:rPr>
              <a:t> </a:t>
            </a:r>
            <a:r>
              <a:rPr lang="en-US" sz="2400" dirty="0" err="1">
                <a:solidFill>
                  <a:schemeClr val="tx1"/>
                </a:solidFill>
              </a:rPr>
              <a:t>viên</a:t>
            </a:r>
            <a:r>
              <a:rPr lang="en-US" sz="2400" dirty="0">
                <a:solidFill>
                  <a:schemeClr val="tx1"/>
                </a:solidFill>
              </a:rPr>
              <a:t>: </a:t>
            </a:r>
          </a:p>
          <a:p>
            <a:pPr algn="just" eaLnBrk="0" hangingPunct="0">
              <a:lnSpc>
                <a:spcPct val="120000"/>
              </a:lnSpc>
              <a:defRPr/>
            </a:pPr>
            <a:r>
              <a:rPr lang="en-US" sz="2400" dirty="0">
                <a:solidFill>
                  <a:schemeClr val="tx1"/>
                </a:solidFill>
              </a:rPr>
              <a:t>- </a:t>
            </a:r>
            <a:r>
              <a:rPr lang="en-US" sz="2400" dirty="0" err="1">
                <a:solidFill>
                  <a:schemeClr val="tx1"/>
                </a:solidFill>
              </a:rPr>
              <a:t>Xác</a:t>
            </a:r>
            <a:r>
              <a:rPr lang="en-US" sz="2400" dirty="0">
                <a:solidFill>
                  <a:schemeClr val="tx1"/>
                </a:solidFill>
              </a:rPr>
              <a:t> </a:t>
            </a:r>
            <a:r>
              <a:rPr lang="en-US" sz="2400" dirty="0" err="1">
                <a:solidFill>
                  <a:schemeClr val="tx1"/>
                </a:solidFill>
              </a:rPr>
              <a:t>nhận</a:t>
            </a:r>
            <a:r>
              <a:rPr lang="en-US" sz="2400" dirty="0">
                <a:solidFill>
                  <a:schemeClr val="tx1"/>
                </a:solidFill>
              </a:rPr>
              <a:t> </a:t>
            </a:r>
            <a:r>
              <a:rPr lang="en-US" sz="2400" dirty="0" err="1">
                <a:solidFill>
                  <a:schemeClr val="tx1"/>
                </a:solidFill>
              </a:rPr>
              <a:t>là</a:t>
            </a:r>
            <a:r>
              <a:rPr lang="en-US" sz="2400" dirty="0">
                <a:solidFill>
                  <a:schemeClr val="tx1"/>
                </a:solidFill>
              </a:rPr>
              <a:t> </a:t>
            </a:r>
            <a:r>
              <a:rPr lang="en-US" sz="2400" dirty="0" err="1">
                <a:solidFill>
                  <a:schemeClr val="tx1"/>
                </a:solidFill>
              </a:rPr>
              <a:t>đảng</a:t>
            </a:r>
            <a:r>
              <a:rPr lang="en-US" sz="2400" dirty="0">
                <a:solidFill>
                  <a:schemeClr val="tx1"/>
                </a:solidFill>
              </a:rPr>
              <a:t> </a:t>
            </a:r>
            <a:r>
              <a:rPr lang="en-US" sz="2400" dirty="0" err="1">
                <a:solidFill>
                  <a:schemeClr val="tx1"/>
                </a:solidFill>
              </a:rPr>
              <a:t>viên</a:t>
            </a:r>
            <a:r>
              <a:rPr lang="en-US" sz="2400" dirty="0">
                <a:solidFill>
                  <a:schemeClr val="tx1"/>
                </a:solidFill>
              </a:rPr>
              <a:t> </a:t>
            </a:r>
          </a:p>
          <a:p>
            <a:pPr algn="just" eaLnBrk="0" hangingPunct="0">
              <a:lnSpc>
                <a:spcPct val="120000"/>
              </a:lnSpc>
              <a:defRPr/>
            </a:pPr>
            <a:r>
              <a:rPr lang="en-US" sz="2400" dirty="0">
                <a:solidFill>
                  <a:schemeClr val="tx1"/>
                </a:solidFill>
              </a:rPr>
              <a:t>- </a:t>
            </a:r>
            <a:r>
              <a:rPr lang="en-US" sz="2400" dirty="0" err="1">
                <a:solidFill>
                  <a:schemeClr val="tx1"/>
                </a:solidFill>
              </a:rPr>
              <a:t>Đối</a:t>
            </a:r>
            <a:r>
              <a:rPr lang="en-US" sz="2400" dirty="0">
                <a:solidFill>
                  <a:schemeClr val="tx1"/>
                </a:solidFill>
              </a:rPr>
              <a:t> </a:t>
            </a:r>
            <a:r>
              <a:rPr lang="en-US" sz="2400" dirty="0" err="1">
                <a:solidFill>
                  <a:schemeClr val="tx1"/>
                </a:solidFill>
              </a:rPr>
              <a:t>chiếu</a:t>
            </a:r>
            <a:r>
              <a:rPr lang="en-US" sz="2400" dirty="0">
                <a:solidFill>
                  <a:schemeClr val="tx1"/>
                </a:solidFill>
              </a:rPr>
              <a:t> LLĐV </a:t>
            </a:r>
            <a:r>
              <a:rPr lang="en-US" sz="2400" dirty="0" err="1">
                <a:solidFill>
                  <a:schemeClr val="tx1"/>
                </a:solidFill>
              </a:rPr>
              <a:t>với</a:t>
            </a:r>
            <a:r>
              <a:rPr lang="en-US" sz="2400" dirty="0">
                <a:solidFill>
                  <a:schemeClr val="tx1"/>
                </a:solidFill>
              </a:rPr>
              <a:t> LL ng</a:t>
            </a:r>
            <a:r>
              <a:rPr lang="vi-VN" sz="2400" dirty="0">
                <a:solidFill>
                  <a:schemeClr val="tx1"/>
                </a:solidFill>
              </a:rPr>
              <a:t>ười</a:t>
            </a:r>
            <a:r>
              <a:rPr lang="en-US" sz="2400" dirty="0">
                <a:solidFill>
                  <a:schemeClr val="tx1"/>
                </a:solidFill>
              </a:rPr>
              <a:t> </a:t>
            </a:r>
            <a:r>
              <a:rPr lang="en-US" sz="2400" dirty="0" err="1">
                <a:solidFill>
                  <a:schemeClr val="tx1"/>
                </a:solidFill>
              </a:rPr>
              <a:t>xin</a:t>
            </a:r>
            <a:r>
              <a:rPr lang="en-US" sz="2400" dirty="0">
                <a:solidFill>
                  <a:schemeClr val="tx1"/>
                </a:solidFill>
              </a:rPr>
              <a:t> </a:t>
            </a:r>
            <a:r>
              <a:rPr lang="en-US" sz="2400" dirty="0" err="1">
                <a:solidFill>
                  <a:schemeClr val="tx1"/>
                </a:solidFill>
              </a:rPr>
              <a:t>vào</a:t>
            </a:r>
            <a:r>
              <a:rPr lang="en-US" sz="2400" dirty="0">
                <a:solidFill>
                  <a:schemeClr val="tx1"/>
                </a:solidFill>
              </a:rPr>
              <a:t> </a:t>
            </a:r>
            <a:r>
              <a:rPr lang="en-US" sz="2400" dirty="0" err="1">
                <a:solidFill>
                  <a:schemeClr val="tx1"/>
                </a:solidFill>
              </a:rPr>
              <a:t>Đảng</a:t>
            </a:r>
            <a:endParaRPr lang="en-US" sz="2400" dirty="0">
              <a:solidFill>
                <a:schemeClr val="tx1"/>
              </a:solidFill>
              <a:latin typeface="Times New Roman" pitchFamily="18" charset="0"/>
              <a:cs typeface="Times New Roman" pitchFamily="18" charset="0"/>
            </a:endParaRPr>
          </a:p>
        </p:txBody>
      </p:sp>
      <p:grpSp>
        <p:nvGrpSpPr>
          <p:cNvPr id="2" name="Group 20"/>
          <p:cNvGrpSpPr>
            <a:grpSpLocks/>
          </p:cNvGrpSpPr>
          <p:nvPr/>
        </p:nvGrpSpPr>
        <p:grpSpPr bwMode="auto">
          <a:xfrm>
            <a:off x="711200" y="1676400"/>
            <a:ext cx="2844800" cy="3733800"/>
            <a:chOff x="533400" y="2209800"/>
            <a:chExt cx="2209800" cy="2971800"/>
          </a:xfrm>
        </p:grpSpPr>
        <p:sp>
          <p:nvSpPr>
            <p:cNvPr id="18" name="AutoShape 5"/>
            <p:cNvSpPr>
              <a:spLocks noChangeArrowheads="1"/>
            </p:cNvSpPr>
            <p:nvPr/>
          </p:nvSpPr>
          <p:spPr bwMode="blackWhite">
            <a:xfrm>
              <a:off x="533400" y="2209800"/>
              <a:ext cx="2209800" cy="2971800"/>
            </a:xfrm>
            <a:prstGeom prst="roundRect">
              <a:avLst>
                <a:gd name="adj" fmla="val 9106"/>
              </a:avLst>
            </a:prstGeom>
            <a:solidFill>
              <a:srgbClr val="FCE79C"/>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lnSpc>
                  <a:spcPct val="120000"/>
                </a:lnSpc>
                <a:defRPr/>
              </a:pPr>
              <a:endParaRPr lang="en-US" sz="2200" dirty="0">
                <a:solidFill>
                  <a:srgbClr val="0000CC"/>
                </a:solidFill>
              </a:endParaRPr>
            </a:p>
          </p:txBody>
        </p:sp>
        <p:sp>
          <p:nvSpPr>
            <p:cNvPr id="20" name="TextBox 19"/>
            <p:cNvSpPr txBox="1"/>
            <p:nvPr/>
          </p:nvSpPr>
          <p:spPr>
            <a:xfrm>
              <a:off x="568545" y="2755641"/>
              <a:ext cx="2134578" cy="1837159"/>
            </a:xfrm>
            <a:prstGeom prst="rect">
              <a:avLst/>
            </a:prstGeom>
            <a:noFill/>
          </p:spPr>
          <p:txBody>
            <a:bodyPr>
              <a:spAutoFit/>
            </a:bodyPr>
            <a:lstStyle/>
            <a:p>
              <a:pPr algn="ctr">
                <a:lnSpc>
                  <a:spcPct val="120000"/>
                </a:lnSpc>
                <a:defRPr/>
              </a:pPr>
              <a:r>
                <a:rPr lang="en-US" sz="2400" dirty="0" err="1">
                  <a:solidFill>
                    <a:srgbClr val="FF0000"/>
                  </a:solidFill>
                  <a:latin typeface="+mn-lt"/>
                  <a:cs typeface="+mn-cs"/>
                </a:rPr>
                <a:t>Nếu</a:t>
              </a:r>
              <a:r>
                <a:rPr lang="en-US" sz="2400" dirty="0">
                  <a:solidFill>
                    <a:srgbClr val="FF0000"/>
                  </a:solidFill>
                  <a:latin typeface="+mn-lt"/>
                  <a:cs typeface="+mn-cs"/>
                </a:rPr>
                <a:t> </a:t>
              </a:r>
              <a:r>
                <a:rPr lang="en-US" sz="2400" dirty="0" err="1">
                  <a:solidFill>
                    <a:srgbClr val="FF0000"/>
                  </a:solidFill>
                  <a:latin typeface="+mn-lt"/>
                  <a:cs typeface="+mn-cs"/>
                </a:rPr>
                <a:t>một</a:t>
              </a:r>
              <a:r>
                <a:rPr lang="en-US" sz="2400" dirty="0">
                  <a:solidFill>
                    <a:srgbClr val="FF0000"/>
                  </a:solidFill>
                  <a:latin typeface="+mn-lt"/>
                  <a:cs typeface="+mn-cs"/>
                </a:rPr>
                <a:t> </a:t>
              </a:r>
              <a:r>
                <a:rPr lang="en-US" sz="2400" dirty="0" err="1">
                  <a:solidFill>
                    <a:srgbClr val="FF0000"/>
                  </a:solidFill>
                  <a:latin typeface="+mn-lt"/>
                  <a:cs typeface="+mn-cs"/>
                </a:rPr>
                <a:t>trong</a:t>
              </a:r>
              <a:r>
                <a:rPr lang="en-US" sz="2400" dirty="0">
                  <a:solidFill>
                    <a:srgbClr val="FF0000"/>
                  </a:solidFill>
                  <a:latin typeface="+mn-lt"/>
                  <a:cs typeface="+mn-cs"/>
                </a:rPr>
                <a:t> </a:t>
              </a:r>
              <a:r>
                <a:rPr lang="en-US" sz="2400" dirty="0" err="1">
                  <a:solidFill>
                    <a:srgbClr val="FF0000"/>
                  </a:solidFill>
                  <a:latin typeface="+mn-lt"/>
                  <a:cs typeface="+mn-cs"/>
                </a:rPr>
                <a:t>số</a:t>
              </a:r>
              <a:r>
                <a:rPr lang="en-US" sz="2400" dirty="0">
                  <a:solidFill>
                    <a:srgbClr val="FF0000"/>
                  </a:solidFill>
                  <a:latin typeface="+mn-lt"/>
                  <a:cs typeface="+mn-cs"/>
                </a:rPr>
                <a:t> </a:t>
              </a:r>
              <a:r>
                <a:rPr lang="en-US" sz="2400" dirty="0" err="1">
                  <a:solidFill>
                    <a:srgbClr val="FF0000"/>
                  </a:solidFill>
                  <a:latin typeface="+mn-lt"/>
                  <a:cs typeface="+mn-cs"/>
                </a:rPr>
                <a:t>người</a:t>
              </a:r>
              <a:r>
                <a:rPr lang="en-US" sz="2400" dirty="0">
                  <a:solidFill>
                    <a:srgbClr val="FF0000"/>
                  </a:solidFill>
                  <a:latin typeface="+mn-lt"/>
                  <a:cs typeface="+mn-cs"/>
                </a:rPr>
                <a:t> </a:t>
              </a:r>
              <a:r>
                <a:rPr lang="en-US" sz="2400" dirty="0" err="1">
                  <a:solidFill>
                    <a:srgbClr val="FF0000"/>
                  </a:solidFill>
                  <a:latin typeface="+mn-lt"/>
                  <a:cs typeface="+mn-cs"/>
                </a:rPr>
                <a:t>thân</a:t>
              </a:r>
              <a:r>
                <a:rPr lang="en-US" sz="2400" dirty="0">
                  <a:solidFill>
                    <a:srgbClr val="FF0000"/>
                  </a:solidFill>
                  <a:latin typeface="+mn-lt"/>
                  <a:cs typeface="+mn-cs"/>
                </a:rPr>
                <a:t> (</a:t>
              </a:r>
              <a:r>
                <a:rPr lang="en-US" sz="2400" b="1" i="1" dirty="0">
                  <a:solidFill>
                    <a:srgbClr val="FF0000"/>
                  </a:solidFill>
                  <a:latin typeface="+mn-lt"/>
                  <a:cs typeface="+mn-cs"/>
                </a:rPr>
                <a:t>cha, </a:t>
              </a:r>
              <a:r>
                <a:rPr lang="en-US" sz="2400" b="1" i="1" dirty="0" err="1">
                  <a:solidFill>
                    <a:srgbClr val="FF0000"/>
                  </a:solidFill>
                  <a:latin typeface="+mn-lt"/>
                  <a:cs typeface="+mn-cs"/>
                </a:rPr>
                <a:t>mẹ</a:t>
              </a:r>
              <a:r>
                <a:rPr lang="en-US" sz="2400" b="1" i="1" dirty="0">
                  <a:solidFill>
                    <a:srgbClr val="FF0000"/>
                  </a:solidFill>
                  <a:latin typeface="+mn-lt"/>
                  <a:cs typeface="+mn-cs"/>
                </a:rPr>
                <a:t> </a:t>
              </a:r>
              <a:r>
                <a:rPr lang="en-US" sz="2400" b="1" i="1" dirty="0" err="1">
                  <a:solidFill>
                    <a:srgbClr val="FF0000"/>
                  </a:solidFill>
                  <a:latin typeface="+mn-lt"/>
                  <a:cs typeface="+mn-cs"/>
                </a:rPr>
                <a:t>đẻ</a:t>
              </a:r>
              <a:r>
                <a:rPr lang="en-US" sz="2400" b="1" i="1" dirty="0">
                  <a:solidFill>
                    <a:srgbClr val="FF0000"/>
                  </a:solidFill>
                  <a:latin typeface="+mn-lt"/>
                  <a:cs typeface="+mn-cs"/>
                </a:rPr>
                <a:t>; </a:t>
              </a:r>
              <a:r>
                <a:rPr lang="en-US" sz="2400" b="1" i="1" dirty="0" err="1">
                  <a:solidFill>
                    <a:srgbClr val="FF0000"/>
                  </a:solidFill>
                  <a:latin typeface="+mn-lt"/>
                  <a:cs typeface="+mn-cs"/>
                </a:rPr>
                <a:t>anh</a:t>
              </a:r>
              <a:r>
                <a:rPr lang="en-US" sz="2400" b="1" i="1" dirty="0">
                  <a:solidFill>
                    <a:srgbClr val="FF0000"/>
                  </a:solidFill>
                  <a:latin typeface="+mn-lt"/>
                  <a:cs typeface="+mn-cs"/>
                </a:rPr>
                <a:t>, </a:t>
              </a:r>
              <a:r>
                <a:rPr lang="en-US" sz="2400" b="1" i="1" dirty="0" err="1">
                  <a:solidFill>
                    <a:srgbClr val="FF0000"/>
                  </a:solidFill>
                  <a:latin typeface="+mn-lt"/>
                  <a:cs typeface="+mn-cs"/>
                </a:rPr>
                <a:t>chị</a:t>
              </a:r>
              <a:r>
                <a:rPr lang="en-US" sz="2400" b="1" i="1" dirty="0">
                  <a:solidFill>
                    <a:srgbClr val="FF0000"/>
                  </a:solidFill>
                  <a:latin typeface="+mn-lt"/>
                  <a:cs typeface="+mn-cs"/>
                </a:rPr>
                <a:t>, </a:t>
              </a:r>
              <a:r>
                <a:rPr lang="en-US" sz="2400" b="1" i="1" dirty="0" err="1">
                  <a:solidFill>
                    <a:srgbClr val="FF0000"/>
                  </a:solidFill>
                  <a:latin typeface="+mn-lt"/>
                  <a:cs typeface="+mn-cs"/>
                </a:rPr>
                <a:t>em</a:t>
              </a:r>
              <a:r>
                <a:rPr lang="en-US" sz="2400" b="1" i="1" dirty="0">
                  <a:solidFill>
                    <a:srgbClr val="FF0000"/>
                  </a:solidFill>
                  <a:latin typeface="+mn-lt"/>
                  <a:cs typeface="+mn-cs"/>
                </a:rPr>
                <a:t> </a:t>
              </a:r>
              <a:r>
                <a:rPr lang="en-US" sz="2400" b="1" i="1" dirty="0" err="1">
                  <a:solidFill>
                    <a:srgbClr val="FF0000"/>
                  </a:solidFill>
                  <a:latin typeface="+mn-lt"/>
                  <a:cs typeface="+mn-cs"/>
                </a:rPr>
                <a:t>ruột</a:t>
              </a:r>
              <a:r>
                <a:rPr lang="en-US" sz="2400" b="1" i="1" dirty="0">
                  <a:solidFill>
                    <a:srgbClr val="FF0000"/>
                  </a:solidFill>
                  <a:latin typeface="+mn-lt"/>
                  <a:cs typeface="+mn-cs"/>
                </a:rPr>
                <a:t>; con </a:t>
              </a:r>
              <a:r>
                <a:rPr lang="en-US" sz="2400" b="1" i="1" dirty="0" err="1">
                  <a:solidFill>
                    <a:srgbClr val="FF0000"/>
                  </a:solidFill>
                  <a:latin typeface="+mn-lt"/>
                  <a:cs typeface="+mn-cs"/>
                </a:rPr>
                <a:t>ruột</a:t>
              </a:r>
              <a:r>
                <a:rPr lang="en-US" sz="2400" dirty="0">
                  <a:solidFill>
                    <a:srgbClr val="FF0000"/>
                  </a:solidFill>
                  <a:latin typeface="+mn-lt"/>
                  <a:cs typeface="+mn-cs"/>
                </a:rPr>
                <a:t>) </a:t>
              </a:r>
              <a:r>
                <a:rPr lang="en-US" sz="2400" dirty="0" err="1">
                  <a:solidFill>
                    <a:srgbClr val="FF0000"/>
                  </a:solidFill>
                  <a:latin typeface="+mn-lt"/>
                  <a:cs typeface="+mn-cs"/>
                </a:rPr>
                <a:t>là</a:t>
              </a:r>
              <a:r>
                <a:rPr lang="en-US" sz="2400" dirty="0">
                  <a:solidFill>
                    <a:srgbClr val="FF0000"/>
                  </a:solidFill>
                  <a:latin typeface="+mn-lt"/>
                  <a:cs typeface="+mn-cs"/>
                </a:rPr>
                <a:t> </a:t>
              </a:r>
              <a:r>
                <a:rPr lang="en-US" sz="2400" dirty="0" err="1">
                  <a:solidFill>
                    <a:srgbClr val="FF0000"/>
                  </a:solidFill>
                  <a:latin typeface="+mn-lt"/>
                  <a:cs typeface="+mn-cs"/>
                </a:rPr>
                <a:t>đảng</a:t>
              </a:r>
              <a:r>
                <a:rPr lang="en-US" sz="2400" dirty="0">
                  <a:solidFill>
                    <a:srgbClr val="FF0000"/>
                  </a:solidFill>
                  <a:latin typeface="+mn-lt"/>
                  <a:cs typeface="+mn-cs"/>
                </a:rPr>
                <a:t> </a:t>
              </a:r>
              <a:r>
                <a:rPr lang="en-US" sz="2400" dirty="0" err="1">
                  <a:solidFill>
                    <a:srgbClr val="FF0000"/>
                  </a:solidFill>
                  <a:latin typeface="+mn-lt"/>
                  <a:cs typeface="+mn-cs"/>
                </a:rPr>
                <a:t>viên</a:t>
              </a:r>
              <a:r>
                <a:rPr lang="en-US" sz="2400" dirty="0">
                  <a:solidFill>
                    <a:srgbClr val="FF0000"/>
                  </a:solidFill>
                  <a:latin typeface="+mn-lt"/>
                  <a:cs typeface="+mn-cs"/>
                </a:rPr>
                <a:t> </a:t>
              </a:r>
            </a:p>
          </p:txBody>
        </p:sp>
      </p:grpSp>
      <p:sp>
        <p:nvSpPr>
          <p:cNvPr id="22" name="AutoShape 7"/>
          <p:cNvSpPr>
            <a:spLocks noChangeArrowheads="1"/>
          </p:cNvSpPr>
          <p:nvPr/>
        </p:nvSpPr>
        <p:spPr bwMode="auto">
          <a:xfrm>
            <a:off x="4978400" y="2882900"/>
            <a:ext cx="6399213" cy="1371600"/>
          </a:xfrm>
          <a:prstGeom prst="roundRect">
            <a:avLst>
              <a:gd name="adj" fmla="val 9106"/>
            </a:avLst>
          </a:prstGeom>
          <a:solidFill>
            <a:schemeClr val="accent5">
              <a:lumMod val="40000"/>
              <a:lumOff val="60000"/>
            </a:schemeClr>
          </a:solidFill>
          <a:ln w="3175">
            <a:solidFill>
              <a:srgbClr val="00B050"/>
            </a:solidFill>
            <a:headEnd/>
            <a:tailEnd/>
          </a:ln>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algn="just" eaLnBrk="0" hangingPunct="0">
              <a:lnSpc>
                <a:spcPct val="120000"/>
              </a:lnSpc>
              <a:defRPr/>
            </a:pPr>
            <a:r>
              <a:rPr lang="en-US" sz="2400" dirty="0" err="1">
                <a:solidFill>
                  <a:schemeClr val="tx1"/>
                </a:solidFill>
              </a:rPr>
              <a:t>Không</a:t>
            </a:r>
            <a:r>
              <a:rPr lang="en-US" sz="2400" dirty="0">
                <a:solidFill>
                  <a:schemeClr val="tx1"/>
                </a:solidFill>
              </a:rPr>
              <a:t> </a:t>
            </a:r>
            <a:r>
              <a:rPr lang="en-US" sz="2400" dirty="0" err="1">
                <a:solidFill>
                  <a:schemeClr val="tx1"/>
                </a:solidFill>
              </a:rPr>
              <a:t>thẩm</a:t>
            </a:r>
            <a:r>
              <a:rPr lang="en-US" sz="2400" dirty="0">
                <a:solidFill>
                  <a:schemeClr val="tx1"/>
                </a:solidFill>
              </a:rPr>
              <a:t> </a:t>
            </a:r>
            <a:r>
              <a:rPr lang="en-US" sz="2400" dirty="0" err="1">
                <a:solidFill>
                  <a:schemeClr val="tx1"/>
                </a:solidFill>
              </a:rPr>
              <a:t>tra</a:t>
            </a:r>
            <a:r>
              <a:rPr lang="en-US" sz="2400" dirty="0">
                <a:solidFill>
                  <a:schemeClr val="tx1"/>
                </a:solidFill>
              </a:rPr>
              <a:t>, </a:t>
            </a:r>
            <a:r>
              <a:rPr lang="en-US" sz="2400" dirty="0" err="1">
                <a:solidFill>
                  <a:schemeClr val="tx1"/>
                </a:solidFill>
              </a:rPr>
              <a:t>xác</a:t>
            </a:r>
            <a:r>
              <a:rPr lang="en-US" sz="2400" dirty="0">
                <a:solidFill>
                  <a:schemeClr val="tx1"/>
                </a:solidFill>
              </a:rPr>
              <a:t> minh </a:t>
            </a:r>
            <a:r>
              <a:rPr lang="en-US" sz="2400" dirty="0" err="1">
                <a:solidFill>
                  <a:schemeClr val="tx1"/>
                </a:solidFill>
              </a:rPr>
              <a:t>những</a:t>
            </a:r>
            <a:r>
              <a:rPr lang="en-US" sz="2400" dirty="0">
                <a:solidFill>
                  <a:schemeClr val="tx1"/>
                </a:solidFill>
              </a:rPr>
              <a:t> </a:t>
            </a:r>
            <a:r>
              <a:rPr lang="en-US" sz="2400" dirty="0" err="1">
                <a:solidFill>
                  <a:schemeClr val="tx1"/>
                </a:solidFill>
              </a:rPr>
              <a:t>người</a:t>
            </a:r>
            <a:r>
              <a:rPr lang="en-US" sz="2400" dirty="0">
                <a:solidFill>
                  <a:schemeClr val="tx1"/>
                </a:solidFill>
              </a:rPr>
              <a:t> </a:t>
            </a:r>
            <a:r>
              <a:rPr lang="en-US" sz="2400" dirty="0" err="1">
                <a:solidFill>
                  <a:schemeClr val="tx1"/>
                </a:solidFill>
              </a:rPr>
              <a:t>thân</a:t>
            </a:r>
            <a:r>
              <a:rPr lang="en-US" sz="2400" dirty="0">
                <a:solidFill>
                  <a:schemeClr val="tx1"/>
                </a:solidFill>
              </a:rPr>
              <a:t> </a:t>
            </a:r>
            <a:r>
              <a:rPr lang="en-US" sz="2400" dirty="0" err="1">
                <a:solidFill>
                  <a:schemeClr val="tx1"/>
                </a:solidFill>
              </a:rPr>
              <a:t>còn</a:t>
            </a:r>
            <a:r>
              <a:rPr lang="en-US" sz="2400" dirty="0">
                <a:solidFill>
                  <a:schemeClr val="tx1"/>
                </a:solidFill>
              </a:rPr>
              <a:t> </a:t>
            </a:r>
            <a:r>
              <a:rPr lang="en-US" sz="2400" dirty="0" err="1">
                <a:solidFill>
                  <a:schemeClr val="tx1"/>
                </a:solidFill>
              </a:rPr>
              <a:t>lại</a:t>
            </a:r>
            <a:r>
              <a:rPr lang="en-US" sz="2400" dirty="0">
                <a:solidFill>
                  <a:schemeClr val="tx1"/>
                </a:solidFill>
              </a:rPr>
              <a:t> (</a:t>
            </a:r>
            <a:r>
              <a:rPr lang="en-US" sz="2400" dirty="0" err="1">
                <a:solidFill>
                  <a:schemeClr val="tx1"/>
                </a:solidFill>
              </a:rPr>
              <a:t>bên</a:t>
            </a:r>
            <a:r>
              <a:rPr lang="en-US" sz="2400" dirty="0">
                <a:solidFill>
                  <a:schemeClr val="tx1"/>
                </a:solidFill>
              </a:rPr>
              <a:t> </a:t>
            </a:r>
            <a:r>
              <a:rPr lang="en-US" sz="2400" dirty="0" err="1">
                <a:solidFill>
                  <a:schemeClr val="tx1"/>
                </a:solidFill>
              </a:rPr>
              <a:t>phía</a:t>
            </a:r>
            <a:r>
              <a:rPr lang="en-US" sz="2400" dirty="0">
                <a:solidFill>
                  <a:schemeClr val="tx1"/>
                </a:solidFill>
              </a:rPr>
              <a:t> </a:t>
            </a:r>
            <a:r>
              <a:rPr lang="en-US" sz="2400" dirty="0" err="1">
                <a:solidFill>
                  <a:schemeClr val="tx1"/>
                </a:solidFill>
              </a:rPr>
              <a:t>người</a:t>
            </a:r>
            <a:r>
              <a:rPr lang="en-US" sz="2400" dirty="0">
                <a:solidFill>
                  <a:schemeClr val="tx1"/>
                </a:solidFill>
              </a:rPr>
              <a:t> </a:t>
            </a:r>
            <a:r>
              <a:rPr lang="en-US" sz="2400" dirty="0" err="1">
                <a:solidFill>
                  <a:schemeClr val="tx1"/>
                </a:solidFill>
              </a:rPr>
              <a:t>vào</a:t>
            </a:r>
            <a:r>
              <a:rPr lang="en-US" sz="2400" dirty="0">
                <a:solidFill>
                  <a:schemeClr val="tx1"/>
                </a:solidFill>
              </a:rPr>
              <a:t> </a:t>
            </a:r>
            <a:r>
              <a:rPr lang="en-US" sz="2400" dirty="0" err="1">
                <a:solidFill>
                  <a:schemeClr val="tx1"/>
                </a:solidFill>
              </a:rPr>
              <a:t>Đảng</a:t>
            </a:r>
            <a:r>
              <a:rPr lang="en-US" sz="2400" dirty="0">
                <a:solidFill>
                  <a:schemeClr val="tx1"/>
                </a:solidFill>
              </a:rPr>
              <a:t>)</a:t>
            </a:r>
            <a:endParaRPr lang="en-US" sz="2400" dirty="0">
              <a:solidFill>
                <a:schemeClr val="tx1"/>
              </a:solidFill>
              <a:latin typeface="Times New Roman" pitchFamily="18" charset="0"/>
              <a:cs typeface="Times New Roman" pitchFamily="18" charset="0"/>
            </a:endParaRPr>
          </a:p>
        </p:txBody>
      </p:sp>
      <p:sp>
        <p:nvSpPr>
          <p:cNvPr id="23" name="AutoShape 7"/>
          <p:cNvSpPr>
            <a:spLocks noChangeArrowheads="1"/>
          </p:cNvSpPr>
          <p:nvPr/>
        </p:nvSpPr>
        <p:spPr bwMode="auto">
          <a:xfrm>
            <a:off x="4978400" y="4559300"/>
            <a:ext cx="6399213" cy="1371600"/>
          </a:xfrm>
          <a:prstGeom prst="roundRect">
            <a:avLst>
              <a:gd name="adj" fmla="val 9106"/>
            </a:avLst>
          </a:prstGeom>
          <a:solidFill>
            <a:schemeClr val="accent5">
              <a:lumMod val="40000"/>
              <a:lumOff val="60000"/>
            </a:schemeClr>
          </a:solidFill>
          <a:ln w="3175">
            <a:solidFill>
              <a:srgbClr val="00B050"/>
            </a:solidFill>
            <a:headEnd/>
            <a:tailEnd/>
          </a:ln>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algn="just" eaLnBrk="0" hangingPunct="0">
              <a:lnSpc>
                <a:spcPct val="120000"/>
              </a:lnSpc>
              <a:defRPr/>
            </a:pPr>
            <a:r>
              <a:rPr lang="en-US" sz="2400" dirty="0" err="1">
                <a:solidFill>
                  <a:schemeClr val="tx1"/>
                </a:solidFill>
              </a:rPr>
              <a:t>Nếu</a:t>
            </a:r>
            <a:r>
              <a:rPr lang="en-US" sz="2400" dirty="0">
                <a:solidFill>
                  <a:schemeClr val="tx1"/>
                </a:solidFill>
              </a:rPr>
              <a:t> </a:t>
            </a:r>
            <a:r>
              <a:rPr lang="en-US" sz="2400" dirty="0" err="1">
                <a:solidFill>
                  <a:schemeClr val="tx1"/>
                </a:solidFill>
              </a:rPr>
              <a:t>nội</a:t>
            </a:r>
            <a:r>
              <a:rPr lang="en-US" sz="2400" dirty="0">
                <a:solidFill>
                  <a:schemeClr val="tx1"/>
                </a:solidFill>
              </a:rPr>
              <a:t> dung </a:t>
            </a:r>
            <a:r>
              <a:rPr lang="en-US" sz="2400" dirty="0" err="1">
                <a:solidFill>
                  <a:schemeClr val="tx1"/>
                </a:solidFill>
              </a:rPr>
              <a:t>nào</a:t>
            </a:r>
            <a:r>
              <a:rPr lang="en-US" sz="2400" dirty="0">
                <a:solidFill>
                  <a:schemeClr val="tx1"/>
                </a:solidFill>
              </a:rPr>
              <a:t> </a:t>
            </a:r>
            <a:r>
              <a:rPr lang="en-US" sz="2400" dirty="0" err="1">
                <a:solidFill>
                  <a:schemeClr val="tx1"/>
                </a:solidFill>
              </a:rPr>
              <a:t>chưa</a:t>
            </a:r>
            <a:r>
              <a:rPr lang="en-US" sz="2400" dirty="0">
                <a:solidFill>
                  <a:schemeClr val="tx1"/>
                </a:solidFill>
              </a:rPr>
              <a:t> </a:t>
            </a:r>
            <a:r>
              <a:rPr lang="en-US" sz="2400" dirty="0" err="1">
                <a:solidFill>
                  <a:schemeClr val="tx1"/>
                </a:solidFill>
              </a:rPr>
              <a:t>rõ</a:t>
            </a:r>
            <a:r>
              <a:rPr lang="en-US" sz="2400" dirty="0">
                <a:solidFill>
                  <a:schemeClr val="tx1"/>
                </a:solidFill>
              </a:rPr>
              <a:t> </a:t>
            </a:r>
            <a:r>
              <a:rPr lang="en-US" sz="2400" dirty="0" err="1">
                <a:solidFill>
                  <a:schemeClr val="tx1"/>
                </a:solidFill>
              </a:rPr>
              <a:t>thì</a:t>
            </a:r>
            <a:r>
              <a:rPr lang="en-US" sz="2400" dirty="0">
                <a:solidFill>
                  <a:schemeClr val="tx1"/>
                </a:solidFill>
              </a:rPr>
              <a:t> </a:t>
            </a:r>
            <a:r>
              <a:rPr lang="en-US" sz="2400" dirty="0" err="1">
                <a:solidFill>
                  <a:schemeClr val="tx1"/>
                </a:solidFill>
              </a:rPr>
              <a:t>thẩm</a:t>
            </a:r>
            <a:r>
              <a:rPr lang="en-US" sz="2400" dirty="0">
                <a:solidFill>
                  <a:schemeClr val="tx1"/>
                </a:solidFill>
              </a:rPr>
              <a:t> </a:t>
            </a:r>
            <a:r>
              <a:rPr lang="en-US" sz="2400" dirty="0" err="1">
                <a:solidFill>
                  <a:schemeClr val="tx1"/>
                </a:solidFill>
              </a:rPr>
              <a:t>tra</a:t>
            </a:r>
            <a:r>
              <a:rPr lang="en-US" sz="2400" dirty="0">
                <a:solidFill>
                  <a:schemeClr val="tx1"/>
                </a:solidFill>
              </a:rPr>
              <a:t>, </a:t>
            </a:r>
            <a:r>
              <a:rPr lang="en-US" sz="2400" dirty="0" err="1">
                <a:solidFill>
                  <a:schemeClr val="tx1"/>
                </a:solidFill>
              </a:rPr>
              <a:t>xác</a:t>
            </a:r>
            <a:r>
              <a:rPr lang="en-US" sz="2400" dirty="0">
                <a:solidFill>
                  <a:schemeClr val="tx1"/>
                </a:solidFill>
              </a:rPr>
              <a:t> minh </a:t>
            </a:r>
            <a:r>
              <a:rPr lang="en-US" sz="2400" dirty="0" err="1">
                <a:solidFill>
                  <a:schemeClr val="tx1"/>
                </a:solidFill>
              </a:rPr>
              <a:t>riêng</a:t>
            </a:r>
            <a:r>
              <a:rPr lang="en-US" sz="2400" dirty="0">
                <a:solidFill>
                  <a:schemeClr val="tx1"/>
                </a:solidFill>
              </a:rPr>
              <a:t> </a:t>
            </a:r>
            <a:r>
              <a:rPr lang="en-US" sz="2400" dirty="0" err="1">
                <a:solidFill>
                  <a:schemeClr val="tx1"/>
                </a:solidFill>
              </a:rPr>
              <a:t>nội</a:t>
            </a:r>
            <a:r>
              <a:rPr lang="en-US" sz="2400" dirty="0">
                <a:solidFill>
                  <a:schemeClr val="tx1"/>
                </a:solidFill>
              </a:rPr>
              <a:t> dung </a:t>
            </a:r>
            <a:r>
              <a:rPr lang="en-US" sz="2400" dirty="0" err="1">
                <a:solidFill>
                  <a:schemeClr val="tx1"/>
                </a:solidFill>
              </a:rPr>
              <a:t>đó</a:t>
            </a:r>
            <a:endParaRPr lang="en-US" sz="24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6"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Horizontal)">
                                      <p:cBhvr>
                                        <p:cTn id="23" dur="500"/>
                                        <p:tgtEl>
                                          <p:spTgt spid="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6"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Horizontal)">
                                      <p:cBhvr>
                                        <p:cTn id="28" dur="500"/>
                                        <p:tgtEl>
                                          <p:spTgt spid="2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6"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Horizontal)">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0" y="0"/>
            <a:ext cx="12190413" cy="738188"/>
          </a:xfrm>
          <a:prstGeom prst="rect">
            <a:avLst/>
          </a:prstGeom>
          <a:noFill/>
          <a:ln w="9525">
            <a:noFill/>
            <a:miter lim="800000"/>
            <a:headEnd/>
            <a:tailEnd/>
          </a:ln>
        </p:spPr>
        <p:txBody>
          <a:bodyPr>
            <a:spAutoFit/>
          </a:bodyPr>
          <a:lstStyle/>
          <a:p>
            <a:pPr marL="6350" lvl="1" algn="ctr" eaLnBrk="0" hangingPunct="0">
              <a:lnSpc>
                <a:spcPct val="150000"/>
              </a:lnSpc>
              <a:defRPr/>
            </a:pPr>
            <a:r>
              <a:rPr lang="en-US" sz="2800" b="1" spc="300" dirty="0">
                <a:solidFill>
                  <a:srgbClr val="FF0000"/>
                </a:solidFill>
                <a:latin typeface="Times New Roman" pitchFamily="18" charset="0"/>
                <a:cs typeface="Times New Roman" pitchFamily="18" charset="0"/>
              </a:rPr>
              <a:t>PHƯƠNG PHÁP THẨM TRA (2)</a:t>
            </a:r>
          </a:p>
        </p:txBody>
      </p:sp>
      <p:sp>
        <p:nvSpPr>
          <p:cNvPr id="9" name="AutoShape 3"/>
          <p:cNvSpPr>
            <a:spLocks noChangeArrowheads="1"/>
          </p:cNvSpPr>
          <p:nvPr/>
        </p:nvSpPr>
        <p:spPr bwMode="ltGray">
          <a:xfrm rot="10800000">
            <a:off x="7314249" y="1447800"/>
            <a:ext cx="2844430" cy="4191000"/>
          </a:xfrm>
          <a:prstGeom prst="rightArrow">
            <a:avLst>
              <a:gd name="adj1" fmla="val 79306"/>
              <a:gd name="adj2" fmla="val 14718"/>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eaLnBrk="0" hangingPunct="0">
              <a:defRPr/>
            </a:pPr>
            <a:r>
              <a:rPr lang="en-US" dirty="0">
                <a:latin typeface="Arial" pitchFamily="34" charset="0"/>
              </a:rPr>
              <a:t> </a:t>
            </a:r>
          </a:p>
        </p:txBody>
      </p:sp>
      <p:sp>
        <p:nvSpPr>
          <p:cNvPr id="17" name="AutoShape 7"/>
          <p:cNvSpPr>
            <a:spLocks noChangeArrowheads="1"/>
          </p:cNvSpPr>
          <p:nvPr/>
        </p:nvSpPr>
        <p:spPr bwMode="auto">
          <a:xfrm>
            <a:off x="711107" y="1181100"/>
            <a:ext cx="6399967" cy="1371600"/>
          </a:xfrm>
          <a:prstGeom prst="roundRect">
            <a:avLst>
              <a:gd name="adj" fmla="val 9106"/>
            </a:avLst>
          </a:prstGeom>
          <a:solidFill>
            <a:schemeClr val="accent4">
              <a:lumMod val="20000"/>
              <a:lumOff val="80000"/>
            </a:schemeClr>
          </a:solidFill>
          <a:ln w="3175">
            <a:solidFill>
              <a:schemeClr val="accent4">
                <a:lumMod val="75000"/>
              </a:schemeClr>
            </a:solidFill>
            <a:headEnd/>
            <a:tailEnd/>
          </a:ln>
          <a:effectLst>
            <a:outerShdw blurRad="107950" dist="12700" dir="5400000" algn="ctr">
              <a:srgbClr val="000000"/>
            </a:outerShdw>
          </a:effectLst>
          <a:scene3d>
            <a:camera prst="orthographicFront" fov="0">
              <a:rot lat="0" lon="0" rev="0"/>
            </a:camera>
            <a:lightRig rig="glow" dir="tl">
              <a:rot lat="0" lon="0" rev="900000"/>
            </a:lightRig>
          </a:scene3d>
        </p:spPr>
        <p:style>
          <a:lnRef idx="0">
            <a:schemeClr val="accent3"/>
          </a:lnRef>
          <a:fillRef idx="3">
            <a:schemeClr val="accent3"/>
          </a:fillRef>
          <a:effectRef idx="3">
            <a:schemeClr val="accent3"/>
          </a:effectRef>
          <a:fontRef idx="minor">
            <a:schemeClr val="lt1"/>
          </a:fontRef>
        </p:style>
        <p:txBody>
          <a:bodyPr anchor="ctr"/>
          <a:lstStyle/>
          <a:p>
            <a:pPr algn="just" eaLnBrk="0" hangingPunct="0">
              <a:lnSpc>
                <a:spcPct val="120000"/>
              </a:lnSpc>
              <a:defRPr/>
            </a:pPr>
            <a:r>
              <a:rPr lang="en-US" sz="2400" dirty="0" err="1">
                <a:solidFill>
                  <a:srgbClr val="0000CC"/>
                </a:solidFill>
              </a:rPr>
              <a:t>Đến</a:t>
            </a:r>
            <a:r>
              <a:rPr lang="en-US" sz="2400" dirty="0">
                <a:solidFill>
                  <a:srgbClr val="0000CC"/>
                </a:solidFill>
              </a:rPr>
              <a:t> </a:t>
            </a:r>
            <a:r>
              <a:rPr lang="en-US" sz="2400" dirty="0" err="1">
                <a:solidFill>
                  <a:srgbClr val="0000CC"/>
                </a:solidFill>
              </a:rPr>
              <a:t>cấp</a:t>
            </a:r>
            <a:r>
              <a:rPr lang="en-US" sz="2400" dirty="0">
                <a:solidFill>
                  <a:srgbClr val="0000CC"/>
                </a:solidFill>
              </a:rPr>
              <a:t> </a:t>
            </a:r>
            <a:r>
              <a:rPr lang="en-US" sz="2400" dirty="0" err="1">
                <a:solidFill>
                  <a:srgbClr val="0000CC"/>
                </a:solidFill>
              </a:rPr>
              <a:t>ủy</a:t>
            </a:r>
            <a:r>
              <a:rPr lang="en-US" sz="2400" dirty="0">
                <a:solidFill>
                  <a:srgbClr val="0000CC"/>
                </a:solidFill>
              </a:rPr>
              <a:t> </a:t>
            </a:r>
            <a:r>
              <a:rPr lang="en-US" sz="2400" dirty="0" err="1">
                <a:solidFill>
                  <a:srgbClr val="0000CC"/>
                </a:solidFill>
              </a:rPr>
              <a:t>nơi</a:t>
            </a:r>
            <a:r>
              <a:rPr lang="en-US" sz="2400" dirty="0">
                <a:solidFill>
                  <a:srgbClr val="0000CC"/>
                </a:solidFill>
              </a:rPr>
              <a:t> </a:t>
            </a:r>
            <a:r>
              <a:rPr lang="en-US" sz="2400" dirty="0" err="1">
                <a:solidFill>
                  <a:srgbClr val="0000CC"/>
                </a:solidFill>
              </a:rPr>
              <a:t>quản</a:t>
            </a:r>
            <a:r>
              <a:rPr lang="en-US" sz="2400" dirty="0">
                <a:solidFill>
                  <a:srgbClr val="0000CC"/>
                </a:solidFill>
              </a:rPr>
              <a:t> </a:t>
            </a:r>
            <a:r>
              <a:rPr lang="en-US" sz="2400" dirty="0" err="1">
                <a:solidFill>
                  <a:srgbClr val="0000CC"/>
                </a:solidFill>
              </a:rPr>
              <a:t>lý</a:t>
            </a:r>
            <a:r>
              <a:rPr lang="en-US" sz="2400" dirty="0">
                <a:solidFill>
                  <a:srgbClr val="0000CC"/>
                </a:solidFill>
              </a:rPr>
              <a:t> </a:t>
            </a:r>
            <a:r>
              <a:rPr lang="en-US" sz="2400" dirty="0" err="1">
                <a:solidFill>
                  <a:srgbClr val="0000CC"/>
                </a:solidFill>
              </a:rPr>
              <a:t>hồ</a:t>
            </a:r>
            <a:r>
              <a:rPr lang="en-US" sz="2400" dirty="0">
                <a:solidFill>
                  <a:srgbClr val="0000CC"/>
                </a:solidFill>
              </a:rPr>
              <a:t> s</a:t>
            </a:r>
            <a:r>
              <a:rPr lang="vi-VN" sz="2400" dirty="0">
                <a:solidFill>
                  <a:srgbClr val="0000CC"/>
                </a:solidFill>
              </a:rPr>
              <a:t>ơ</a:t>
            </a:r>
            <a:r>
              <a:rPr lang="en-US" sz="2400" dirty="0">
                <a:solidFill>
                  <a:srgbClr val="0000CC"/>
                </a:solidFill>
              </a:rPr>
              <a:t> </a:t>
            </a:r>
            <a:r>
              <a:rPr lang="vi-VN" sz="2400" dirty="0">
                <a:solidFill>
                  <a:srgbClr val="0000CC"/>
                </a:solidFill>
              </a:rPr>
              <a:t>đảng</a:t>
            </a:r>
            <a:r>
              <a:rPr lang="en-US" sz="2400" dirty="0">
                <a:solidFill>
                  <a:srgbClr val="0000CC"/>
                </a:solidFill>
              </a:rPr>
              <a:t> </a:t>
            </a:r>
            <a:r>
              <a:rPr lang="en-US" sz="2400" dirty="0" err="1">
                <a:solidFill>
                  <a:srgbClr val="0000CC"/>
                </a:solidFill>
              </a:rPr>
              <a:t>viên</a:t>
            </a:r>
            <a:r>
              <a:rPr lang="en-US" sz="2400" dirty="0">
                <a:solidFill>
                  <a:srgbClr val="0000CC"/>
                </a:solidFill>
              </a:rPr>
              <a:t>: </a:t>
            </a:r>
          </a:p>
          <a:p>
            <a:pPr algn="just" eaLnBrk="0" hangingPunct="0">
              <a:lnSpc>
                <a:spcPct val="120000"/>
              </a:lnSpc>
              <a:defRPr/>
            </a:pPr>
            <a:r>
              <a:rPr lang="en-US" sz="2400" dirty="0">
                <a:solidFill>
                  <a:srgbClr val="0000CC"/>
                </a:solidFill>
              </a:rPr>
              <a:t>- </a:t>
            </a:r>
            <a:r>
              <a:rPr lang="en-US" sz="2400" dirty="0" err="1">
                <a:solidFill>
                  <a:srgbClr val="0000CC"/>
                </a:solidFill>
              </a:rPr>
              <a:t>Xác</a:t>
            </a:r>
            <a:r>
              <a:rPr lang="en-US" sz="2400" dirty="0">
                <a:solidFill>
                  <a:srgbClr val="0000CC"/>
                </a:solidFill>
              </a:rPr>
              <a:t> </a:t>
            </a:r>
            <a:r>
              <a:rPr lang="en-US" sz="2400" dirty="0" err="1">
                <a:solidFill>
                  <a:srgbClr val="0000CC"/>
                </a:solidFill>
              </a:rPr>
              <a:t>nhận</a:t>
            </a:r>
            <a:r>
              <a:rPr lang="en-US" sz="2400" dirty="0">
                <a:solidFill>
                  <a:srgbClr val="0000CC"/>
                </a:solidFill>
              </a:rPr>
              <a:t> </a:t>
            </a:r>
            <a:r>
              <a:rPr lang="en-US" sz="2400" dirty="0" err="1">
                <a:solidFill>
                  <a:srgbClr val="0000CC"/>
                </a:solidFill>
              </a:rPr>
              <a:t>là</a:t>
            </a:r>
            <a:r>
              <a:rPr lang="en-US" sz="2400" dirty="0">
                <a:solidFill>
                  <a:srgbClr val="0000CC"/>
                </a:solidFill>
              </a:rPr>
              <a:t> </a:t>
            </a:r>
            <a:r>
              <a:rPr lang="en-US" sz="2400" dirty="0" err="1">
                <a:solidFill>
                  <a:srgbClr val="0000CC"/>
                </a:solidFill>
              </a:rPr>
              <a:t>đảng</a:t>
            </a:r>
            <a:r>
              <a:rPr lang="en-US" sz="2400" dirty="0">
                <a:solidFill>
                  <a:srgbClr val="0000CC"/>
                </a:solidFill>
              </a:rPr>
              <a:t> </a:t>
            </a:r>
            <a:r>
              <a:rPr lang="en-US" sz="2400" dirty="0" err="1">
                <a:solidFill>
                  <a:srgbClr val="0000CC"/>
                </a:solidFill>
              </a:rPr>
              <a:t>viên</a:t>
            </a:r>
            <a:r>
              <a:rPr lang="en-US" sz="2400" dirty="0">
                <a:solidFill>
                  <a:srgbClr val="0000CC"/>
                </a:solidFill>
              </a:rPr>
              <a:t> </a:t>
            </a:r>
          </a:p>
          <a:p>
            <a:pPr algn="just" eaLnBrk="0" hangingPunct="0">
              <a:lnSpc>
                <a:spcPct val="120000"/>
              </a:lnSpc>
              <a:defRPr/>
            </a:pPr>
            <a:r>
              <a:rPr lang="en-US" sz="2400" dirty="0">
                <a:solidFill>
                  <a:srgbClr val="0000CC"/>
                </a:solidFill>
              </a:rPr>
              <a:t>- </a:t>
            </a:r>
            <a:r>
              <a:rPr lang="en-US" sz="2400" dirty="0" err="1">
                <a:solidFill>
                  <a:srgbClr val="0000CC"/>
                </a:solidFill>
              </a:rPr>
              <a:t>Đối</a:t>
            </a:r>
            <a:r>
              <a:rPr lang="en-US" sz="2400" dirty="0">
                <a:solidFill>
                  <a:srgbClr val="0000CC"/>
                </a:solidFill>
              </a:rPr>
              <a:t> </a:t>
            </a:r>
            <a:r>
              <a:rPr lang="en-US" sz="2400" dirty="0" err="1">
                <a:solidFill>
                  <a:srgbClr val="0000CC"/>
                </a:solidFill>
              </a:rPr>
              <a:t>chiếu</a:t>
            </a:r>
            <a:r>
              <a:rPr lang="en-US" sz="2400" dirty="0">
                <a:solidFill>
                  <a:srgbClr val="0000CC"/>
                </a:solidFill>
              </a:rPr>
              <a:t> LLĐV </a:t>
            </a:r>
            <a:r>
              <a:rPr lang="en-US" sz="2400" dirty="0" err="1">
                <a:solidFill>
                  <a:srgbClr val="0000CC"/>
                </a:solidFill>
              </a:rPr>
              <a:t>với</a:t>
            </a:r>
            <a:r>
              <a:rPr lang="en-US" sz="2400" dirty="0">
                <a:solidFill>
                  <a:srgbClr val="0000CC"/>
                </a:solidFill>
              </a:rPr>
              <a:t> LL ng</a:t>
            </a:r>
            <a:r>
              <a:rPr lang="vi-VN" sz="2400" dirty="0">
                <a:solidFill>
                  <a:srgbClr val="0000CC"/>
                </a:solidFill>
              </a:rPr>
              <a:t>ười</a:t>
            </a:r>
            <a:r>
              <a:rPr lang="en-US" sz="2400" dirty="0">
                <a:solidFill>
                  <a:srgbClr val="0000CC"/>
                </a:solidFill>
              </a:rPr>
              <a:t> </a:t>
            </a:r>
            <a:r>
              <a:rPr lang="en-US" sz="2400" dirty="0" err="1">
                <a:solidFill>
                  <a:srgbClr val="0000CC"/>
                </a:solidFill>
              </a:rPr>
              <a:t>xin</a:t>
            </a:r>
            <a:r>
              <a:rPr lang="en-US" sz="2400" dirty="0">
                <a:solidFill>
                  <a:srgbClr val="0000CC"/>
                </a:solidFill>
              </a:rPr>
              <a:t> </a:t>
            </a:r>
            <a:r>
              <a:rPr lang="en-US" sz="2400" dirty="0" err="1">
                <a:solidFill>
                  <a:srgbClr val="0000CC"/>
                </a:solidFill>
              </a:rPr>
              <a:t>vào</a:t>
            </a:r>
            <a:r>
              <a:rPr lang="en-US" sz="2400" dirty="0">
                <a:solidFill>
                  <a:srgbClr val="0000CC"/>
                </a:solidFill>
              </a:rPr>
              <a:t> </a:t>
            </a:r>
            <a:r>
              <a:rPr lang="en-US" sz="2400" dirty="0" err="1">
                <a:solidFill>
                  <a:srgbClr val="0000CC"/>
                </a:solidFill>
              </a:rPr>
              <a:t>Đảng</a:t>
            </a:r>
            <a:endParaRPr lang="en-US" sz="2400" dirty="0">
              <a:solidFill>
                <a:srgbClr val="0000CC"/>
              </a:solidFill>
              <a:latin typeface="Times New Roman" pitchFamily="18" charset="0"/>
              <a:cs typeface="Times New Roman" pitchFamily="18" charset="0"/>
            </a:endParaRPr>
          </a:p>
        </p:txBody>
      </p:sp>
      <p:grpSp>
        <p:nvGrpSpPr>
          <p:cNvPr id="2" name="Group 20"/>
          <p:cNvGrpSpPr/>
          <p:nvPr/>
        </p:nvGrpSpPr>
        <p:grpSpPr>
          <a:xfrm>
            <a:off x="8533289" y="1676400"/>
            <a:ext cx="3149190" cy="3733800"/>
            <a:chOff x="533400" y="2209800"/>
            <a:chExt cx="2209800" cy="2971800"/>
          </a:xfrm>
          <a:scene3d>
            <a:camera prst="orthographicFront">
              <a:rot lat="0" lon="0" rev="0"/>
            </a:camera>
            <a:lightRig rig="soft" dir="t">
              <a:rot lat="0" lon="0" rev="0"/>
            </a:lightRig>
          </a:scene3d>
        </p:grpSpPr>
        <p:sp>
          <p:nvSpPr>
            <p:cNvPr id="18" name="AutoShape 5"/>
            <p:cNvSpPr>
              <a:spLocks noChangeArrowheads="1"/>
            </p:cNvSpPr>
            <p:nvPr/>
          </p:nvSpPr>
          <p:spPr bwMode="blackWhite">
            <a:xfrm>
              <a:off x="533400" y="2209800"/>
              <a:ext cx="2209800" cy="2971800"/>
            </a:xfrm>
            <a:prstGeom prst="roundRect">
              <a:avLst>
                <a:gd name="adj" fmla="val 9106"/>
              </a:avLst>
            </a:prstGeom>
            <a:solidFill>
              <a:srgbClr val="FCE79C"/>
            </a:solidFill>
            <a:ln>
              <a:noFill/>
              <a:headEnd/>
              <a:tailEnd/>
            </a:ln>
            <a:effectLst>
              <a:outerShdw blurRad="107950" dist="12700" dir="5400000" algn="ctr">
                <a:srgbClr val="000000"/>
              </a:outerShdw>
            </a:effectLst>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lnSpc>
                  <a:spcPct val="120000"/>
                </a:lnSpc>
                <a:defRPr/>
              </a:pPr>
              <a:endParaRPr lang="en-US" sz="2200" dirty="0">
                <a:solidFill>
                  <a:srgbClr val="0000CC"/>
                </a:solidFill>
              </a:endParaRPr>
            </a:p>
          </p:txBody>
        </p:sp>
        <p:sp>
          <p:nvSpPr>
            <p:cNvPr id="20" name="TextBox 19"/>
            <p:cNvSpPr txBox="1"/>
            <p:nvPr/>
          </p:nvSpPr>
          <p:spPr>
            <a:xfrm>
              <a:off x="533400" y="2277678"/>
              <a:ext cx="2133600" cy="2189987"/>
            </a:xfrm>
            <a:prstGeom prst="rect">
              <a:avLst/>
            </a:prstGeom>
            <a:noFill/>
            <a:ln>
              <a:noFill/>
            </a:ln>
            <a:effectLst>
              <a:outerShdw blurRad="107950" dist="12700" dir="5400000" algn="ctr">
                <a:srgbClr val="000000"/>
              </a:outerShdw>
            </a:effectLst>
            <a:sp3d contourW="44450" prstMaterial="matte">
              <a:bevelT w="63500" h="63500" prst="artDeco"/>
              <a:contourClr>
                <a:srgbClr val="FFFFFF"/>
              </a:contourClr>
            </a:sp3d>
          </p:spPr>
          <p:txBody>
            <a:bodyPr>
              <a:spAutoFit/>
            </a:bodyPr>
            <a:lstStyle/>
            <a:p>
              <a:pPr algn="ctr">
                <a:lnSpc>
                  <a:spcPct val="120000"/>
                </a:lnSpc>
                <a:defRPr/>
              </a:pPr>
              <a:r>
                <a:rPr lang="en-US" sz="2400" dirty="0" err="1">
                  <a:solidFill>
                    <a:srgbClr val="FF0000"/>
                  </a:solidFill>
                  <a:latin typeface="+mn-lt"/>
                  <a:cs typeface="+mn-cs"/>
                </a:rPr>
                <a:t>Nếu</a:t>
              </a:r>
              <a:r>
                <a:rPr lang="en-US" sz="2400" dirty="0">
                  <a:solidFill>
                    <a:srgbClr val="FF0000"/>
                  </a:solidFill>
                  <a:latin typeface="+mn-lt"/>
                  <a:cs typeface="+mn-cs"/>
                </a:rPr>
                <a:t> </a:t>
              </a:r>
              <a:r>
                <a:rPr lang="en-US" sz="2400" dirty="0" err="1">
                  <a:solidFill>
                    <a:srgbClr val="FF0000"/>
                  </a:solidFill>
                  <a:latin typeface="+mn-lt"/>
                  <a:cs typeface="+mn-cs"/>
                </a:rPr>
                <a:t>một</a:t>
              </a:r>
              <a:r>
                <a:rPr lang="en-US" sz="2400" dirty="0">
                  <a:solidFill>
                    <a:srgbClr val="FF0000"/>
                  </a:solidFill>
                  <a:latin typeface="+mn-lt"/>
                  <a:cs typeface="+mn-cs"/>
                </a:rPr>
                <a:t> </a:t>
              </a:r>
              <a:r>
                <a:rPr lang="en-US" sz="2400" dirty="0" err="1">
                  <a:solidFill>
                    <a:srgbClr val="FF0000"/>
                  </a:solidFill>
                  <a:latin typeface="+mn-lt"/>
                  <a:cs typeface="+mn-cs"/>
                </a:rPr>
                <a:t>trong</a:t>
              </a:r>
              <a:r>
                <a:rPr lang="en-US" sz="2400" dirty="0">
                  <a:solidFill>
                    <a:srgbClr val="FF0000"/>
                  </a:solidFill>
                  <a:latin typeface="+mn-lt"/>
                  <a:cs typeface="+mn-cs"/>
                </a:rPr>
                <a:t> </a:t>
              </a:r>
              <a:r>
                <a:rPr lang="en-US" sz="2400" dirty="0" err="1">
                  <a:solidFill>
                    <a:srgbClr val="FF0000"/>
                  </a:solidFill>
                  <a:latin typeface="+mn-lt"/>
                  <a:cs typeface="+mn-cs"/>
                </a:rPr>
                <a:t>số</a:t>
              </a:r>
              <a:r>
                <a:rPr lang="en-US" sz="2400" dirty="0">
                  <a:solidFill>
                    <a:srgbClr val="FF0000"/>
                  </a:solidFill>
                  <a:latin typeface="+mn-lt"/>
                  <a:cs typeface="+mn-cs"/>
                </a:rPr>
                <a:t> </a:t>
              </a:r>
              <a:r>
                <a:rPr lang="en-US" sz="2400" dirty="0" err="1">
                  <a:solidFill>
                    <a:srgbClr val="FF0000"/>
                  </a:solidFill>
                  <a:latin typeface="+mn-lt"/>
                  <a:cs typeface="+mn-cs"/>
                </a:rPr>
                <a:t>người</a:t>
              </a:r>
              <a:r>
                <a:rPr lang="en-US" sz="2400" dirty="0">
                  <a:solidFill>
                    <a:srgbClr val="FF0000"/>
                  </a:solidFill>
                  <a:latin typeface="+mn-lt"/>
                  <a:cs typeface="+mn-cs"/>
                </a:rPr>
                <a:t> </a:t>
              </a:r>
              <a:r>
                <a:rPr lang="en-US" sz="2400" dirty="0" err="1">
                  <a:solidFill>
                    <a:srgbClr val="FF0000"/>
                  </a:solidFill>
                  <a:latin typeface="+mn-lt"/>
                  <a:cs typeface="+mn-cs"/>
                </a:rPr>
                <a:t>thân</a:t>
              </a:r>
              <a:r>
                <a:rPr lang="en-US" sz="2400" dirty="0">
                  <a:solidFill>
                    <a:srgbClr val="FF0000"/>
                  </a:solidFill>
                  <a:latin typeface="+mn-lt"/>
                  <a:cs typeface="+mn-cs"/>
                </a:rPr>
                <a:t> (</a:t>
              </a:r>
              <a:r>
                <a:rPr lang="en-US" sz="2400" b="1" i="1" dirty="0" err="1">
                  <a:solidFill>
                    <a:srgbClr val="FF0000"/>
                  </a:solidFill>
                  <a:latin typeface="+mn-lt"/>
                  <a:cs typeface="+mn-cs"/>
                </a:rPr>
                <a:t>vợ</a:t>
              </a:r>
              <a:r>
                <a:rPr lang="en-US" sz="2400" b="1" i="1" dirty="0">
                  <a:solidFill>
                    <a:srgbClr val="FF0000"/>
                  </a:solidFill>
                  <a:latin typeface="+mn-lt"/>
                  <a:cs typeface="+mn-cs"/>
                </a:rPr>
                <a:t>/</a:t>
              </a:r>
              <a:r>
                <a:rPr lang="en-US" sz="2400" b="1" i="1" dirty="0" err="1">
                  <a:solidFill>
                    <a:srgbClr val="FF0000"/>
                  </a:solidFill>
                  <a:latin typeface="+mn-lt"/>
                  <a:cs typeface="+mn-cs"/>
                </a:rPr>
                <a:t>chồng</a:t>
              </a:r>
              <a:r>
                <a:rPr lang="en-US" sz="2400" b="1" i="1" dirty="0">
                  <a:solidFill>
                    <a:srgbClr val="FF0000"/>
                  </a:solidFill>
                  <a:latin typeface="+mn-lt"/>
                  <a:cs typeface="+mn-cs"/>
                </a:rPr>
                <a:t>;</a:t>
              </a:r>
              <a:r>
                <a:rPr lang="en-US" sz="2400" dirty="0">
                  <a:solidFill>
                    <a:srgbClr val="FF0000"/>
                  </a:solidFill>
                  <a:latin typeface="+mn-lt"/>
                  <a:cs typeface="+mn-cs"/>
                </a:rPr>
                <a:t> </a:t>
              </a:r>
              <a:r>
                <a:rPr lang="en-US" sz="2400" b="1" i="1" dirty="0">
                  <a:solidFill>
                    <a:srgbClr val="FF0000"/>
                  </a:solidFill>
                  <a:latin typeface="+mn-lt"/>
                  <a:cs typeface="+mn-cs"/>
                </a:rPr>
                <a:t>cha, </a:t>
              </a:r>
              <a:r>
                <a:rPr lang="en-US" sz="2400" b="1" i="1" dirty="0" err="1">
                  <a:solidFill>
                    <a:srgbClr val="FF0000"/>
                  </a:solidFill>
                  <a:latin typeface="+mn-lt"/>
                  <a:cs typeface="+mn-cs"/>
                </a:rPr>
                <a:t>mẹ</a:t>
              </a:r>
              <a:r>
                <a:rPr lang="en-US" sz="2400" b="1" i="1" dirty="0">
                  <a:solidFill>
                    <a:srgbClr val="FF0000"/>
                  </a:solidFill>
                  <a:latin typeface="+mn-lt"/>
                  <a:cs typeface="+mn-cs"/>
                </a:rPr>
                <a:t> </a:t>
              </a:r>
              <a:r>
                <a:rPr lang="en-US" sz="2400" b="1" i="1" dirty="0" err="1">
                  <a:solidFill>
                    <a:srgbClr val="FF0000"/>
                  </a:solidFill>
                  <a:latin typeface="+mn-lt"/>
                  <a:cs typeface="+mn-cs"/>
                </a:rPr>
                <a:t>vợ</a:t>
              </a:r>
              <a:r>
                <a:rPr lang="en-US" sz="2400" b="1" i="1" dirty="0">
                  <a:solidFill>
                    <a:srgbClr val="FF0000"/>
                  </a:solidFill>
                  <a:latin typeface="+mn-lt"/>
                  <a:cs typeface="+mn-cs"/>
                </a:rPr>
                <a:t>/</a:t>
              </a:r>
              <a:r>
                <a:rPr lang="en-US" sz="2400" b="1" i="1" dirty="0" err="1">
                  <a:solidFill>
                    <a:srgbClr val="FF0000"/>
                  </a:solidFill>
                  <a:latin typeface="+mn-lt"/>
                  <a:cs typeface="+mn-cs"/>
                </a:rPr>
                <a:t>chồng</a:t>
              </a:r>
              <a:r>
                <a:rPr lang="en-US" sz="2400" b="1" i="1" dirty="0">
                  <a:solidFill>
                    <a:srgbClr val="FF0000"/>
                  </a:solidFill>
                  <a:latin typeface="+mn-lt"/>
                  <a:cs typeface="+mn-cs"/>
                </a:rPr>
                <a:t>; </a:t>
              </a:r>
              <a:r>
                <a:rPr lang="en-US" sz="2400" b="1" i="1" dirty="0" err="1">
                  <a:solidFill>
                    <a:srgbClr val="FF0000"/>
                  </a:solidFill>
                  <a:latin typeface="+mn-lt"/>
                  <a:cs typeface="+mn-cs"/>
                </a:rPr>
                <a:t>anh</a:t>
              </a:r>
              <a:r>
                <a:rPr lang="en-US" sz="2400" b="1" i="1" dirty="0">
                  <a:solidFill>
                    <a:srgbClr val="FF0000"/>
                  </a:solidFill>
                  <a:latin typeface="+mn-lt"/>
                  <a:cs typeface="+mn-cs"/>
                </a:rPr>
                <a:t>, </a:t>
              </a:r>
              <a:r>
                <a:rPr lang="en-US" sz="2400" b="1" i="1" dirty="0" err="1">
                  <a:solidFill>
                    <a:srgbClr val="FF0000"/>
                  </a:solidFill>
                  <a:latin typeface="+mn-lt"/>
                  <a:cs typeface="+mn-cs"/>
                </a:rPr>
                <a:t>chị</a:t>
              </a:r>
              <a:r>
                <a:rPr lang="en-US" sz="2400" b="1" i="1" dirty="0">
                  <a:solidFill>
                    <a:srgbClr val="FF0000"/>
                  </a:solidFill>
                  <a:latin typeface="+mn-lt"/>
                  <a:cs typeface="+mn-cs"/>
                </a:rPr>
                <a:t>, </a:t>
              </a:r>
              <a:r>
                <a:rPr lang="en-US" sz="2400" b="1" i="1" dirty="0" err="1">
                  <a:solidFill>
                    <a:srgbClr val="FF0000"/>
                  </a:solidFill>
                  <a:latin typeface="+mn-lt"/>
                  <a:cs typeface="+mn-cs"/>
                </a:rPr>
                <a:t>em</a:t>
              </a:r>
              <a:r>
                <a:rPr lang="en-US" sz="2400" b="1" i="1" dirty="0">
                  <a:solidFill>
                    <a:srgbClr val="FF0000"/>
                  </a:solidFill>
                  <a:latin typeface="+mn-lt"/>
                  <a:cs typeface="+mn-cs"/>
                </a:rPr>
                <a:t> </a:t>
              </a:r>
              <a:r>
                <a:rPr lang="en-US" sz="2400" b="1" i="1" dirty="0" err="1">
                  <a:solidFill>
                    <a:srgbClr val="FF0000"/>
                  </a:solidFill>
                  <a:latin typeface="+mn-lt"/>
                  <a:cs typeface="+mn-cs"/>
                </a:rPr>
                <a:t>vợ</a:t>
              </a:r>
              <a:r>
                <a:rPr lang="en-US" sz="2400" b="1" i="1" dirty="0">
                  <a:solidFill>
                    <a:srgbClr val="FF0000"/>
                  </a:solidFill>
                  <a:latin typeface="+mn-lt"/>
                  <a:cs typeface="+mn-cs"/>
                </a:rPr>
                <a:t>/</a:t>
              </a:r>
              <a:r>
                <a:rPr lang="en-US" sz="2400" b="1" i="1" dirty="0" err="1">
                  <a:solidFill>
                    <a:srgbClr val="FF0000"/>
                  </a:solidFill>
                  <a:latin typeface="+mn-lt"/>
                  <a:cs typeface="+mn-cs"/>
                </a:rPr>
                <a:t>chồng</a:t>
              </a:r>
              <a:r>
                <a:rPr lang="en-US" sz="2400" dirty="0">
                  <a:solidFill>
                    <a:srgbClr val="FF0000"/>
                  </a:solidFill>
                  <a:latin typeface="+mn-lt"/>
                  <a:cs typeface="+mn-cs"/>
                </a:rPr>
                <a:t>) </a:t>
              </a:r>
              <a:r>
                <a:rPr lang="en-US" sz="2400" dirty="0" err="1">
                  <a:solidFill>
                    <a:srgbClr val="FF0000"/>
                  </a:solidFill>
                  <a:latin typeface="+mn-lt"/>
                  <a:cs typeface="+mn-cs"/>
                </a:rPr>
                <a:t>là</a:t>
              </a:r>
              <a:r>
                <a:rPr lang="en-US" sz="2400" dirty="0">
                  <a:solidFill>
                    <a:srgbClr val="FF0000"/>
                  </a:solidFill>
                  <a:latin typeface="+mn-lt"/>
                  <a:cs typeface="+mn-cs"/>
                </a:rPr>
                <a:t> </a:t>
              </a:r>
              <a:r>
                <a:rPr lang="en-US" sz="2400" dirty="0" err="1">
                  <a:solidFill>
                    <a:srgbClr val="FF0000"/>
                  </a:solidFill>
                  <a:latin typeface="+mn-lt"/>
                  <a:cs typeface="+mn-cs"/>
                </a:rPr>
                <a:t>đảng</a:t>
              </a:r>
              <a:r>
                <a:rPr lang="en-US" sz="2400" dirty="0">
                  <a:solidFill>
                    <a:srgbClr val="FF0000"/>
                  </a:solidFill>
                  <a:latin typeface="+mn-lt"/>
                  <a:cs typeface="+mn-cs"/>
                </a:rPr>
                <a:t> </a:t>
              </a:r>
              <a:r>
                <a:rPr lang="en-US" sz="2400" dirty="0" err="1">
                  <a:solidFill>
                    <a:srgbClr val="FF0000"/>
                  </a:solidFill>
                  <a:latin typeface="+mn-lt"/>
                  <a:cs typeface="+mn-cs"/>
                </a:rPr>
                <a:t>viên</a:t>
              </a:r>
              <a:r>
                <a:rPr lang="en-US" sz="2400" dirty="0">
                  <a:solidFill>
                    <a:srgbClr val="FF0000"/>
                  </a:solidFill>
                  <a:latin typeface="+mn-lt"/>
                  <a:cs typeface="+mn-cs"/>
                </a:rPr>
                <a:t> </a:t>
              </a:r>
            </a:p>
          </p:txBody>
        </p:sp>
      </p:grpSp>
      <p:sp>
        <p:nvSpPr>
          <p:cNvPr id="22" name="AutoShape 7"/>
          <p:cNvSpPr>
            <a:spLocks noChangeArrowheads="1"/>
          </p:cNvSpPr>
          <p:nvPr/>
        </p:nvSpPr>
        <p:spPr bwMode="auto">
          <a:xfrm>
            <a:off x="711200" y="2857500"/>
            <a:ext cx="6399213" cy="1371600"/>
          </a:xfrm>
          <a:prstGeom prst="roundRect">
            <a:avLst>
              <a:gd name="adj" fmla="val 9106"/>
            </a:avLst>
          </a:prstGeom>
          <a:solidFill>
            <a:schemeClr val="accent4">
              <a:lumMod val="20000"/>
              <a:lumOff val="80000"/>
            </a:schemeClr>
          </a:solidFill>
          <a:ln w="3175">
            <a:solidFill>
              <a:schemeClr val="accent4">
                <a:lumMod val="75000"/>
              </a:schemeClr>
            </a:solidFill>
            <a:headEnd/>
            <a:tailEnd/>
          </a:ln>
          <a:effectLst>
            <a:outerShdw blurRad="107950" dist="12700" dir="5400000" algn="ctr">
              <a:srgbClr val="000000"/>
            </a:outerShdw>
          </a:effectLst>
        </p:spPr>
        <p:style>
          <a:lnRef idx="1">
            <a:schemeClr val="accent4"/>
          </a:lnRef>
          <a:fillRef idx="3">
            <a:schemeClr val="accent4"/>
          </a:fillRef>
          <a:effectRef idx="2">
            <a:schemeClr val="accent4"/>
          </a:effectRef>
          <a:fontRef idx="minor">
            <a:schemeClr val="lt1"/>
          </a:fontRef>
        </p:style>
        <p:txBody>
          <a:bodyPr anchor="ctr"/>
          <a:lstStyle/>
          <a:p>
            <a:pPr algn="just" eaLnBrk="0" hangingPunct="0">
              <a:lnSpc>
                <a:spcPct val="120000"/>
              </a:lnSpc>
              <a:defRPr/>
            </a:pPr>
            <a:r>
              <a:rPr lang="en-US" sz="2400" dirty="0" err="1">
                <a:solidFill>
                  <a:srgbClr val="0000CC"/>
                </a:solidFill>
              </a:rPr>
              <a:t>Không</a:t>
            </a:r>
            <a:r>
              <a:rPr lang="en-US" sz="2400" dirty="0">
                <a:solidFill>
                  <a:srgbClr val="0000CC"/>
                </a:solidFill>
              </a:rPr>
              <a:t> </a:t>
            </a:r>
            <a:r>
              <a:rPr lang="en-US" sz="2400" dirty="0" err="1">
                <a:solidFill>
                  <a:srgbClr val="0000CC"/>
                </a:solidFill>
              </a:rPr>
              <a:t>thẩm</a:t>
            </a:r>
            <a:r>
              <a:rPr lang="en-US" sz="2400" dirty="0">
                <a:solidFill>
                  <a:srgbClr val="0000CC"/>
                </a:solidFill>
              </a:rPr>
              <a:t> </a:t>
            </a:r>
            <a:r>
              <a:rPr lang="en-US" sz="2400" dirty="0" err="1">
                <a:solidFill>
                  <a:srgbClr val="0000CC"/>
                </a:solidFill>
              </a:rPr>
              <a:t>tra</a:t>
            </a:r>
            <a:r>
              <a:rPr lang="en-US" sz="2400" dirty="0">
                <a:solidFill>
                  <a:srgbClr val="0000CC"/>
                </a:solidFill>
              </a:rPr>
              <a:t>, </a:t>
            </a:r>
            <a:r>
              <a:rPr lang="en-US" sz="2400" dirty="0" err="1">
                <a:solidFill>
                  <a:srgbClr val="0000CC"/>
                </a:solidFill>
              </a:rPr>
              <a:t>xác</a:t>
            </a:r>
            <a:r>
              <a:rPr lang="en-US" sz="2400" dirty="0">
                <a:solidFill>
                  <a:srgbClr val="0000CC"/>
                </a:solidFill>
              </a:rPr>
              <a:t> minh </a:t>
            </a:r>
            <a:r>
              <a:rPr lang="en-US" sz="2400" dirty="0" err="1">
                <a:solidFill>
                  <a:srgbClr val="0000CC"/>
                </a:solidFill>
              </a:rPr>
              <a:t>những</a:t>
            </a:r>
            <a:r>
              <a:rPr lang="en-US" sz="2400" dirty="0">
                <a:solidFill>
                  <a:srgbClr val="0000CC"/>
                </a:solidFill>
              </a:rPr>
              <a:t> </a:t>
            </a:r>
            <a:r>
              <a:rPr lang="en-US" sz="2400" dirty="0" err="1">
                <a:solidFill>
                  <a:srgbClr val="0000CC"/>
                </a:solidFill>
              </a:rPr>
              <a:t>người</a:t>
            </a:r>
            <a:r>
              <a:rPr lang="en-US" sz="2400" dirty="0">
                <a:solidFill>
                  <a:srgbClr val="0000CC"/>
                </a:solidFill>
              </a:rPr>
              <a:t> </a:t>
            </a:r>
            <a:r>
              <a:rPr lang="en-US" sz="2400" dirty="0" err="1">
                <a:solidFill>
                  <a:srgbClr val="0000CC"/>
                </a:solidFill>
              </a:rPr>
              <a:t>thân</a:t>
            </a:r>
            <a:r>
              <a:rPr lang="en-US" sz="2400" dirty="0">
                <a:solidFill>
                  <a:srgbClr val="0000CC"/>
                </a:solidFill>
              </a:rPr>
              <a:t> </a:t>
            </a:r>
            <a:r>
              <a:rPr lang="en-US" sz="2400" dirty="0" err="1">
                <a:solidFill>
                  <a:srgbClr val="0000CC"/>
                </a:solidFill>
              </a:rPr>
              <a:t>còn</a:t>
            </a:r>
            <a:r>
              <a:rPr lang="en-US" sz="2400" dirty="0">
                <a:solidFill>
                  <a:srgbClr val="0000CC"/>
                </a:solidFill>
              </a:rPr>
              <a:t> </a:t>
            </a:r>
            <a:r>
              <a:rPr lang="en-US" sz="2400" dirty="0" err="1">
                <a:solidFill>
                  <a:srgbClr val="0000CC"/>
                </a:solidFill>
              </a:rPr>
              <a:t>lại</a:t>
            </a:r>
            <a:r>
              <a:rPr lang="en-US" sz="2400" dirty="0">
                <a:solidFill>
                  <a:srgbClr val="0000CC"/>
                </a:solidFill>
              </a:rPr>
              <a:t> (</a:t>
            </a:r>
            <a:r>
              <a:rPr lang="en-US" sz="2400" dirty="0" err="1">
                <a:solidFill>
                  <a:srgbClr val="0000CC"/>
                </a:solidFill>
              </a:rPr>
              <a:t>bên</a:t>
            </a:r>
            <a:r>
              <a:rPr lang="en-US" sz="2400" dirty="0">
                <a:solidFill>
                  <a:srgbClr val="0000CC"/>
                </a:solidFill>
              </a:rPr>
              <a:t> </a:t>
            </a:r>
            <a:r>
              <a:rPr lang="en-US" sz="2400" dirty="0" err="1">
                <a:solidFill>
                  <a:srgbClr val="0000CC"/>
                </a:solidFill>
              </a:rPr>
              <a:t>phía</a:t>
            </a:r>
            <a:r>
              <a:rPr lang="en-US" sz="2400" dirty="0">
                <a:solidFill>
                  <a:srgbClr val="0000CC"/>
                </a:solidFill>
              </a:rPr>
              <a:t> </a:t>
            </a:r>
            <a:r>
              <a:rPr lang="en-US" sz="2400" dirty="0" err="1">
                <a:solidFill>
                  <a:srgbClr val="0000CC"/>
                </a:solidFill>
              </a:rPr>
              <a:t>vợ</a:t>
            </a:r>
            <a:r>
              <a:rPr lang="en-US" sz="2400" dirty="0">
                <a:solidFill>
                  <a:srgbClr val="0000CC"/>
                </a:solidFill>
              </a:rPr>
              <a:t>/</a:t>
            </a:r>
            <a:r>
              <a:rPr lang="en-US" sz="2400" dirty="0" err="1">
                <a:solidFill>
                  <a:srgbClr val="0000CC"/>
                </a:solidFill>
              </a:rPr>
              <a:t>chồng</a:t>
            </a:r>
            <a:r>
              <a:rPr lang="en-US" sz="2400" dirty="0">
                <a:solidFill>
                  <a:srgbClr val="0000CC"/>
                </a:solidFill>
              </a:rPr>
              <a:t> </a:t>
            </a:r>
            <a:r>
              <a:rPr lang="en-US" sz="2400" dirty="0" err="1">
                <a:solidFill>
                  <a:srgbClr val="0000CC"/>
                </a:solidFill>
              </a:rPr>
              <a:t>người</a:t>
            </a:r>
            <a:r>
              <a:rPr lang="en-US" sz="2400" dirty="0">
                <a:solidFill>
                  <a:srgbClr val="0000CC"/>
                </a:solidFill>
              </a:rPr>
              <a:t> </a:t>
            </a:r>
            <a:r>
              <a:rPr lang="en-US" sz="2400" dirty="0" err="1">
                <a:solidFill>
                  <a:srgbClr val="0000CC"/>
                </a:solidFill>
              </a:rPr>
              <a:t>vào</a:t>
            </a:r>
            <a:r>
              <a:rPr lang="en-US" sz="2400" dirty="0">
                <a:solidFill>
                  <a:srgbClr val="0000CC"/>
                </a:solidFill>
              </a:rPr>
              <a:t> </a:t>
            </a:r>
            <a:r>
              <a:rPr lang="en-US" sz="2400" dirty="0" err="1">
                <a:solidFill>
                  <a:srgbClr val="0000CC"/>
                </a:solidFill>
              </a:rPr>
              <a:t>Đảng</a:t>
            </a:r>
            <a:r>
              <a:rPr lang="en-US" sz="2400" dirty="0">
                <a:solidFill>
                  <a:srgbClr val="0000CC"/>
                </a:solidFill>
              </a:rPr>
              <a:t>)</a:t>
            </a:r>
            <a:endParaRPr lang="en-US" sz="2400" dirty="0">
              <a:solidFill>
                <a:srgbClr val="0000CC"/>
              </a:solidFill>
              <a:latin typeface="Times New Roman" pitchFamily="18" charset="0"/>
              <a:cs typeface="Times New Roman" pitchFamily="18" charset="0"/>
            </a:endParaRPr>
          </a:p>
        </p:txBody>
      </p:sp>
      <p:sp>
        <p:nvSpPr>
          <p:cNvPr id="23" name="AutoShape 7"/>
          <p:cNvSpPr>
            <a:spLocks noChangeArrowheads="1"/>
          </p:cNvSpPr>
          <p:nvPr/>
        </p:nvSpPr>
        <p:spPr bwMode="auto">
          <a:xfrm>
            <a:off x="711200" y="4533900"/>
            <a:ext cx="6399213" cy="1371600"/>
          </a:xfrm>
          <a:prstGeom prst="roundRect">
            <a:avLst>
              <a:gd name="adj" fmla="val 9106"/>
            </a:avLst>
          </a:prstGeom>
          <a:solidFill>
            <a:schemeClr val="accent4">
              <a:lumMod val="20000"/>
              <a:lumOff val="80000"/>
            </a:schemeClr>
          </a:solidFill>
          <a:ln w="3175">
            <a:solidFill>
              <a:schemeClr val="accent4">
                <a:lumMod val="75000"/>
              </a:schemeClr>
            </a:solidFill>
            <a:headEnd/>
            <a:tailEnd/>
          </a:ln>
          <a:effectLst>
            <a:outerShdw blurRad="107950" dist="12700" dir="5400000" algn="ctr">
              <a:srgbClr val="000000"/>
            </a:outerShdw>
          </a:effectLst>
        </p:spPr>
        <p:style>
          <a:lnRef idx="1">
            <a:schemeClr val="accent2"/>
          </a:lnRef>
          <a:fillRef idx="2">
            <a:schemeClr val="accent2"/>
          </a:fillRef>
          <a:effectRef idx="1">
            <a:schemeClr val="accent2"/>
          </a:effectRef>
          <a:fontRef idx="minor">
            <a:schemeClr val="dk1"/>
          </a:fontRef>
        </p:style>
        <p:txBody>
          <a:bodyPr anchor="ctr"/>
          <a:lstStyle/>
          <a:p>
            <a:pPr algn="just" eaLnBrk="0" hangingPunct="0">
              <a:lnSpc>
                <a:spcPct val="120000"/>
              </a:lnSpc>
              <a:defRPr/>
            </a:pPr>
            <a:r>
              <a:rPr lang="en-US" sz="2400" dirty="0" err="1">
                <a:solidFill>
                  <a:srgbClr val="0000CC"/>
                </a:solidFill>
              </a:rPr>
              <a:t>Nếu</a:t>
            </a:r>
            <a:r>
              <a:rPr lang="en-US" sz="2400" dirty="0">
                <a:solidFill>
                  <a:srgbClr val="0000CC"/>
                </a:solidFill>
              </a:rPr>
              <a:t> </a:t>
            </a:r>
            <a:r>
              <a:rPr lang="en-US" sz="2400" dirty="0" err="1">
                <a:solidFill>
                  <a:srgbClr val="0000CC"/>
                </a:solidFill>
              </a:rPr>
              <a:t>nội</a:t>
            </a:r>
            <a:r>
              <a:rPr lang="en-US" sz="2400" dirty="0">
                <a:solidFill>
                  <a:srgbClr val="0000CC"/>
                </a:solidFill>
              </a:rPr>
              <a:t> dung </a:t>
            </a:r>
            <a:r>
              <a:rPr lang="en-US" sz="2400" dirty="0" err="1">
                <a:solidFill>
                  <a:srgbClr val="0000CC"/>
                </a:solidFill>
              </a:rPr>
              <a:t>nào</a:t>
            </a:r>
            <a:r>
              <a:rPr lang="en-US" sz="2400" dirty="0">
                <a:solidFill>
                  <a:srgbClr val="0000CC"/>
                </a:solidFill>
              </a:rPr>
              <a:t> </a:t>
            </a:r>
            <a:r>
              <a:rPr lang="en-US" sz="2400" dirty="0" err="1">
                <a:solidFill>
                  <a:srgbClr val="0000CC"/>
                </a:solidFill>
              </a:rPr>
              <a:t>chưa</a:t>
            </a:r>
            <a:r>
              <a:rPr lang="en-US" sz="2400" dirty="0">
                <a:solidFill>
                  <a:srgbClr val="0000CC"/>
                </a:solidFill>
              </a:rPr>
              <a:t> </a:t>
            </a:r>
            <a:r>
              <a:rPr lang="en-US" sz="2400" dirty="0" err="1">
                <a:solidFill>
                  <a:srgbClr val="0000CC"/>
                </a:solidFill>
              </a:rPr>
              <a:t>rõ</a:t>
            </a:r>
            <a:r>
              <a:rPr lang="en-US" sz="2400" dirty="0">
                <a:solidFill>
                  <a:srgbClr val="0000CC"/>
                </a:solidFill>
              </a:rPr>
              <a:t> </a:t>
            </a:r>
            <a:r>
              <a:rPr lang="en-US" sz="2400" dirty="0" err="1">
                <a:solidFill>
                  <a:srgbClr val="0000CC"/>
                </a:solidFill>
              </a:rPr>
              <a:t>thì</a:t>
            </a:r>
            <a:r>
              <a:rPr lang="en-US" sz="2400" dirty="0">
                <a:solidFill>
                  <a:srgbClr val="0000CC"/>
                </a:solidFill>
              </a:rPr>
              <a:t> </a:t>
            </a:r>
            <a:r>
              <a:rPr lang="en-US" sz="2400" dirty="0" err="1">
                <a:solidFill>
                  <a:srgbClr val="0000CC"/>
                </a:solidFill>
              </a:rPr>
              <a:t>thẩm</a:t>
            </a:r>
            <a:r>
              <a:rPr lang="en-US" sz="2400" dirty="0">
                <a:solidFill>
                  <a:srgbClr val="0000CC"/>
                </a:solidFill>
              </a:rPr>
              <a:t> </a:t>
            </a:r>
            <a:r>
              <a:rPr lang="en-US" sz="2400" dirty="0" err="1">
                <a:solidFill>
                  <a:srgbClr val="0000CC"/>
                </a:solidFill>
              </a:rPr>
              <a:t>tra</a:t>
            </a:r>
            <a:r>
              <a:rPr lang="en-US" sz="2400" dirty="0">
                <a:solidFill>
                  <a:srgbClr val="0000CC"/>
                </a:solidFill>
              </a:rPr>
              <a:t>, </a:t>
            </a:r>
            <a:r>
              <a:rPr lang="en-US" sz="2400" dirty="0" err="1">
                <a:solidFill>
                  <a:srgbClr val="0000CC"/>
                </a:solidFill>
              </a:rPr>
              <a:t>xác</a:t>
            </a:r>
            <a:r>
              <a:rPr lang="en-US" sz="2400" dirty="0">
                <a:solidFill>
                  <a:srgbClr val="0000CC"/>
                </a:solidFill>
              </a:rPr>
              <a:t> minh </a:t>
            </a:r>
            <a:r>
              <a:rPr lang="en-US" sz="2400" dirty="0" err="1">
                <a:solidFill>
                  <a:srgbClr val="0000CC"/>
                </a:solidFill>
              </a:rPr>
              <a:t>riêng</a:t>
            </a:r>
            <a:r>
              <a:rPr lang="en-US" sz="2400" dirty="0">
                <a:solidFill>
                  <a:srgbClr val="0000CC"/>
                </a:solidFill>
              </a:rPr>
              <a:t> </a:t>
            </a:r>
            <a:r>
              <a:rPr lang="en-US" sz="2400" dirty="0" err="1">
                <a:solidFill>
                  <a:srgbClr val="0000CC"/>
                </a:solidFill>
              </a:rPr>
              <a:t>nội</a:t>
            </a:r>
            <a:r>
              <a:rPr lang="en-US" sz="2400" dirty="0">
                <a:solidFill>
                  <a:srgbClr val="0000CC"/>
                </a:solidFill>
              </a:rPr>
              <a:t> dung </a:t>
            </a:r>
            <a:r>
              <a:rPr lang="en-US" sz="2400" dirty="0" err="1">
                <a:solidFill>
                  <a:srgbClr val="0000CC"/>
                </a:solidFill>
              </a:rPr>
              <a:t>đó</a:t>
            </a:r>
            <a:endParaRPr lang="en-US" sz="2400" dirty="0">
              <a:solidFill>
                <a:srgbClr val="0000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Righ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6"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Horizontal)">
                                      <p:cBhvr>
                                        <p:cTn id="23" dur="500"/>
                                        <p:tgtEl>
                                          <p:spTgt spid="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6"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Horizontal)">
                                      <p:cBhvr>
                                        <p:cTn id="28" dur="500"/>
                                        <p:tgtEl>
                                          <p:spTgt spid="2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6"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Horizontal)">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0" y="0"/>
            <a:ext cx="12190413" cy="738188"/>
          </a:xfrm>
          <a:prstGeom prst="rect">
            <a:avLst/>
          </a:prstGeom>
          <a:noFill/>
          <a:ln w="9525">
            <a:noFill/>
            <a:miter lim="800000"/>
            <a:headEnd/>
            <a:tailEnd/>
          </a:ln>
        </p:spPr>
        <p:txBody>
          <a:bodyPr>
            <a:spAutoFit/>
          </a:bodyPr>
          <a:lstStyle/>
          <a:p>
            <a:pPr marL="6350" lvl="1" algn="ctr" eaLnBrk="0" hangingPunct="0">
              <a:lnSpc>
                <a:spcPct val="150000"/>
              </a:lnSpc>
              <a:defRPr/>
            </a:pPr>
            <a:r>
              <a:rPr lang="en-US" sz="2800" b="1" spc="300" dirty="0">
                <a:solidFill>
                  <a:srgbClr val="FF0000"/>
                </a:solidFill>
                <a:latin typeface="Times New Roman" pitchFamily="18" charset="0"/>
                <a:cs typeface="Times New Roman" pitchFamily="18" charset="0"/>
              </a:rPr>
              <a:t>PHƯƠNG PHÁP THẨM TRA (3)</a:t>
            </a:r>
          </a:p>
        </p:txBody>
      </p:sp>
      <p:sp>
        <p:nvSpPr>
          <p:cNvPr id="3" name="AutoShape 3"/>
          <p:cNvSpPr>
            <a:spLocks noChangeArrowheads="1"/>
          </p:cNvSpPr>
          <p:nvPr/>
        </p:nvSpPr>
        <p:spPr bwMode="ltGray">
          <a:xfrm>
            <a:off x="1828562" y="1447800"/>
            <a:ext cx="2844430" cy="4191000"/>
          </a:xfrm>
          <a:prstGeom prst="rightArrow">
            <a:avLst>
              <a:gd name="adj1" fmla="val 79306"/>
              <a:gd name="adj2" fmla="val 14718"/>
            </a:avLst>
          </a:prstGeom>
          <a:ln>
            <a:solidFill>
              <a:schemeClr val="accent1"/>
            </a:solidFill>
            <a:headEnd/>
            <a:tailEnd/>
          </a:ln>
          <a:effectLst>
            <a:innerShdw blurRad="63500" dist="50800" dir="135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wrap="none" anchor="ctr"/>
          <a:lstStyle/>
          <a:p>
            <a:pPr eaLnBrk="0" hangingPunct="0">
              <a:defRPr/>
            </a:pPr>
            <a:r>
              <a:rPr lang="en-US" dirty="0">
                <a:latin typeface="Arial" pitchFamily="34" charset="0"/>
              </a:rPr>
              <a:t> </a:t>
            </a:r>
          </a:p>
        </p:txBody>
      </p:sp>
      <p:sp>
        <p:nvSpPr>
          <p:cNvPr id="4" name="AutoShape 7"/>
          <p:cNvSpPr>
            <a:spLocks noChangeArrowheads="1"/>
          </p:cNvSpPr>
          <p:nvPr/>
        </p:nvSpPr>
        <p:spPr bwMode="auto">
          <a:xfrm>
            <a:off x="4952206" y="1219200"/>
            <a:ext cx="6399967" cy="2133600"/>
          </a:xfrm>
          <a:prstGeom prst="roundRect">
            <a:avLst>
              <a:gd name="adj" fmla="val 9106"/>
            </a:avLst>
          </a:prstGeom>
          <a:solidFill>
            <a:schemeClr val="accent1">
              <a:lumMod val="20000"/>
              <a:lumOff val="80000"/>
            </a:schemeClr>
          </a:solidFill>
          <a:ln w="3175">
            <a:solidFill>
              <a:schemeClr val="accent1"/>
            </a:solidFill>
            <a:headEnd/>
            <a:tailEnd/>
          </a:ln>
          <a:effectLst>
            <a:innerShdw blurRad="63500" dist="50800" dir="13500000">
              <a:prstClr val="black">
                <a:alpha val="50000"/>
              </a:prstClr>
            </a:innerShdw>
          </a:effectLst>
        </p:spPr>
        <p:style>
          <a:lnRef idx="1">
            <a:schemeClr val="dk1"/>
          </a:lnRef>
          <a:fillRef idx="2">
            <a:schemeClr val="dk1"/>
          </a:fillRef>
          <a:effectRef idx="1">
            <a:schemeClr val="dk1"/>
          </a:effectRef>
          <a:fontRef idx="minor">
            <a:schemeClr val="dk1"/>
          </a:fontRef>
        </p:style>
        <p:txBody>
          <a:bodyPr anchor="ctr"/>
          <a:lstStyle/>
          <a:p>
            <a:pPr algn="just" eaLnBrk="0" hangingPunct="0">
              <a:lnSpc>
                <a:spcPct val="120000"/>
              </a:lnSpc>
              <a:defRPr/>
            </a:pPr>
            <a:r>
              <a:rPr lang="en-US" sz="2800" dirty="0" err="1">
                <a:solidFill>
                  <a:schemeClr val="tx1"/>
                </a:solidFill>
              </a:rPr>
              <a:t>Đến</a:t>
            </a:r>
            <a:r>
              <a:rPr lang="en-US" sz="2800" dirty="0">
                <a:solidFill>
                  <a:schemeClr val="tx1"/>
                </a:solidFill>
              </a:rPr>
              <a:t> </a:t>
            </a:r>
            <a:r>
              <a:rPr lang="en-US" sz="2800" dirty="0" err="1">
                <a:solidFill>
                  <a:schemeClr val="tx1"/>
                </a:solidFill>
              </a:rPr>
              <a:t>cấp</a:t>
            </a:r>
            <a:r>
              <a:rPr lang="en-US" sz="2800" dirty="0">
                <a:solidFill>
                  <a:schemeClr val="tx1"/>
                </a:solidFill>
              </a:rPr>
              <a:t> </a:t>
            </a:r>
            <a:r>
              <a:rPr lang="en-US" sz="2800" dirty="0" err="1">
                <a:solidFill>
                  <a:schemeClr val="tx1"/>
                </a:solidFill>
              </a:rPr>
              <a:t>ủy</a:t>
            </a:r>
            <a:r>
              <a:rPr lang="en-US" sz="2800" dirty="0">
                <a:solidFill>
                  <a:schemeClr val="tx1"/>
                </a:solidFill>
              </a:rPr>
              <a:t> </a:t>
            </a:r>
            <a:r>
              <a:rPr lang="en-US" sz="2800" dirty="0" err="1">
                <a:solidFill>
                  <a:schemeClr val="tx1"/>
                </a:solidFill>
              </a:rPr>
              <a:t>nơi</a:t>
            </a:r>
            <a:r>
              <a:rPr lang="en-US" sz="2800" dirty="0">
                <a:solidFill>
                  <a:schemeClr val="tx1"/>
                </a:solidFill>
              </a:rPr>
              <a:t> </a:t>
            </a:r>
            <a:r>
              <a:rPr lang="en-US" sz="2800" dirty="0" err="1">
                <a:solidFill>
                  <a:schemeClr val="tx1"/>
                </a:solidFill>
              </a:rPr>
              <a:t>quản</a:t>
            </a:r>
            <a:r>
              <a:rPr lang="en-US" sz="2800" dirty="0">
                <a:solidFill>
                  <a:schemeClr val="tx1"/>
                </a:solidFill>
              </a:rPr>
              <a:t> </a:t>
            </a:r>
            <a:r>
              <a:rPr lang="en-US" sz="2800" dirty="0" err="1">
                <a:solidFill>
                  <a:schemeClr val="tx1"/>
                </a:solidFill>
              </a:rPr>
              <a:t>lý</a:t>
            </a:r>
            <a:r>
              <a:rPr lang="en-US" sz="2800" dirty="0">
                <a:solidFill>
                  <a:schemeClr val="tx1"/>
                </a:solidFill>
              </a:rPr>
              <a:t> </a:t>
            </a:r>
            <a:r>
              <a:rPr lang="en-US" sz="2800" dirty="0" err="1">
                <a:solidFill>
                  <a:schemeClr val="tx1"/>
                </a:solidFill>
              </a:rPr>
              <a:t>hồ</a:t>
            </a:r>
            <a:r>
              <a:rPr lang="en-US" sz="2800" dirty="0">
                <a:solidFill>
                  <a:schemeClr val="tx1"/>
                </a:solidFill>
              </a:rPr>
              <a:t> s</a:t>
            </a:r>
            <a:r>
              <a:rPr lang="vi-VN" sz="2800" dirty="0">
                <a:solidFill>
                  <a:schemeClr val="tx1"/>
                </a:solidFill>
              </a:rPr>
              <a:t>ơ</a:t>
            </a:r>
            <a:r>
              <a:rPr lang="en-US" sz="2800" dirty="0">
                <a:solidFill>
                  <a:schemeClr val="tx1"/>
                </a:solidFill>
              </a:rPr>
              <a:t> </a:t>
            </a:r>
            <a:r>
              <a:rPr lang="vi-VN" sz="2800" dirty="0">
                <a:solidFill>
                  <a:schemeClr val="tx1"/>
                </a:solidFill>
              </a:rPr>
              <a:t>đảng</a:t>
            </a:r>
            <a:r>
              <a:rPr lang="en-US" sz="2800" dirty="0">
                <a:solidFill>
                  <a:schemeClr val="tx1"/>
                </a:solidFill>
              </a:rPr>
              <a:t> </a:t>
            </a:r>
            <a:r>
              <a:rPr lang="en-US" sz="2800" dirty="0" err="1">
                <a:solidFill>
                  <a:schemeClr val="tx1"/>
                </a:solidFill>
              </a:rPr>
              <a:t>viên</a:t>
            </a:r>
            <a:r>
              <a:rPr lang="en-US" sz="2800" dirty="0">
                <a:solidFill>
                  <a:schemeClr val="tx1"/>
                </a:solidFill>
              </a:rPr>
              <a:t>: </a:t>
            </a:r>
          </a:p>
          <a:p>
            <a:pPr algn="just" eaLnBrk="0" hangingPunct="0">
              <a:lnSpc>
                <a:spcPct val="120000"/>
              </a:lnSpc>
              <a:defRPr/>
            </a:pPr>
            <a:r>
              <a:rPr lang="en-US" sz="2800" dirty="0">
                <a:solidFill>
                  <a:schemeClr val="tx1"/>
                </a:solidFill>
              </a:rPr>
              <a:t>- </a:t>
            </a:r>
            <a:r>
              <a:rPr lang="en-US" sz="2800" dirty="0" err="1">
                <a:solidFill>
                  <a:schemeClr val="tx1"/>
                </a:solidFill>
              </a:rPr>
              <a:t>Xác</a:t>
            </a:r>
            <a:r>
              <a:rPr lang="en-US" sz="2800" dirty="0">
                <a:solidFill>
                  <a:schemeClr val="tx1"/>
                </a:solidFill>
              </a:rPr>
              <a:t> </a:t>
            </a:r>
            <a:r>
              <a:rPr lang="en-US" sz="2800" dirty="0" err="1">
                <a:solidFill>
                  <a:schemeClr val="tx1"/>
                </a:solidFill>
              </a:rPr>
              <a:t>nhận</a:t>
            </a:r>
            <a:r>
              <a:rPr lang="en-US" sz="2800" dirty="0">
                <a:solidFill>
                  <a:schemeClr val="tx1"/>
                </a:solidFill>
              </a:rPr>
              <a:t> </a:t>
            </a:r>
            <a:r>
              <a:rPr lang="en-US" sz="2800" dirty="0" err="1">
                <a:solidFill>
                  <a:schemeClr val="tx1"/>
                </a:solidFill>
              </a:rPr>
              <a:t>là</a:t>
            </a:r>
            <a:r>
              <a:rPr lang="en-US" sz="2800" dirty="0">
                <a:solidFill>
                  <a:schemeClr val="tx1"/>
                </a:solidFill>
              </a:rPr>
              <a:t> </a:t>
            </a:r>
            <a:r>
              <a:rPr lang="en-US" sz="2800" dirty="0" err="1">
                <a:solidFill>
                  <a:schemeClr val="tx1"/>
                </a:solidFill>
              </a:rPr>
              <a:t>đảng</a:t>
            </a:r>
            <a:r>
              <a:rPr lang="en-US" sz="2800" dirty="0">
                <a:solidFill>
                  <a:schemeClr val="tx1"/>
                </a:solidFill>
              </a:rPr>
              <a:t> </a:t>
            </a:r>
            <a:r>
              <a:rPr lang="en-US" sz="2800" dirty="0" err="1">
                <a:solidFill>
                  <a:schemeClr val="tx1"/>
                </a:solidFill>
              </a:rPr>
              <a:t>viên</a:t>
            </a:r>
            <a:r>
              <a:rPr lang="en-US" sz="2800" dirty="0">
                <a:solidFill>
                  <a:schemeClr val="tx1"/>
                </a:solidFill>
              </a:rPr>
              <a:t> </a:t>
            </a:r>
          </a:p>
          <a:p>
            <a:pPr algn="just" eaLnBrk="0" hangingPunct="0">
              <a:lnSpc>
                <a:spcPct val="120000"/>
              </a:lnSpc>
              <a:defRPr/>
            </a:pPr>
            <a:r>
              <a:rPr lang="en-US" sz="2800" dirty="0">
                <a:solidFill>
                  <a:schemeClr val="tx1"/>
                </a:solidFill>
              </a:rPr>
              <a:t>- </a:t>
            </a:r>
            <a:r>
              <a:rPr lang="en-US" sz="2800" dirty="0" err="1">
                <a:solidFill>
                  <a:schemeClr val="tx1"/>
                </a:solidFill>
              </a:rPr>
              <a:t>Đối</a:t>
            </a:r>
            <a:r>
              <a:rPr lang="en-US" sz="2800" dirty="0">
                <a:solidFill>
                  <a:schemeClr val="tx1"/>
                </a:solidFill>
              </a:rPr>
              <a:t> </a:t>
            </a:r>
            <a:r>
              <a:rPr lang="en-US" sz="2800" dirty="0" err="1">
                <a:solidFill>
                  <a:schemeClr val="tx1"/>
                </a:solidFill>
              </a:rPr>
              <a:t>chiếu</a:t>
            </a:r>
            <a:r>
              <a:rPr lang="en-US" sz="2800" dirty="0">
                <a:solidFill>
                  <a:schemeClr val="tx1"/>
                </a:solidFill>
              </a:rPr>
              <a:t> LLĐV </a:t>
            </a:r>
            <a:r>
              <a:rPr lang="en-US" sz="2800" dirty="0" err="1">
                <a:solidFill>
                  <a:schemeClr val="tx1"/>
                </a:solidFill>
              </a:rPr>
              <a:t>với</a:t>
            </a:r>
            <a:r>
              <a:rPr lang="en-US" sz="2800" dirty="0">
                <a:solidFill>
                  <a:schemeClr val="tx1"/>
                </a:solidFill>
              </a:rPr>
              <a:t> LL ng</a:t>
            </a:r>
            <a:r>
              <a:rPr lang="vi-VN" sz="2800" dirty="0">
                <a:solidFill>
                  <a:schemeClr val="tx1"/>
                </a:solidFill>
              </a:rPr>
              <a:t>ười</a:t>
            </a:r>
            <a:r>
              <a:rPr lang="en-US" sz="2800" dirty="0">
                <a:solidFill>
                  <a:schemeClr val="tx1"/>
                </a:solidFill>
              </a:rPr>
              <a:t> </a:t>
            </a:r>
            <a:r>
              <a:rPr lang="en-US" sz="2800" dirty="0" err="1">
                <a:solidFill>
                  <a:schemeClr val="tx1"/>
                </a:solidFill>
              </a:rPr>
              <a:t>xin</a:t>
            </a:r>
            <a:r>
              <a:rPr lang="en-US" sz="2800" dirty="0">
                <a:solidFill>
                  <a:schemeClr val="tx1"/>
                </a:solidFill>
              </a:rPr>
              <a:t> </a:t>
            </a:r>
            <a:r>
              <a:rPr lang="en-US" sz="2800" dirty="0" err="1">
                <a:solidFill>
                  <a:schemeClr val="tx1"/>
                </a:solidFill>
              </a:rPr>
              <a:t>vào</a:t>
            </a:r>
            <a:r>
              <a:rPr lang="en-US" sz="2800" dirty="0">
                <a:solidFill>
                  <a:schemeClr val="tx1"/>
                </a:solidFill>
              </a:rPr>
              <a:t> </a:t>
            </a:r>
            <a:r>
              <a:rPr lang="en-US" sz="2800" dirty="0" err="1">
                <a:solidFill>
                  <a:schemeClr val="tx1"/>
                </a:solidFill>
              </a:rPr>
              <a:t>Đảng</a:t>
            </a:r>
            <a:endParaRPr lang="en-US" sz="2800" dirty="0">
              <a:solidFill>
                <a:schemeClr val="tx1"/>
              </a:solidFill>
              <a:latin typeface="Times New Roman" pitchFamily="18" charset="0"/>
              <a:cs typeface="Times New Roman" pitchFamily="18" charset="0"/>
            </a:endParaRPr>
          </a:p>
        </p:txBody>
      </p:sp>
      <p:grpSp>
        <p:nvGrpSpPr>
          <p:cNvPr id="2" name="Group 4"/>
          <p:cNvGrpSpPr/>
          <p:nvPr/>
        </p:nvGrpSpPr>
        <p:grpSpPr>
          <a:xfrm>
            <a:off x="711107" y="1219200"/>
            <a:ext cx="3250777" cy="1058989"/>
            <a:chOff x="533400" y="2209800"/>
            <a:chExt cx="2209800" cy="2688771"/>
          </a:xfrm>
          <a:scene3d>
            <a:camera prst="orthographicFront">
              <a:rot lat="0" lon="0" rev="0"/>
            </a:camera>
            <a:lightRig rig="brightRoom" dir="t">
              <a:rot lat="0" lon="0" rev="600000"/>
            </a:lightRig>
          </a:scene3d>
        </p:grpSpPr>
        <p:sp>
          <p:nvSpPr>
            <p:cNvPr id="6" name="AutoShape 5"/>
            <p:cNvSpPr>
              <a:spLocks noChangeArrowheads="1"/>
            </p:cNvSpPr>
            <p:nvPr/>
          </p:nvSpPr>
          <p:spPr bwMode="blackWhite">
            <a:xfrm>
              <a:off x="533400" y="2209800"/>
              <a:ext cx="2209800" cy="2688771"/>
            </a:xfrm>
            <a:prstGeom prst="roundRect">
              <a:avLst>
                <a:gd name="adj" fmla="val 9106"/>
              </a:avLst>
            </a:prstGeom>
            <a:solidFill>
              <a:srgbClr val="FCE79C"/>
            </a:solidFill>
            <a:ln>
              <a:noFill/>
              <a:headEnd/>
              <a:tailEnd/>
            </a:ln>
            <a:effectLst>
              <a:outerShdw blurRad="57785" dist="33020" dir="3180000" algn="ctr">
                <a:srgbClr val="000000">
                  <a:alpha val="30000"/>
                </a:srgbClr>
              </a:outerShdw>
            </a:effectLst>
            <a:sp3d prstMaterial="metal">
              <a:bevelT w="38100" h="57150" prst="angle"/>
            </a:sp3d>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lnSpc>
                  <a:spcPct val="120000"/>
                </a:lnSpc>
                <a:defRPr/>
              </a:pPr>
              <a:endParaRPr lang="en-US" sz="2200" dirty="0">
                <a:solidFill>
                  <a:srgbClr val="0000CC"/>
                </a:solidFill>
              </a:endParaRPr>
            </a:p>
          </p:txBody>
        </p:sp>
        <p:sp>
          <p:nvSpPr>
            <p:cNvPr id="7" name="TextBox 6"/>
            <p:cNvSpPr txBox="1"/>
            <p:nvPr/>
          </p:nvSpPr>
          <p:spPr>
            <a:xfrm>
              <a:off x="533400" y="2277680"/>
              <a:ext cx="2133600" cy="248499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a:spAutoFit/>
            </a:bodyPr>
            <a:lstStyle/>
            <a:p>
              <a:pPr algn="ctr">
                <a:lnSpc>
                  <a:spcPct val="120000"/>
                </a:lnSpc>
                <a:defRPr/>
              </a:pPr>
              <a:r>
                <a:rPr lang="en-US" sz="2400" dirty="0" err="1">
                  <a:solidFill>
                    <a:srgbClr val="FF0000"/>
                  </a:solidFill>
                  <a:latin typeface="+mn-lt"/>
                  <a:cs typeface="+mn-cs"/>
                </a:rPr>
                <a:t>Nếu</a:t>
              </a:r>
              <a:r>
                <a:rPr lang="en-US" sz="2400" dirty="0">
                  <a:solidFill>
                    <a:srgbClr val="FF0000"/>
                  </a:solidFill>
                  <a:latin typeface="+mn-lt"/>
                  <a:cs typeface="+mn-cs"/>
                </a:rPr>
                <a:t> </a:t>
              </a:r>
              <a:r>
                <a:rPr lang="en-US" sz="2400" b="1" i="1" dirty="0" err="1">
                  <a:solidFill>
                    <a:srgbClr val="FF0000"/>
                  </a:solidFill>
                  <a:latin typeface="+mn-lt"/>
                  <a:cs typeface="+mn-cs"/>
                </a:rPr>
                <a:t>vợ</a:t>
              </a:r>
              <a:r>
                <a:rPr lang="en-US" sz="2400" b="1" i="1" dirty="0">
                  <a:solidFill>
                    <a:srgbClr val="FF0000"/>
                  </a:solidFill>
                  <a:latin typeface="+mn-lt"/>
                  <a:cs typeface="+mn-cs"/>
                </a:rPr>
                <a:t>/</a:t>
              </a:r>
              <a:r>
                <a:rPr lang="en-US" sz="2400" b="1" i="1" dirty="0" err="1">
                  <a:solidFill>
                    <a:srgbClr val="FF0000"/>
                  </a:solidFill>
                  <a:latin typeface="+mn-lt"/>
                  <a:cs typeface="+mn-cs"/>
                </a:rPr>
                <a:t>chồng</a:t>
              </a:r>
              <a:r>
                <a:rPr lang="en-US" sz="2400" dirty="0">
                  <a:solidFill>
                    <a:srgbClr val="FF0000"/>
                  </a:solidFill>
                  <a:latin typeface="+mn-lt"/>
                  <a:cs typeface="+mn-cs"/>
                </a:rPr>
                <a:t> </a:t>
              </a:r>
              <a:r>
                <a:rPr lang="en-US" sz="2400" dirty="0" err="1">
                  <a:solidFill>
                    <a:srgbClr val="FF0000"/>
                  </a:solidFill>
                  <a:latin typeface="+mn-lt"/>
                  <a:cs typeface="+mn-cs"/>
                </a:rPr>
                <a:t>là</a:t>
              </a:r>
              <a:r>
                <a:rPr lang="en-US" sz="2400" dirty="0">
                  <a:solidFill>
                    <a:srgbClr val="FF0000"/>
                  </a:solidFill>
                  <a:latin typeface="+mn-lt"/>
                  <a:cs typeface="+mn-cs"/>
                </a:rPr>
                <a:t> </a:t>
              </a:r>
              <a:r>
                <a:rPr lang="en-US" sz="2400" dirty="0" err="1">
                  <a:solidFill>
                    <a:srgbClr val="FF0000"/>
                  </a:solidFill>
                  <a:latin typeface="+mn-lt"/>
                  <a:cs typeface="+mn-cs"/>
                </a:rPr>
                <a:t>đảng</a:t>
              </a:r>
              <a:r>
                <a:rPr lang="en-US" sz="2400" dirty="0">
                  <a:solidFill>
                    <a:srgbClr val="FF0000"/>
                  </a:solidFill>
                  <a:latin typeface="+mn-lt"/>
                  <a:cs typeface="+mn-cs"/>
                </a:rPr>
                <a:t> </a:t>
              </a:r>
              <a:r>
                <a:rPr lang="en-US" sz="2400" dirty="0" err="1">
                  <a:solidFill>
                    <a:srgbClr val="FF0000"/>
                  </a:solidFill>
                  <a:latin typeface="+mn-lt"/>
                  <a:cs typeface="+mn-cs"/>
                </a:rPr>
                <a:t>viên</a:t>
              </a:r>
              <a:endParaRPr lang="en-US" sz="2400" dirty="0">
                <a:solidFill>
                  <a:srgbClr val="FF0000"/>
                </a:solidFill>
                <a:latin typeface="+mn-lt"/>
                <a:cs typeface="+mn-cs"/>
              </a:endParaRPr>
            </a:p>
          </p:txBody>
        </p:sp>
      </p:grpSp>
      <p:sp>
        <p:nvSpPr>
          <p:cNvPr id="9" name="AutoShape 7"/>
          <p:cNvSpPr>
            <a:spLocks noChangeArrowheads="1"/>
          </p:cNvSpPr>
          <p:nvPr/>
        </p:nvSpPr>
        <p:spPr bwMode="auto">
          <a:xfrm>
            <a:off x="4952206" y="3886200"/>
            <a:ext cx="6399967" cy="1828800"/>
          </a:xfrm>
          <a:prstGeom prst="roundRect">
            <a:avLst>
              <a:gd name="adj" fmla="val 9106"/>
            </a:avLst>
          </a:prstGeom>
          <a:solidFill>
            <a:schemeClr val="accent1">
              <a:lumMod val="20000"/>
              <a:lumOff val="80000"/>
            </a:schemeClr>
          </a:solidFill>
          <a:ln w="3175">
            <a:solidFill>
              <a:schemeClr val="accent1"/>
            </a:solidFill>
            <a:headEnd/>
            <a:tailEnd/>
          </a:ln>
          <a:effectLst>
            <a:innerShdw blurRad="63500" dist="50800" dir="135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just" eaLnBrk="0" hangingPunct="0">
              <a:lnSpc>
                <a:spcPct val="120000"/>
              </a:lnSpc>
              <a:defRPr/>
            </a:pPr>
            <a:r>
              <a:rPr lang="en-US" sz="2800" dirty="0" err="1">
                <a:solidFill>
                  <a:schemeClr val="tx1"/>
                </a:solidFill>
              </a:rPr>
              <a:t>Nếu</a:t>
            </a:r>
            <a:r>
              <a:rPr lang="en-US" sz="2800" dirty="0">
                <a:solidFill>
                  <a:schemeClr val="tx1"/>
                </a:solidFill>
              </a:rPr>
              <a:t> </a:t>
            </a:r>
            <a:r>
              <a:rPr lang="en-US" sz="2800" dirty="0" err="1">
                <a:solidFill>
                  <a:schemeClr val="tx1"/>
                </a:solidFill>
              </a:rPr>
              <a:t>nội</a:t>
            </a:r>
            <a:r>
              <a:rPr lang="en-US" sz="2800" dirty="0">
                <a:solidFill>
                  <a:schemeClr val="tx1"/>
                </a:solidFill>
              </a:rPr>
              <a:t> dung </a:t>
            </a:r>
            <a:r>
              <a:rPr lang="en-US" sz="2800" dirty="0" err="1">
                <a:solidFill>
                  <a:schemeClr val="tx1"/>
                </a:solidFill>
              </a:rPr>
              <a:t>nào</a:t>
            </a:r>
            <a:r>
              <a:rPr lang="en-US" sz="2800" dirty="0">
                <a:solidFill>
                  <a:schemeClr val="tx1"/>
                </a:solidFill>
              </a:rPr>
              <a:t> </a:t>
            </a:r>
            <a:r>
              <a:rPr lang="en-US" sz="2800" dirty="0" err="1">
                <a:solidFill>
                  <a:schemeClr val="tx1"/>
                </a:solidFill>
              </a:rPr>
              <a:t>chưa</a:t>
            </a:r>
            <a:r>
              <a:rPr lang="en-US" sz="2800" dirty="0">
                <a:solidFill>
                  <a:schemeClr val="tx1"/>
                </a:solidFill>
              </a:rPr>
              <a:t> </a:t>
            </a:r>
            <a:r>
              <a:rPr lang="en-US" sz="2800" dirty="0" err="1">
                <a:solidFill>
                  <a:schemeClr val="tx1"/>
                </a:solidFill>
              </a:rPr>
              <a:t>rõ</a:t>
            </a:r>
            <a:r>
              <a:rPr lang="en-US" sz="2800" dirty="0">
                <a:solidFill>
                  <a:schemeClr val="tx1"/>
                </a:solidFill>
              </a:rPr>
              <a:t> </a:t>
            </a:r>
            <a:r>
              <a:rPr lang="en-US" sz="2800" dirty="0" err="1">
                <a:solidFill>
                  <a:schemeClr val="tx1"/>
                </a:solidFill>
              </a:rPr>
              <a:t>thì</a:t>
            </a:r>
            <a:r>
              <a:rPr lang="en-US" sz="2800" dirty="0">
                <a:solidFill>
                  <a:schemeClr val="tx1"/>
                </a:solidFill>
              </a:rPr>
              <a:t> </a:t>
            </a:r>
            <a:r>
              <a:rPr lang="en-US" sz="2800" dirty="0" err="1">
                <a:solidFill>
                  <a:schemeClr val="tx1"/>
                </a:solidFill>
              </a:rPr>
              <a:t>thẩm</a:t>
            </a:r>
            <a:r>
              <a:rPr lang="en-US" sz="2800" dirty="0">
                <a:solidFill>
                  <a:schemeClr val="tx1"/>
                </a:solidFill>
              </a:rPr>
              <a:t> </a:t>
            </a:r>
            <a:r>
              <a:rPr lang="en-US" sz="2800" dirty="0" err="1">
                <a:solidFill>
                  <a:schemeClr val="tx1"/>
                </a:solidFill>
              </a:rPr>
              <a:t>tra</a:t>
            </a:r>
            <a:r>
              <a:rPr lang="en-US" sz="2800" dirty="0">
                <a:solidFill>
                  <a:schemeClr val="tx1"/>
                </a:solidFill>
              </a:rPr>
              <a:t>, </a:t>
            </a:r>
            <a:r>
              <a:rPr lang="en-US" sz="2800" dirty="0" err="1">
                <a:solidFill>
                  <a:schemeClr val="tx1"/>
                </a:solidFill>
              </a:rPr>
              <a:t>xác</a:t>
            </a:r>
            <a:r>
              <a:rPr lang="en-US" sz="2800" dirty="0">
                <a:solidFill>
                  <a:schemeClr val="tx1"/>
                </a:solidFill>
              </a:rPr>
              <a:t> minh </a:t>
            </a:r>
            <a:r>
              <a:rPr lang="en-US" sz="2800" dirty="0" err="1">
                <a:solidFill>
                  <a:schemeClr val="tx1"/>
                </a:solidFill>
              </a:rPr>
              <a:t>riêng</a:t>
            </a:r>
            <a:r>
              <a:rPr lang="en-US" sz="2800" dirty="0">
                <a:solidFill>
                  <a:schemeClr val="tx1"/>
                </a:solidFill>
              </a:rPr>
              <a:t> </a:t>
            </a:r>
            <a:r>
              <a:rPr lang="en-US" sz="2800" dirty="0" err="1">
                <a:solidFill>
                  <a:schemeClr val="tx1"/>
                </a:solidFill>
              </a:rPr>
              <a:t>nội</a:t>
            </a:r>
            <a:r>
              <a:rPr lang="en-US" sz="2800" dirty="0">
                <a:solidFill>
                  <a:schemeClr val="tx1"/>
                </a:solidFill>
              </a:rPr>
              <a:t> dung </a:t>
            </a:r>
            <a:r>
              <a:rPr lang="en-US" sz="2800" dirty="0" err="1">
                <a:solidFill>
                  <a:schemeClr val="tx1"/>
                </a:solidFill>
              </a:rPr>
              <a:t>đó</a:t>
            </a:r>
            <a:endParaRPr lang="en-US" sz="2800" dirty="0">
              <a:solidFill>
                <a:schemeClr val="tx1"/>
              </a:solidFill>
            </a:endParaRPr>
          </a:p>
        </p:txBody>
      </p:sp>
      <p:grpSp>
        <p:nvGrpSpPr>
          <p:cNvPr id="5" name="Group 13"/>
          <p:cNvGrpSpPr/>
          <p:nvPr/>
        </p:nvGrpSpPr>
        <p:grpSpPr>
          <a:xfrm>
            <a:off x="711107" y="2514600"/>
            <a:ext cx="3250777" cy="1981200"/>
            <a:chOff x="533400" y="2209800"/>
            <a:chExt cx="2209800" cy="5030263"/>
          </a:xfrm>
          <a:scene3d>
            <a:camera prst="orthographicFront">
              <a:rot lat="0" lon="0" rev="0"/>
            </a:camera>
            <a:lightRig rig="brightRoom" dir="t">
              <a:rot lat="0" lon="0" rev="600000"/>
            </a:lightRig>
          </a:scene3d>
        </p:grpSpPr>
        <p:sp>
          <p:nvSpPr>
            <p:cNvPr id="15" name="AutoShape 5"/>
            <p:cNvSpPr>
              <a:spLocks noChangeArrowheads="1"/>
            </p:cNvSpPr>
            <p:nvPr/>
          </p:nvSpPr>
          <p:spPr bwMode="blackWhite">
            <a:xfrm>
              <a:off x="533400" y="2209800"/>
              <a:ext cx="2209800" cy="5030263"/>
            </a:xfrm>
            <a:prstGeom prst="roundRect">
              <a:avLst>
                <a:gd name="adj" fmla="val 9106"/>
              </a:avLst>
            </a:prstGeom>
            <a:solidFill>
              <a:srgbClr val="FCE79C"/>
            </a:solidFill>
            <a:ln>
              <a:noFill/>
              <a:headEnd/>
              <a:tailEnd/>
            </a:ln>
            <a:effectLst>
              <a:outerShdw blurRad="57785" dist="33020" dir="3180000" algn="ctr">
                <a:srgbClr val="000000">
                  <a:alpha val="30000"/>
                </a:srgbClr>
              </a:outerShdw>
            </a:effectLst>
            <a:sp3d prstMaterial="metal">
              <a:bevelT w="38100" h="57150" prst="angle"/>
            </a:sp3d>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lnSpc>
                  <a:spcPct val="120000"/>
                </a:lnSpc>
                <a:defRPr/>
              </a:pPr>
              <a:endParaRPr lang="en-US" sz="2200" dirty="0">
                <a:solidFill>
                  <a:srgbClr val="0000CC"/>
                </a:solidFill>
              </a:endParaRPr>
            </a:p>
          </p:txBody>
        </p:sp>
        <p:sp>
          <p:nvSpPr>
            <p:cNvPr id="16" name="TextBox 15"/>
            <p:cNvSpPr txBox="1"/>
            <p:nvPr/>
          </p:nvSpPr>
          <p:spPr>
            <a:xfrm>
              <a:off x="586581" y="2867756"/>
              <a:ext cx="2133600" cy="3985364"/>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a:spAutoFit/>
            </a:bodyPr>
            <a:lstStyle/>
            <a:p>
              <a:pPr algn="ctr">
                <a:defRPr/>
              </a:pPr>
              <a:r>
                <a:rPr lang="en-US" sz="2400" dirty="0" err="1">
                  <a:solidFill>
                    <a:srgbClr val="FF0000"/>
                  </a:solidFill>
                  <a:latin typeface="+mn-lt"/>
                  <a:cs typeface="+mn-cs"/>
                </a:rPr>
                <a:t>Vào</a:t>
              </a:r>
              <a:r>
                <a:rPr lang="en-US" sz="2400" dirty="0">
                  <a:solidFill>
                    <a:srgbClr val="FF0000"/>
                  </a:solidFill>
                  <a:latin typeface="+mn-lt"/>
                  <a:cs typeface="+mn-cs"/>
                </a:rPr>
                <a:t> </a:t>
              </a:r>
              <a:r>
                <a:rPr lang="en-US" sz="2400" dirty="0" err="1">
                  <a:solidFill>
                    <a:srgbClr val="FF0000"/>
                  </a:solidFill>
                  <a:latin typeface="+mn-lt"/>
                  <a:cs typeface="+mn-cs"/>
                </a:rPr>
                <a:t>Đảng</a:t>
              </a:r>
              <a:r>
                <a:rPr lang="en-US" sz="2400" dirty="0">
                  <a:solidFill>
                    <a:srgbClr val="FF0000"/>
                  </a:solidFill>
                  <a:latin typeface="+mn-lt"/>
                  <a:cs typeface="+mn-cs"/>
                </a:rPr>
                <a:t> </a:t>
              </a:r>
              <a:r>
                <a:rPr lang="en-US" sz="2400" b="1" i="1" dirty="0" err="1">
                  <a:solidFill>
                    <a:srgbClr val="FF0000"/>
                  </a:solidFill>
                  <a:latin typeface="+mn-lt"/>
                  <a:cs typeface="+mn-cs"/>
                </a:rPr>
                <a:t>trước</a:t>
              </a:r>
              <a:r>
                <a:rPr lang="en-US" sz="2400" b="1" i="1" dirty="0">
                  <a:solidFill>
                    <a:srgbClr val="FF0000"/>
                  </a:solidFill>
                  <a:latin typeface="+mn-lt"/>
                  <a:cs typeface="+mn-cs"/>
                </a:rPr>
                <a:t> </a:t>
              </a:r>
              <a:r>
                <a:rPr lang="en-US" sz="2400" dirty="0" err="1">
                  <a:solidFill>
                    <a:srgbClr val="FF0000"/>
                  </a:solidFill>
                  <a:latin typeface="+mn-lt"/>
                  <a:cs typeface="+mn-cs"/>
                </a:rPr>
                <a:t>khi</a:t>
              </a:r>
              <a:r>
                <a:rPr lang="en-US" sz="2400" dirty="0">
                  <a:solidFill>
                    <a:srgbClr val="FF0000"/>
                  </a:solidFill>
                  <a:latin typeface="+mn-lt"/>
                  <a:cs typeface="+mn-cs"/>
                </a:rPr>
                <a:t> </a:t>
              </a:r>
              <a:r>
                <a:rPr lang="en-US" sz="2400" dirty="0" err="1">
                  <a:solidFill>
                    <a:srgbClr val="FF0000"/>
                  </a:solidFill>
                  <a:latin typeface="+mn-lt"/>
                  <a:cs typeface="+mn-cs"/>
                </a:rPr>
                <a:t>kết</a:t>
              </a:r>
              <a:r>
                <a:rPr lang="en-US" sz="2400" dirty="0">
                  <a:solidFill>
                    <a:srgbClr val="FF0000"/>
                  </a:solidFill>
                  <a:latin typeface="+mn-lt"/>
                  <a:cs typeface="+mn-cs"/>
                </a:rPr>
                <a:t> </a:t>
              </a:r>
              <a:r>
                <a:rPr lang="en-US" sz="2400" dirty="0" err="1">
                  <a:solidFill>
                    <a:srgbClr val="FF0000"/>
                  </a:solidFill>
                  <a:latin typeface="+mn-lt"/>
                  <a:cs typeface="+mn-cs"/>
                </a:rPr>
                <a:t>hôn</a:t>
              </a:r>
              <a:r>
                <a:rPr lang="en-US" sz="2400" dirty="0">
                  <a:solidFill>
                    <a:srgbClr val="FF0000"/>
                  </a:solidFill>
                  <a:latin typeface="+mn-lt"/>
                  <a:cs typeface="+mn-cs"/>
                </a:rPr>
                <a:t> (</a:t>
              </a:r>
              <a:r>
                <a:rPr lang="en-US" sz="2400" dirty="0" err="1">
                  <a:solidFill>
                    <a:srgbClr val="FF0000"/>
                  </a:solidFill>
                  <a:latin typeface="+mn-lt"/>
                  <a:cs typeface="+mn-cs"/>
                </a:rPr>
                <a:t>nhưng</a:t>
              </a:r>
              <a:r>
                <a:rPr lang="en-US" sz="2400" dirty="0">
                  <a:solidFill>
                    <a:srgbClr val="FF0000"/>
                  </a:solidFill>
                  <a:latin typeface="+mn-lt"/>
                  <a:cs typeface="+mn-cs"/>
                </a:rPr>
                <a:t> </a:t>
              </a:r>
              <a:r>
                <a:rPr lang="en-US" sz="2400" dirty="0" err="1">
                  <a:solidFill>
                    <a:srgbClr val="FF0000"/>
                  </a:solidFill>
                  <a:latin typeface="+mn-lt"/>
                  <a:cs typeface="+mn-cs"/>
                </a:rPr>
                <a:t>đã</a:t>
              </a:r>
              <a:r>
                <a:rPr lang="en-US" sz="2400" dirty="0">
                  <a:solidFill>
                    <a:srgbClr val="FF0000"/>
                  </a:solidFill>
                  <a:latin typeface="+mn-lt"/>
                  <a:cs typeface="+mn-cs"/>
                </a:rPr>
                <a:t> </a:t>
              </a:r>
              <a:r>
                <a:rPr lang="en-US" sz="2400" dirty="0" err="1">
                  <a:solidFill>
                    <a:srgbClr val="FF0000"/>
                  </a:solidFill>
                  <a:latin typeface="+mn-lt"/>
                  <a:cs typeface="+mn-cs"/>
                </a:rPr>
                <a:t>bổ</a:t>
              </a:r>
              <a:r>
                <a:rPr lang="en-US" sz="2400" dirty="0">
                  <a:solidFill>
                    <a:srgbClr val="FF0000"/>
                  </a:solidFill>
                  <a:latin typeface="+mn-lt"/>
                  <a:cs typeface="+mn-cs"/>
                </a:rPr>
                <a:t> sung </a:t>
              </a:r>
              <a:r>
                <a:rPr lang="en-US" sz="2400" dirty="0" err="1">
                  <a:solidFill>
                    <a:srgbClr val="FF0000"/>
                  </a:solidFill>
                  <a:latin typeface="+mn-lt"/>
                  <a:cs typeface="+mn-cs"/>
                </a:rPr>
                <a:t>và</a:t>
              </a:r>
              <a:r>
                <a:rPr lang="en-US" sz="2400" dirty="0">
                  <a:solidFill>
                    <a:srgbClr val="FF0000"/>
                  </a:solidFill>
                  <a:latin typeface="+mn-lt"/>
                  <a:cs typeface="+mn-cs"/>
                </a:rPr>
                <a:t> </a:t>
              </a:r>
              <a:r>
                <a:rPr lang="en-US" sz="2400" dirty="0" err="1">
                  <a:solidFill>
                    <a:srgbClr val="FF0000"/>
                  </a:solidFill>
                  <a:latin typeface="+mn-lt"/>
                  <a:cs typeface="+mn-cs"/>
                </a:rPr>
                <a:t>thẩm</a:t>
              </a:r>
              <a:r>
                <a:rPr lang="en-US" sz="2400" dirty="0">
                  <a:solidFill>
                    <a:srgbClr val="FF0000"/>
                  </a:solidFill>
                  <a:latin typeface="+mn-lt"/>
                  <a:cs typeface="+mn-cs"/>
                </a:rPr>
                <a:t> </a:t>
              </a:r>
              <a:r>
                <a:rPr lang="en-US" sz="2400" dirty="0" err="1">
                  <a:solidFill>
                    <a:srgbClr val="FF0000"/>
                  </a:solidFill>
                  <a:latin typeface="+mn-lt"/>
                  <a:cs typeface="+mn-cs"/>
                </a:rPr>
                <a:t>tra</a:t>
              </a:r>
              <a:r>
                <a:rPr lang="en-US" sz="2400" dirty="0">
                  <a:solidFill>
                    <a:srgbClr val="FF0000"/>
                  </a:solidFill>
                  <a:latin typeface="+mn-lt"/>
                  <a:cs typeface="+mn-cs"/>
                </a:rPr>
                <a:t>, </a:t>
              </a:r>
              <a:r>
                <a:rPr lang="en-US" sz="2400" dirty="0" err="1">
                  <a:solidFill>
                    <a:srgbClr val="FF0000"/>
                  </a:solidFill>
                  <a:latin typeface="+mn-lt"/>
                  <a:cs typeface="+mn-cs"/>
                </a:rPr>
                <a:t>xác</a:t>
              </a:r>
              <a:r>
                <a:rPr lang="en-US" sz="2400" dirty="0">
                  <a:solidFill>
                    <a:srgbClr val="FF0000"/>
                  </a:solidFill>
                  <a:latin typeface="+mn-lt"/>
                  <a:cs typeface="+mn-cs"/>
                </a:rPr>
                <a:t> minh)</a:t>
              </a:r>
            </a:p>
          </p:txBody>
        </p:sp>
      </p:grpSp>
      <p:grpSp>
        <p:nvGrpSpPr>
          <p:cNvPr id="10" name="Group 16"/>
          <p:cNvGrpSpPr/>
          <p:nvPr/>
        </p:nvGrpSpPr>
        <p:grpSpPr>
          <a:xfrm>
            <a:off x="711107" y="4732212"/>
            <a:ext cx="3250777" cy="1058989"/>
            <a:chOff x="533400" y="2209800"/>
            <a:chExt cx="2209800" cy="2688771"/>
          </a:xfrm>
          <a:scene3d>
            <a:camera prst="orthographicFront">
              <a:rot lat="0" lon="0" rev="0"/>
            </a:camera>
            <a:lightRig rig="brightRoom" dir="t">
              <a:rot lat="0" lon="0" rev="600000"/>
            </a:lightRig>
          </a:scene3d>
        </p:grpSpPr>
        <p:sp>
          <p:nvSpPr>
            <p:cNvPr id="18" name="AutoShape 5"/>
            <p:cNvSpPr>
              <a:spLocks noChangeArrowheads="1"/>
            </p:cNvSpPr>
            <p:nvPr/>
          </p:nvSpPr>
          <p:spPr bwMode="blackWhite">
            <a:xfrm>
              <a:off x="533400" y="2209800"/>
              <a:ext cx="2209800" cy="2688771"/>
            </a:xfrm>
            <a:prstGeom prst="roundRect">
              <a:avLst>
                <a:gd name="adj" fmla="val 9106"/>
              </a:avLst>
            </a:prstGeom>
            <a:solidFill>
              <a:srgbClr val="FCE79C"/>
            </a:solidFill>
            <a:ln>
              <a:noFill/>
              <a:headEnd/>
              <a:tailEnd/>
            </a:ln>
            <a:effectLst>
              <a:outerShdw blurRad="57785" dist="33020" dir="3180000" algn="ctr">
                <a:srgbClr val="000000">
                  <a:alpha val="30000"/>
                </a:srgbClr>
              </a:outerShdw>
            </a:effectLst>
            <a:sp3d prstMaterial="metal">
              <a:bevelT w="38100" h="57150" prst="angle"/>
            </a:sp3d>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lnSpc>
                  <a:spcPct val="120000"/>
                </a:lnSpc>
                <a:defRPr/>
              </a:pPr>
              <a:endParaRPr lang="en-US" sz="2200" dirty="0">
                <a:solidFill>
                  <a:srgbClr val="0000CC"/>
                </a:solidFill>
              </a:endParaRPr>
            </a:p>
          </p:txBody>
        </p:sp>
        <p:sp>
          <p:nvSpPr>
            <p:cNvPr id="19" name="TextBox 18"/>
            <p:cNvSpPr txBox="1"/>
            <p:nvPr/>
          </p:nvSpPr>
          <p:spPr>
            <a:xfrm>
              <a:off x="567928" y="2309925"/>
              <a:ext cx="2133600" cy="2484991"/>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a:spAutoFit/>
            </a:bodyPr>
            <a:lstStyle/>
            <a:p>
              <a:pPr algn="ctr">
                <a:lnSpc>
                  <a:spcPct val="120000"/>
                </a:lnSpc>
                <a:defRPr/>
              </a:pPr>
              <a:r>
                <a:rPr lang="en-US" sz="2400" dirty="0" err="1">
                  <a:solidFill>
                    <a:srgbClr val="FF0000"/>
                  </a:solidFill>
                  <a:latin typeface="+mn-lt"/>
                  <a:cs typeface="+mn-cs"/>
                </a:rPr>
                <a:t>Hoặc</a:t>
              </a:r>
              <a:r>
                <a:rPr lang="en-US" sz="2400" dirty="0">
                  <a:solidFill>
                    <a:srgbClr val="FF0000"/>
                  </a:solidFill>
                  <a:latin typeface="+mn-lt"/>
                  <a:cs typeface="+mn-cs"/>
                </a:rPr>
                <a:t> </a:t>
              </a:r>
              <a:r>
                <a:rPr lang="en-US" sz="2400" dirty="0" err="1">
                  <a:solidFill>
                    <a:srgbClr val="FF0000"/>
                  </a:solidFill>
                  <a:latin typeface="+mn-lt"/>
                  <a:cs typeface="+mn-cs"/>
                </a:rPr>
                <a:t>vào</a:t>
              </a:r>
              <a:r>
                <a:rPr lang="en-US" sz="2400" dirty="0">
                  <a:solidFill>
                    <a:srgbClr val="FF0000"/>
                  </a:solidFill>
                  <a:latin typeface="+mn-lt"/>
                  <a:cs typeface="+mn-cs"/>
                </a:rPr>
                <a:t> </a:t>
              </a:r>
              <a:r>
                <a:rPr lang="en-US" sz="2400" dirty="0" err="1">
                  <a:solidFill>
                    <a:srgbClr val="FF0000"/>
                  </a:solidFill>
                  <a:latin typeface="+mn-lt"/>
                  <a:cs typeface="+mn-cs"/>
                </a:rPr>
                <a:t>Đảng</a:t>
              </a:r>
              <a:r>
                <a:rPr lang="en-US" sz="2400" dirty="0">
                  <a:solidFill>
                    <a:srgbClr val="FF0000"/>
                  </a:solidFill>
                  <a:latin typeface="+mn-lt"/>
                  <a:cs typeface="+mn-cs"/>
                </a:rPr>
                <a:t> </a:t>
              </a:r>
              <a:r>
                <a:rPr lang="en-US" sz="2400" b="1" i="1" dirty="0" err="1">
                  <a:solidFill>
                    <a:srgbClr val="FF0000"/>
                  </a:solidFill>
                  <a:latin typeface="+mn-lt"/>
                  <a:cs typeface="+mn-cs"/>
                </a:rPr>
                <a:t>sau</a:t>
              </a:r>
              <a:r>
                <a:rPr lang="en-US" sz="2400" dirty="0">
                  <a:solidFill>
                    <a:srgbClr val="FF0000"/>
                  </a:solidFill>
                  <a:latin typeface="+mn-lt"/>
                  <a:cs typeface="+mn-cs"/>
                </a:rPr>
                <a:t> </a:t>
              </a:r>
              <a:r>
                <a:rPr lang="en-US" sz="2400" dirty="0" err="1">
                  <a:solidFill>
                    <a:srgbClr val="FF0000"/>
                  </a:solidFill>
                  <a:latin typeface="+mn-lt"/>
                  <a:cs typeface="+mn-cs"/>
                </a:rPr>
                <a:t>khi</a:t>
              </a:r>
              <a:r>
                <a:rPr lang="en-US" sz="2400" dirty="0">
                  <a:solidFill>
                    <a:srgbClr val="FF0000"/>
                  </a:solidFill>
                  <a:latin typeface="+mn-lt"/>
                  <a:cs typeface="+mn-cs"/>
                </a:rPr>
                <a:t> </a:t>
              </a:r>
              <a:r>
                <a:rPr lang="en-US" sz="2400" dirty="0" err="1">
                  <a:solidFill>
                    <a:srgbClr val="FF0000"/>
                  </a:solidFill>
                  <a:latin typeface="+mn-lt"/>
                  <a:cs typeface="+mn-cs"/>
                </a:rPr>
                <a:t>kết</a:t>
              </a:r>
              <a:r>
                <a:rPr lang="en-US" sz="2400" dirty="0">
                  <a:solidFill>
                    <a:srgbClr val="FF0000"/>
                  </a:solidFill>
                  <a:latin typeface="+mn-lt"/>
                  <a:cs typeface="+mn-cs"/>
                </a:rPr>
                <a:t> </a:t>
              </a:r>
              <a:r>
                <a:rPr lang="en-US" sz="2400" dirty="0" err="1">
                  <a:solidFill>
                    <a:srgbClr val="FF0000"/>
                  </a:solidFill>
                  <a:latin typeface="+mn-lt"/>
                  <a:cs typeface="+mn-cs"/>
                </a:rPr>
                <a:t>hôn</a:t>
              </a:r>
              <a:endParaRPr lang="en-US" sz="2400" dirty="0">
                <a:solidFill>
                  <a:srgbClr val="FF0000"/>
                </a:solidFill>
                <a:latin typeface="+mn-lt"/>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Horizontal)">
                                      <p:cBhvr>
                                        <p:cTn id="33" dur="5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6"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Horizont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0" y="0"/>
            <a:ext cx="12190413" cy="738188"/>
          </a:xfrm>
          <a:prstGeom prst="rect">
            <a:avLst/>
          </a:prstGeom>
          <a:noFill/>
          <a:ln w="9525">
            <a:noFill/>
            <a:miter lim="800000"/>
            <a:headEnd/>
            <a:tailEnd/>
          </a:ln>
        </p:spPr>
        <p:txBody>
          <a:bodyPr>
            <a:spAutoFit/>
          </a:bodyPr>
          <a:lstStyle/>
          <a:p>
            <a:pPr marL="6350" lvl="1" algn="ctr" eaLnBrk="0" hangingPunct="0">
              <a:lnSpc>
                <a:spcPct val="150000"/>
              </a:lnSpc>
              <a:defRPr/>
            </a:pPr>
            <a:r>
              <a:rPr lang="en-US" sz="2800" b="1" spc="300" dirty="0">
                <a:solidFill>
                  <a:srgbClr val="FF0000"/>
                </a:solidFill>
                <a:latin typeface="Times New Roman" pitchFamily="18" charset="0"/>
                <a:cs typeface="Times New Roman" pitchFamily="18" charset="0"/>
              </a:rPr>
              <a:t>PHƯƠNG PHÁP THẨM TRA (4)</a:t>
            </a:r>
          </a:p>
        </p:txBody>
      </p:sp>
      <p:sp>
        <p:nvSpPr>
          <p:cNvPr id="10" name="AutoShape 3"/>
          <p:cNvSpPr>
            <a:spLocks noChangeArrowheads="1"/>
          </p:cNvSpPr>
          <p:nvPr/>
        </p:nvSpPr>
        <p:spPr bwMode="ltGray">
          <a:xfrm>
            <a:off x="1422215" y="1524000"/>
            <a:ext cx="6095207" cy="3657600"/>
          </a:xfrm>
          <a:prstGeom prst="rightArrow">
            <a:avLst>
              <a:gd name="adj1" fmla="val 79306"/>
              <a:gd name="adj2" fmla="val 14718"/>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eaLnBrk="0" hangingPunct="0">
              <a:defRPr/>
            </a:pPr>
            <a:r>
              <a:rPr lang="en-US" dirty="0">
                <a:latin typeface="Arial" pitchFamily="34" charset="0"/>
              </a:rPr>
              <a:t> </a:t>
            </a:r>
          </a:p>
        </p:txBody>
      </p:sp>
      <p:grpSp>
        <p:nvGrpSpPr>
          <p:cNvPr id="2" name="Group 20"/>
          <p:cNvGrpSpPr/>
          <p:nvPr/>
        </p:nvGrpSpPr>
        <p:grpSpPr>
          <a:xfrm>
            <a:off x="7822182" y="1752600"/>
            <a:ext cx="3454624" cy="3236156"/>
            <a:chOff x="533400" y="2209800"/>
            <a:chExt cx="2210231" cy="2971800"/>
          </a:xfrm>
          <a:scene3d>
            <a:camera prst="orthographicFront">
              <a:rot lat="0" lon="0" rev="0"/>
            </a:camera>
            <a:lightRig rig="soft" dir="t">
              <a:rot lat="0" lon="0" rev="0"/>
            </a:lightRig>
          </a:scene3d>
        </p:grpSpPr>
        <p:sp>
          <p:nvSpPr>
            <p:cNvPr id="16" name="AutoShape 5"/>
            <p:cNvSpPr>
              <a:spLocks noChangeArrowheads="1"/>
            </p:cNvSpPr>
            <p:nvPr/>
          </p:nvSpPr>
          <p:spPr bwMode="blackWhite">
            <a:xfrm>
              <a:off x="533400" y="2209800"/>
              <a:ext cx="2209800" cy="2971800"/>
            </a:xfrm>
            <a:prstGeom prst="roundRect">
              <a:avLst>
                <a:gd name="adj" fmla="val 9106"/>
              </a:avLst>
            </a:prstGeom>
            <a:solidFill>
              <a:srgbClr val="FCE79C"/>
            </a:solidFill>
            <a:ln>
              <a:noFill/>
              <a:headEnd/>
              <a:tailEnd/>
            </a:ln>
            <a:effectLst>
              <a:outerShdw blurRad="107950" dist="12700" dir="5400000" algn="ctr">
                <a:srgbClr val="000000"/>
              </a:outerShdw>
            </a:effectLst>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lnSpc>
                  <a:spcPct val="120000"/>
                </a:lnSpc>
                <a:defRPr/>
              </a:pPr>
              <a:endParaRPr lang="en-US" sz="2600" dirty="0">
                <a:solidFill>
                  <a:srgbClr val="0000CC"/>
                </a:solidFill>
              </a:endParaRPr>
            </a:p>
          </p:txBody>
        </p:sp>
        <p:sp>
          <p:nvSpPr>
            <p:cNvPr id="17" name="TextBox 16"/>
            <p:cNvSpPr txBox="1"/>
            <p:nvPr/>
          </p:nvSpPr>
          <p:spPr>
            <a:xfrm>
              <a:off x="610031" y="2740530"/>
              <a:ext cx="2133600" cy="2289342"/>
            </a:xfrm>
            <a:prstGeom prst="rect">
              <a:avLst/>
            </a:prstGeom>
            <a:noFill/>
            <a:ln>
              <a:noFill/>
            </a:ln>
            <a:effectLst>
              <a:outerShdw blurRad="107950" dist="12700" dir="5400000" algn="ctr">
                <a:srgbClr val="000000"/>
              </a:outerShdw>
            </a:effectLst>
            <a:sp3d contourW="44450" prstMaterial="matte">
              <a:bevelT w="63500" h="63500" prst="artDeco"/>
              <a:contourClr>
                <a:srgbClr val="FFFFFF"/>
              </a:contourClr>
            </a:sp3d>
          </p:spPr>
          <p:txBody>
            <a:bodyPr>
              <a:spAutoFit/>
            </a:bodyPr>
            <a:lstStyle/>
            <a:p>
              <a:pPr algn="ctr" eaLnBrk="0" hangingPunct="0">
                <a:lnSpc>
                  <a:spcPct val="120000"/>
                </a:lnSpc>
                <a:defRPr/>
              </a:pPr>
              <a:r>
                <a:rPr lang="en-US" sz="2600" dirty="0" err="1">
                  <a:latin typeface="+mn-lt"/>
                  <a:cs typeface="+mn-cs"/>
                </a:rPr>
                <a:t>Cấp</a:t>
              </a:r>
              <a:r>
                <a:rPr lang="en-US" sz="2600" dirty="0">
                  <a:latin typeface="+mn-lt"/>
                  <a:cs typeface="+mn-cs"/>
                </a:rPr>
                <a:t> </a:t>
              </a:r>
              <a:r>
                <a:rPr lang="en-US" sz="2600" dirty="0" err="1">
                  <a:latin typeface="+mn-lt"/>
                  <a:cs typeface="+mn-cs"/>
                </a:rPr>
                <a:t>ủy</a:t>
              </a:r>
              <a:r>
                <a:rPr lang="en-US" sz="2600" dirty="0">
                  <a:latin typeface="+mn-lt"/>
                  <a:cs typeface="+mn-cs"/>
                </a:rPr>
                <a:t> </a:t>
              </a:r>
              <a:r>
                <a:rPr lang="en-US" sz="2600" dirty="0" err="1">
                  <a:latin typeface="+mn-lt"/>
                  <a:cs typeface="+mn-cs"/>
                </a:rPr>
                <a:t>cơ</a:t>
              </a:r>
              <a:r>
                <a:rPr lang="en-US" sz="2600" dirty="0">
                  <a:latin typeface="+mn-lt"/>
                  <a:cs typeface="+mn-cs"/>
                </a:rPr>
                <a:t> </a:t>
              </a:r>
              <a:r>
                <a:rPr lang="en-US" sz="2600" dirty="0" err="1">
                  <a:latin typeface="+mn-lt"/>
                  <a:cs typeface="+mn-cs"/>
                </a:rPr>
                <a:t>sở</a:t>
              </a:r>
              <a:r>
                <a:rPr lang="en-US" sz="2600" dirty="0">
                  <a:latin typeface="+mn-lt"/>
                  <a:cs typeface="+mn-cs"/>
                </a:rPr>
                <a:t> </a:t>
              </a:r>
              <a:r>
                <a:rPr lang="en-US" sz="2600" dirty="0" err="1">
                  <a:latin typeface="+mn-lt"/>
                  <a:cs typeface="+mn-cs"/>
                </a:rPr>
                <a:t>nơi</a:t>
              </a:r>
              <a:r>
                <a:rPr lang="en-US" sz="2600" dirty="0">
                  <a:latin typeface="+mn-lt"/>
                  <a:cs typeface="+mn-cs"/>
                </a:rPr>
                <a:t> </a:t>
              </a:r>
              <a:r>
                <a:rPr lang="en-US" sz="2600" dirty="0" err="1">
                  <a:latin typeface="+mn-lt"/>
                  <a:cs typeface="+mn-cs"/>
                </a:rPr>
                <a:t>có</a:t>
              </a:r>
              <a:r>
                <a:rPr lang="en-US" sz="2600" dirty="0">
                  <a:latin typeface="+mn-lt"/>
                  <a:cs typeface="+mn-cs"/>
                </a:rPr>
                <a:t> </a:t>
              </a:r>
              <a:r>
                <a:rPr lang="en-US" sz="2600" dirty="0" err="1">
                  <a:latin typeface="+mn-lt"/>
                  <a:cs typeface="+mn-cs"/>
                </a:rPr>
                <a:t>người</a:t>
              </a:r>
              <a:r>
                <a:rPr lang="en-US" sz="2600" dirty="0">
                  <a:latin typeface="+mn-lt"/>
                  <a:cs typeface="+mn-cs"/>
                </a:rPr>
                <a:t> </a:t>
              </a:r>
              <a:r>
                <a:rPr lang="en-US" sz="2600" dirty="0" err="1">
                  <a:latin typeface="+mn-lt"/>
                  <a:cs typeface="+mn-cs"/>
                </a:rPr>
                <a:t>vào</a:t>
              </a:r>
              <a:r>
                <a:rPr lang="en-US" sz="2600" dirty="0">
                  <a:latin typeface="+mn-lt"/>
                  <a:cs typeface="+mn-cs"/>
                </a:rPr>
                <a:t> </a:t>
              </a:r>
              <a:r>
                <a:rPr lang="en-US" sz="2600" dirty="0" err="1">
                  <a:latin typeface="+mn-lt"/>
                  <a:cs typeface="+mn-cs"/>
                </a:rPr>
                <a:t>Đảng</a:t>
              </a:r>
              <a:r>
                <a:rPr lang="en-US" sz="2600" dirty="0">
                  <a:latin typeface="+mn-lt"/>
                  <a:cs typeface="+mn-cs"/>
                </a:rPr>
                <a:t> </a:t>
              </a:r>
              <a:r>
                <a:rPr lang="en-US" sz="2600" dirty="0" err="1">
                  <a:latin typeface="+mn-lt"/>
                  <a:cs typeface="+mn-cs"/>
                </a:rPr>
                <a:t>làm</a:t>
              </a:r>
              <a:r>
                <a:rPr lang="en-US" sz="2600" dirty="0">
                  <a:latin typeface="+mn-lt"/>
                  <a:cs typeface="+mn-cs"/>
                </a:rPr>
                <a:t> v</a:t>
              </a:r>
              <a:r>
                <a:rPr lang="vi-VN" sz="2600" dirty="0">
                  <a:latin typeface="+mn-lt"/>
                  <a:cs typeface="+mn-cs"/>
                </a:rPr>
                <a:t>ă</a:t>
              </a:r>
              <a:r>
                <a:rPr lang="en-US" sz="2600" dirty="0">
                  <a:latin typeface="+mn-lt"/>
                  <a:cs typeface="+mn-cs"/>
                </a:rPr>
                <a:t>n </a:t>
              </a:r>
              <a:r>
                <a:rPr lang="en-US" sz="2600" dirty="0" err="1">
                  <a:latin typeface="+mn-lt"/>
                  <a:cs typeface="+mn-cs"/>
                </a:rPr>
                <a:t>bản</a:t>
              </a:r>
              <a:r>
                <a:rPr lang="en-US" sz="2600" dirty="0">
                  <a:latin typeface="+mn-lt"/>
                  <a:cs typeface="+mn-cs"/>
                </a:rPr>
                <a:t> </a:t>
              </a:r>
              <a:r>
                <a:rPr lang="en-US" sz="2600" dirty="0" err="1">
                  <a:latin typeface="+mn-lt"/>
                  <a:cs typeface="+mn-cs"/>
                </a:rPr>
                <a:t>gửi</a:t>
              </a:r>
              <a:r>
                <a:rPr lang="en-US" sz="2600" dirty="0">
                  <a:latin typeface="+mn-lt"/>
                  <a:cs typeface="+mn-cs"/>
                </a:rPr>
                <a:t> </a:t>
              </a:r>
              <a:r>
                <a:rPr lang="en-US" sz="2600" dirty="0" err="1">
                  <a:latin typeface="+mn-lt"/>
                  <a:cs typeface="+mn-cs"/>
                </a:rPr>
                <a:t>Đảng</a:t>
              </a:r>
              <a:r>
                <a:rPr lang="en-US" sz="2600" dirty="0">
                  <a:latin typeface="+mn-lt"/>
                  <a:cs typeface="+mn-cs"/>
                </a:rPr>
                <a:t> </a:t>
              </a:r>
              <a:r>
                <a:rPr lang="en-US" sz="2600" dirty="0" err="1">
                  <a:latin typeface="+mn-lt"/>
                  <a:cs typeface="+mn-cs"/>
                </a:rPr>
                <a:t>ủy</a:t>
              </a:r>
              <a:r>
                <a:rPr lang="en-US" sz="2600" dirty="0">
                  <a:latin typeface="+mn-lt"/>
                  <a:cs typeface="+mn-cs"/>
                </a:rPr>
                <a:t> </a:t>
              </a:r>
              <a:r>
                <a:rPr lang="en-US" sz="2600" dirty="0" err="1">
                  <a:latin typeface="+mn-lt"/>
                  <a:cs typeface="+mn-cs"/>
                </a:rPr>
                <a:t>ngoài</a:t>
              </a:r>
              <a:r>
                <a:rPr lang="en-US" sz="2600" dirty="0">
                  <a:latin typeface="+mn-lt"/>
                  <a:cs typeface="+mn-cs"/>
                </a:rPr>
                <a:t> </a:t>
              </a:r>
              <a:r>
                <a:rPr lang="en-US" sz="2600" dirty="0" err="1">
                  <a:latin typeface="+mn-lt"/>
                  <a:cs typeface="+mn-cs"/>
                </a:rPr>
                <a:t>nước</a:t>
              </a:r>
              <a:r>
                <a:rPr lang="en-US" sz="2600" dirty="0">
                  <a:latin typeface="+mn-lt"/>
                  <a:cs typeface="+mn-cs"/>
                </a:rPr>
                <a:t> </a:t>
              </a:r>
              <a:r>
                <a:rPr lang="en-US" sz="2600" dirty="0" err="1">
                  <a:latin typeface="+mn-lt"/>
                  <a:cs typeface="+mn-cs"/>
                </a:rPr>
                <a:t>để</a:t>
              </a:r>
              <a:r>
                <a:rPr lang="en-US" sz="2600" dirty="0">
                  <a:latin typeface="+mn-lt"/>
                  <a:cs typeface="+mn-cs"/>
                </a:rPr>
                <a:t> </a:t>
              </a:r>
              <a:r>
                <a:rPr lang="en-US" sz="2600" dirty="0" err="1">
                  <a:latin typeface="+mn-lt"/>
                  <a:cs typeface="+mn-cs"/>
                </a:rPr>
                <a:t>lấy</a:t>
              </a:r>
              <a:r>
                <a:rPr lang="en-US" sz="2600" dirty="0">
                  <a:latin typeface="+mn-lt"/>
                  <a:cs typeface="+mn-cs"/>
                </a:rPr>
                <a:t> </a:t>
              </a:r>
              <a:r>
                <a:rPr lang="en-US" sz="2600" dirty="0" err="1">
                  <a:latin typeface="+mn-lt"/>
                  <a:cs typeface="+mn-cs"/>
                </a:rPr>
                <a:t>xác</a:t>
              </a:r>
              <a:r>
                <a:rPr lang="en-US" sz="2600" dirty="0">
                  <a:latin typeface="+mn-lt"/>
                  <a:cs typeface="+mn-cs"/>
                </a:rPr>
                <a:t> </a:t>
              </a:r>
              <a:r>
                <a:rPr lang="en-US" sz="2600" dirty="0" err="1">
                  <a:latin typeface="+mn-lt"/>
                  <a:cs typeface="+mn-cs"/>
                </a:rPr>
                <a:t>nhận</a:t>
              </a:r>
              <a:endParaRPr lang="en-US" sz="2600" dirty="0">
                <a:latin typeface="+mn-lt"/>
                <a:cs typeface="+mn-cs"/>
              </a:endParaRPr>
            </a:p>
          </p:txBody>
        </p:sp>
      </p:grpSp>
      <p:sp>
        <p:nvSpPr>
          <p:cNvPr id="18" name="AutoShape 7"/>
          <p:cNvSpPr>
            <a:spLocks noChangeArrowheads="1"/>
          </p:cNvSpPr>
          <p:nvPr/>
        </p:nvSpPr>
        <p:spPr bwMode="auto">
          <a:xfrm>
            <a:off x="914400" y="1524000"/>
            <a:ext cx="5484813" cy="1524000"/>
          </a:xfrm>
          <a:prstGeom prst="roundRect">
            <a:avLst>
              <a:gd name="adj" fmla="val 9106"/>
            </a:avLst>
          </a:prstGeom>
          <a:solidFill>
            <a:schemeClr val="bg1"/>
          </a:solidFill>
          <a:ln w="3175">
            <a:solidFill>
              <a:schemeClr val="accent4">
                <a:lumMod val="75000"/>
              </a:schemeClr>
            </a:solidFill>
            <a:headEnd/>
            <a:tailEnd/>
          </a:ln>
          <a:effectLst>
            <a:outerShdw blurRad="107950" dist="12700" dir="5400000" algn="ctr">
              <a:srgbClr val="000000"/>
            </a:outerShdw>
          </a:effectLst>
        </p:spPr>
        <p:style>
          <a:lnRef idx="1">
            <a:schemeClr val="accent4"/>
          </a:lnRef>
          <a:fillRef idx="3">
            <a:schemeClr val="accent4"/>
          </a:fillRef>
          <a:effectRef idx="2">
            <a:schemeClr val="accent4"/>
          </a:effectRef>
          <a:fontRef idx="minor">
            <a:schemeClr val="lt1"/>
          </a:fontRef>
        </p:style>
        <p:txBody>
          <a:bodyPr anchor="ctr"/>
          <a:lstStyle/>
          <a:p>
            <a:pPr algn="just" eaLnBrk="0" hangingPunct="0">
              <a:lnSpc>
                <a:spcPct val="120000"/>
              </a:lnSpc>
              <a:defRPr/>
            </a:pPr>
            <a:r>
              <a:rPr lang="en-US" sz="2600" dirty="0" err="1">
                <a:solidFill>
                  <a:srgbClr val="0000CC"/>
                </a:solidFill>
              </a:rPr>
              <a:t>Người</a:t>
            </a:r>
            <a:r>
              <a:rPr lang="en-US" sz="2600" dirty="0">
                <a:solidFill>
                  <a:srgbClr val="0000CC"/>
                </a:solidFill>
              </a:rPr>
              <a:t> </a:t>
            </a:r>
            <a:r>
              <a:rPr lang="en-US" sz="2600" dirty="0" err="1">
                <a:solidFill>
                  <a:srgbClr val="0000CC"/>
                </a:solidFill>
              </a:rPr>
              <a:t>vào</a:t>
            </a:r>
            <a:r>
              <a:rPr lang="en-US" sz="2600" dirty="0">
                <a:solidFill>
                  <a:srgbClr val="0000CC"/>
                </a:solidFill>
              </a:rPr>
              <a:t> </a:t>
            </a:r>
            <a:r>
              <a:rPr lang="en-US" sz="2600" dirty="0" err="1">
                <a:solidFill>
                  <a:srgbClr val="0000CC"/>
                </a:solidFill>
              </a:rPr>
              <a:t>Đảng</a:t>
            </a:r>
            <a:r>
              <a:rPr lang="en-US" sz="2600" dirty="0">
                <a:solidFill>
                  <a:srgbClr val="0000CC"/>
                </a:solidFill>
              </a:rPr>
              <a:t> </a:t>
            </a:r>
            <a:r>
              <a:rPr lang="en-US" sz="2600" dirty="0" err="1">
                <a:solidFill>
                  <a:srgbClr val="0000CC"/>
                </a:solidFill>
              </a:rPr>
              <a:t>có</a:t>
            </a:r>
            <a:r>
              <a:rPr lang="en-US" sz="2600" dirty="0">
                <a:solidFill>
                  <a:srgbClr val="0000CC"/>
                </a:solidFill>
              </a:rPr>
              <a:t> </a:t>
            </a:r>
            <a:r>
              <a:rPr lang="en-US" sz="2600" dirty="0" err="1">
                <a:solidFill>
                  <a:srgbClr val="0000CC"/>
                </a:solidFill>
              </a:rPr>
              <a:t>thời</a:t>
            </a:r>
            <a:r>
              <a:rPr lang="en-US" sz="2600" dirty="0">
                <a:solidFill>
                  <a:srgbClr val="0000CC"/>
                </a:solidFill>
              </a:rPr>
              <a:t> </a:t>
            </a:r>
            <a:r>
              <a:rPr lang="en-US" sz="2600" dirty="0" err="1">
                <a:solidFill>
                  <a:srgbClr val="0000CC"/>
                </a:solidFill>
              </a:rPr>
              <a:t>gian</a:t>
            </a:r>
            <a:r>
              <a:rPr lang="en-US" sz="2600" dirty="0">
                <a:solidFill>
                  <a:srgbClr val="0000CC"/>
                </a:solidFill>
              </a:rPr>
              <a:t> </a:t>
            </a:r>
            <a:r>
              <a:rPr lang="en-US" sz="2600" dirty="0" err="1">
                <a:solidFill>
                  <a:srgbClr val="0000CC"/>
                </a:solidFill>
              </a:rPr>
              <a:t>công</a:t>
            </a:r>
            <a:r>
              <a:rPr lang="en-US" sz="2600" dirty="0">
                <a:solidFill>
                  <a:srgbClr val="0000CC"/>
                </a:solidFill>
              </a:rPr>
              <a:t> </a:t>
            </a:r>
            <a:r>
              <a:rPr lang="en-US" sz="2600" dirty="0" err="1">
                <a:solidFill>
                  <a:srgbClr val="0000CC"/>
                </a:solidFill>
              </a:rPr>
              <a:t>tác</a:t>
            </a:r>
            <a:r>
              <a:rPr lang="en-US" sz="2600" dirty="0">
                <a:solidFill>
                  <a:srgbClr val="0000CC"/>
                </a:solidFill>
              </a:rPr>
              <a:t>, </a:t>
            </a:r>
            <a:r>
              <a:rPr lang="en-US" sz="2600" dirty="0" err="1">
                <a:solidFill>
                  <a:srgbClr val="0000CC"/>
                </a:solidFill>
              </a:rPr>
              <a:t>học</a:t>
            </a:r>
            <a:r>
              <a:rPr lang="en-US" sz="2600" dirty="0">
                <a:solidFill>
                  <a:srgbClr val="0000CC"/>
                </a:solidFill>
              </a:rPr>
              <a:t> </a:t>
            </a:r>
            <a:r>
              <a:rPr lang="en-US" sz="2600" dirty="0" err="1">
                <a:solidFill>
                  <a:srgbClr val="0000CC"/>
                </a:solidFill>
              </a:rPr>
              <a:t>tập</a:t>
            </a:r>
            <a:r>
              <a:rPr lang="en-US" sz="2600" dirty="0">
                <a:solidFill>
                  <a:srgbClr val="0000CC"/>
                </a:solidFill>
              </a:rPr>
              <a:t>, </a:t>
            </a:r>
            <a:r>
              <a:rPr lang="en-US" sz="2600" dirty="0" err="1">
                <a:solidFill>
                  <a:srgbClr val="0000CC"/>
                </a:solidFill>
              </a:rPr>
              <a:t>sinh</a:t>
            </a:r>
            <a:r>
              <a:rPr lang="en-US" sz="2600" dirty="0">
                <a:solidFill>
                  <a:srgbClr val="0000CC"/>
                </a:solidFill>
              </a:rPr>
              <a:t> </a:t>
            </a:r>
            <a:r>
              <a:rPr lang="en-US" sz="2600" dirty="0" err="1">
                <a:solidFill>
                  <a:srgbClr val="0000CC"/>
                </a:solidFill>
              </a:rPr>
              <a:t>sống</a:t>
            </a:r>
            <a:r>
              <a:rPr lang="en-US" sz="2600" dirty="0">
                <a:solidFill>
                  <a:srgbClr val="0000CC"/>
                </a:solidFill>
              </a:rPr>
              <a:t> ở </a:t>
            </a:r>
            <a:r>
              <a:rPr lang="en-US" sz="2600" dirty="0" err="1">
                <a:solidFill>
                  <a:srgbClr val="0000CC"/>
                </a:solidFill>
              </a:rPr>
              <a:t>nước</a:t>
            </a:r>
            <a:r>
              <a:rPr lang="en-US" sz="2600" dirty="0">
                <a:solidFill>
                  <a:srgbClr val="0000CC"/>
                </a:solidFill>
              </a:rPr>
              <a:t> </a:t>
            </a:r>
            <a:r>
              <a:rPr lang="en-US" sz="2600" dirty="0" err="1">
                <a:solidFill>
                  <a:srgbClr val="0000CC"/>
                </a:solidFill>
              </a:rPr>
              <a:t>ngoài</a:t>
            </a:r>
          </a:p>
        </p:txBody>
      </p:sp>
      <p:sp>
        <p:nvSpPr>
          <p:cNvPr id="19" name="AutoShape 7"/>
          <p:cNvSpPr>
            <a:spLocks noChangeArrowheads="1"/>
          </p:cNvSpPr>
          <p:nvPr/>
        </p:nvSpPr>
        <p:spPr bwMode="auto">
          <a:xfrm>
            <a:off x="914400" y="3733800"/>
            <a:ext cx="5484813" cy="1524000"/>
          </a:xfrm>
          <a:prstGeom prst="roundRect">
            <a:avLst>
              <a:gd name="adj" fmla="val 9106"/>
            </a:avLst>
          </a:prstGeom>
          <a:solidFill>
            <a:schemeClr val="bg1"/>
          </a:solidFill>
          <a:ln w="3175">
            <a:solidFill>
              <a:schemeClr val="accent4">
                <a:lumMod val="75000"/>
              </a:schemeClr>
            </a:solidFill>
            <a:headEnd/>
            <a:tailEnd/>
          </a:ln>
          <a:effectLst>
            <a:outerShdw blurRad="107950" dist="12700" dir="5400000" algn="ctr">
              <a:srgbClr val="000000"/>
            </a:outerShdw>
          </a:effectLst>
        </p:spPr>
        <p:style>
          <a:lnRef idx="1">
            <a:schemeClr val="accent2"/>
          </a:lnRef>
          <a:fillRef idx="2">
            <a:schemeClr val="accent2"/>
          </a:fillRef>
          <a:effectRef idx="1">
            <a:schemeClr val="accent2"/>
          </a:effectRef>
          <a:fontRef idx="minor">
            <a:schemeClr val="dk1"/>
          </a:fontRef>
        </p:style>
        <p:txBody>
          <a:bodyPr anchor="ctr"/>
          <a:lstStyle/>
          <a:p>
            <a:pPr algn="just" eaLnBrk="0" hangingPunct="0">
              <a:lnSpc>
                <a:spcPct val="120000"/>
              </a:lnSpc>
              <a:defRPr/>
            </a:pPr>
            <a:r>
              <a:rPr lang="en-US" sz="2600" dirty="0" err="1">
                <a:solidFill>
                  <a:srgbClr val="0000CC"/>
                </a:solidFill>
              </a:rPr>
              <a:t>Người</a:t>
            </a:r>
            <a:r>
              <a:rPr lang="en-US" sz="2600" dirty="0">
                <a:solidFill>
                  <a:srgbClr val="0000CC"/>
                </a:solidFill>
              </a:rPr>
              <a:t> </a:t>
            </a:r>
            <a:r>
              <a:rPr lang="en-US" sz="2600" dirty="0" err="1">
                <a:solidFill>
                  <a:srgbClr val="0000CC"/>
                </a:solidFill>
              </a:rPr>
              <a:t>thân</a:t>
            </a:r>
            <a:r>
              <a:rPr lang="en-US" sz="2600" dirty="0">
                <a:solidFill>
                  <a:srgbClr val="0000CC"/>
                </a:solidFill>
              </a:rPr>
              <a:t> </a:t>
            </a:r>
            <a:r>
              <a:rPr lang="en-US" sz="2600" dirty="0" err="1">
                <a:solidFill>
                  <a:srgbClr val="0000CC"/>
                </a:solidFill>
              </a:rPr>
              <a:t>của</a:t>
            </a:r>
            <a:r>
              <a:rPr lang="en-US" sz="2600" dirty="0">
                <a:solidFill>
                  <a:srgbClr val="0000CC"/>
                </a:solidFill>
              </a:rPr>
              <a:t> </a:t>
            </a:r>
            <a:r>
              <a:rPr lang="en-US" sz="2600" dirty="0" err="1">
                <a:solidFill>
                  <a:srgbClr val="0000CC"/>
                </a:solidFill>
              </a:rPr>
              <a:t>người</a:t>
            </a:r>
            <a:r>
              <a:rPr lang="en-US" sz="2600" dirty="0">
                <a:solidFill>
                  <a:srgbClr val="0000CC"/>
                </a:solidFill>
              </a:rPr>
              <a:t> </a:t>
            </a:r>
            <a:r>
              <a:rPr lang="en-US" sz="2600" dirty="0" err="1">
                <a:solidFill>
                  <a:srgbClr val="0000CC"/>
                </a:solidFill>
              </a:rPr>
              <a:t>vào</a:t>
            </a:r>
            <a:r>
              <a:rPr lang="en-US" sz="2600" dirty="0">
                <a:solidFill>
                  <a:srgbClr val="0000CC"/>
                </a:solidFill>
              </a:rPr>
              <a:t> </a:t>
            </a:r>
            <a:r>
              <a:rPr lang="en-US" sz="2600" dirty="0" err="1">
                <a:solidFill>
                  <a:srgbClr val="0000CC"/>
                </a:solidFill>
              </a:rPr>
              <a:t>Đảng</a:t>
            </a:r>
            <a:r>
              <a:rPr lang="en-US" sz="2600" dirty="0">
                <a:solidFill>
                  <a:srgbClr val="0000CC"/>
                </a:solidFill>
              </a:rPr>
              <a:t> </a:t>
            </a:r>
            <a:r>
              <a:rPr lang="en-US" sz="2600" dirty="0" err="1">
                <a:solidFill>
                  <a:srgbClr val="0000CC"/>
                </a:solidFill>
              </a:rPr>
              <a:t>đã</a:t>
            </a:r>
            <a:r>
              <a:rPr lang="en-US" sz="2600" dirty="0">
                <a:solidFill>
                  <a:srgbClr val="0000CC"/>
                </a:solidFill>
              </a:rPr>
              <a:t> </a:t>
            </a:r>
            <a:r>
              <a:rPr lang="en-US" sz="2600" dirty="0" err="1">
                <a:solidFill>
                  <a:srgbClr val="0000CC"/>
                </a:solidFill>
              </a:rPr>
              <a:t>và</a:t>
            </a:r>
            <a:r>
              <a:rPr lang="en-US" sz="2600" dirty="0">
                <a:solidFill>
                  <a:srgbClr val="0000CC"/>
                </a:solidFill>
              </a:rPr>
              <a:t> </a:t>
            </a:r>
            <a:r>
              <a:rPr lang="en-US" sz="2600" dirty="0" err="1">
                <a:solidFill>
                  <a:srgbClr val="0000CC"/>
                </a:solidFill>
              </a:rPr>
              <a:t>đang</a:t>
            </a:r>
            <a:r>
              <a:rPr lang="en-US" sz="2600" dirty="0">
                <a:solidFill>
                  <a:srgbClr val="0000CC"/>
                </a:solidFill>
              </a:rPr>
              <a:t> ở </a:t>
            </a:r>
            <a:r>
              <a:rPr lang="en-US" sz="2600" dirty="0" err="1">
                <a:solidFill>
                  <a:srgbClr val="0000CC"/>
                </a:solidFill>
              </a:rPr>
              <a:t>nước</a:t>
            </a:r>
            <a:r>
              <a:rPr lang="en-US" sz="2600" dirty="0">
                <a:solidFill>
                  <a:srgbClr val="0000CC"/>
                </a:solidFill>
              </a:rPr>
              <a:t> </a:t>
            </a:r>
            <a:r>
              <a:rPr lang="en-US" sz="2600" dirty="0" err="1">
                <a:solidFill>
                  <a:srgbClr val="0000CC"/>
                </a:solidFill>
              </a:rPr>
              <a:t>ngoài</a:t>
            </a:r>
            <a:endParaRPr lang="en-US" sz="2600" dirty="0">
              <a:solidFill>
                <a:srgbClr val="0000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Horizontal)">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Horizontal)">
                                      <p:cBhvr>
                                        <p:cTn id="17" dur="500"/>
                                        <p:tgtEl>
                                          <p:spTgt spid="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8"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slide(fromLeft)">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0" y="0"/>
            <a:ext cx="12190413" cy="738188"/>
          </a:xfrm>
          <a:prstGeom prst="rect">
            <a:avLst/>
          </a:prstGeom>
          <a:noFill/>
          <a:ln w="9525">
            <a:noFill/>
            <a:miter lim="800000"/>
            <a:headEnd/>
            <a:tailEnd/>
          </a:ln>
        </p:spPr>
        <p:txBody>
          <a:bodyPr>
            <a:spAutoFit/>
          </a:bodyPr>
          <a:lstStyle/>
          <a:p>
            <a:pPr marL="6350" lvl="1" algn="ctr" eaLnBrk="0" hangingPunct="0">
              <a:lnSpc>
                <a:spcPct val="150000"/>
              </a:lnSpc>
              <a:defRPr/>
            </a:pPr>
            <a:r>
              <a:rPr lang="en-US" sz="2800" b="1" spc="300" dirty="0">
                <a:solidFill>
                  <a:srgbClr val="FF0000"/>
                </a:solidFill>
                <a:latin typeface="Times New Roman" pitchFamily="18" charset="0"/>
                <a:cs typeface="Times New Roman" pitchFamily="18" charset="0"/>
              </a:rPr>
              <a:t>PHƯƠNG PHÁP THẨM TRA (5)</a:t>
            </a:r>
          </a:p>
        </p:txBody>
      </p:sp>
      <p:sp>
        <p:nvSpPr>
          <p:cNvPr id="9" name="AutoShape 3"/>
          <p:cNvSpPr>
            <a:spLocks noChangeArrowheads="1"/>
          </p:cNvSpPr>
          <p:nvPr/>
        </p:nvSpPr>
        <p:spPr bwMode="ltGray">
          <a:xfrm>
            <a:off x="1828562" y="1752600"/>
            <a:ext cx="2844430" cy="3657600"/>
          </a:xfrm>
          <a:prstGeom prst="rightArrow">
            <a:avLst>
              <a:gd name="adj1" fmla="val 79306"/>
              <a:gd name="adj2" fmla="val 14718"/>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eaLnBrk="0" hangingPunct="0">
              <a:defRPr/>
            </a:pPr>
            <a:r>
              <a:rPr lang="en-US" dirty="0">
                <a:latin typeface="Arial" pitchFamily="34" charset="0"/>
              </a:rPr>
              <a:t> </a:t>
            </a:r>
          </a:p>
        </p:txBody>
      </p:sp>
      <p:sp>
        <p:nvSpPr>
          <p:cNvPr id="17" name="AutoShape 7"/>
          <p:cNvSpPr>
            <a:spLocks noChangeArrowheads="1"/>
          </p:cNvSpPr>
          <p:nvPr/>
        </p:nvSpPr>
        <p:spPr bwMode="auto">
          <a:xfrm>
            <a:off x="4978400" y="1206500"/>
            <a:ext cx="6399213" cy="1371600"/>
          </a:xfrm>
          <a:prstGeom prst="roundRect">
            <a:avLst>
              <a:gd name="adj" fmla="val 9106"/>
            </a:avLst>
          </a:prstGeom>
          <a:solidFill>
            <a:schemeClr val="accent4">
              <a:lumMod val="20000"/>
              <a:lumOff val="80000"/>
            </a:schemeClr>
          </a:solidFill>
          <a:ln w="3175">
            <a:solidFill>
              <a:schemeClr val="accent4">
                <a:lumMod val="75000"/>
              </a:schemeClr>
            </a:solidFill>
            <a:headEnd/>
            <a:tailEnd/>
          </a:ln>
          <a:effectLst>
            <a:outerShdw blurRad="107950" dist="12700" dir="5400000" algn="ctr">
              <a:srgbClr val="000000"/>
            </a:outerShdw>
          </a:effectLst>
        </p:spPr>
        <p:style>
          <a:lnRef idx="1">
            <a:schemeClr val="dk1"/>
          </a:lnRef>
          <a:fillRef idx="2">
            <a:schemeClr val="dk1"/>
          </a:fillRef>
          <a:effectRef idx="1">
            <a:schemeClr val="dk1"/>
          </a:effectRef>
          <a:fontRef idx="minor">
            <a:schemeClr val="dk1"/>
          </a:fontRef>
        </p:style>
        <p:txBody>
          <a:bodyPr anchor="ctr"/>
          <a:lstStyle/>
          <a:p>
            <a:pPr algn="just" eaLnBrk="0" hangingPunct="0">
              <a:lnSpc>
                <a:spcPct val="120000"/>
              </a:lnSpc>
              <a:defRPr/>
            </a:pPr>
            <a:r>
              <a:rPr lang="en-US" sz="2400" spc="-50" dirty="0" err="1">
                <a:solidFill>
                  <a:srgbClr val="0000CC"/>
                </a:solidFill>
              </a:rPr>
              <a:t>Thẩm</a:t>
            </a:r>
            <a:r>
              <a:rPr lang="en-US" sz="2400" spc="-50" dirty="0">
                <a:solidFill>
                  <a:srgbClr val="0000CC"/>
                </a:solidFill>
              </a:rPr>
              <a:t> </a:t>
            </a:r>
            <a:r>
              <a:rPr lang="en-US" sz="2400" spc="-50" dirty="0" err="1">
                <a:solidFill>
                  <a:srgbClr val="0000CC"/>
                </a:solidFill>
              </a:rPr>
              <a:t>tra</a:t>
            </a:r>
            <a:r>
              <a:rPr lang="en-US" sz="2400" spc="-50" dirty="0">
                <a:solidFill>
                  <a:srgbClr val="0000CC"/>
                </a:solidFill>
              </a:rPr>
              <a:t>, </a:t>
            </a:r>
            <a:r>
              <a:rPr lang="en-US" sz="2400" spc="-50" dirty="0" err="1">
                <a:solidFill>
                  <a:srgbClr val="0000CC"/>
                </a:solidFill>
              </a:rPr>
              <a:t>xác</a:t>
            </a:r>
            <a:r>
              <a:rPr lang="en-US" sz="2400" spc="-50" dirty="0">
                <a:solidFill>
                  <a:srgbClr val="0000CC"/>
                </a:solidFill>
              </a:rPr>
              <a:t> minh </a:t>
            </a:r>
            <a:r>
              <a:rPr lang="en-US" sz="2400" spc="-50" dirty="0" err="1">
                <a:solidFill>
                  <a:srgbClr val="0000CC"/>
                </a:solidFill>
              </a:rPr>
              <a:t>tại</a:t>
            </a:r>
            <a:r>
              <a:rPr lang="en-US" sz="2400" spc="-50" dirty="0">
                <a:solidFill>
                  <a:srgbClr val="0000CC"/>
                </a:solidFill>
              </a:rPr>
              <a:t> </a:t>
            </a:r>
            <a:r>
              <a:rPr lang="en-US" sz="2400" spc="-50" dirty="0" err="1">
                <a:solidFill>
                  <a:srgbClr val="0000CC"/>
                </a:solidFill>
              </a:rPr>
              <a:t>cấp</a:t>
            </a:r>
            <a:r>
              <a:rPr lang="en-US" sz="2400" spc="-50" dirty="0">
                <a:solidFill>
                  <a:srgbClr val="0000CC"/>
                </a:solidFill>
              </a:rPr>
              <a:t> </a:t>
            </a:r>
            <a:r>
              <a:rPr lang="en-US" sz="2400" spc="-50" dirty="0" err="1">
                <a:solidFill>
                  <a:srgbClr val="0000CC"/>
                </a:solidFill>
              </a:rPr>
              <a:t>ủy</a:t>
            </a:r>
            <a:r>
              <a:rPr lang="en-US" sz="2400" spc="-50" dirty="0">
                <a:solidFill>
                  <a:srgbClr val="0000CC"/>
                </a:solidFill>
              </a:rPr>
              <a:t> </a:t>
            </a:r>
            <a:r>
              <a:rPr lang="en-US" sz="2400" spc="-50" dirty="0" err="1">
                <a:solidFill>
                  <a:srgbClr val="0000CC"/>
                </a:solidFill>
              </a:rPr>
              <a:t>nơi</a:t>
            </a:r>
            <a:r>
              <a:rPr lang="en-US" sz="2400" spc="-50" dirty="0">
                <a:solidFill>
                  <a:srgbClr val="0000CC"/>
                </a:solidFill>
              </a:rPr>
              <a:t> </a:t>
            </a:r>
            <a:r>
              <a:rPr lang="en-US" sz="2400" spc="-50" dirty="0" err="1">
                <a:solidFill>
                  <a:srgbClr val="0000CC"/>
                </a:solidFill>
              </a:rPr>
              <a:t>người</a:t>
            </a:r>
            <a:r>
              <a:rPr lang="en-US" sz="2400" spc="-50" dirty="0">
                <a:solidFill>
                  <a:srgbClr val="0000CC"/>
                </a:solidFill>
              </a:rPr>
              <a:t> </a:t>
            </a:r>
            <a:r>
              <a:rPr lang="en-US" sz="2400" spc="-50" dirty="0" err="1">
                <a:solidFill>
                  <a:srgbClr val="0000CC"/>
                </a:solidFill>
              </a:rPr>
              <a:t>thân</a:t>
            </a:r>
            <a:r>
              <a:rPr lang="en-US" sz="2400" spc="-50" dirty="0">
                <a:solidFill>
                  <a:srgbClr val="0000CC"/>
                </a:solidFill>
              </a:rPr>
              <a:t> </a:t>
            </a:r>
            <a:r>
              <a:rPr lang="en-US" sz="2400" spc="-50" dirty="0" err="1">
                <a:solidFill>
                  <a:srgbClr val="0000CC"/>
                </a:solidFill>
              </a:rPr>
              <a:t>đó</a:t>
            </a:r>
            <a:r>
              <a:rPr lang="en-US" sz="2400" spc="-50" dirty="0">
                <a:solidFill>
                  <a:srgbClr val="0000CC"/>
                </a:solidFill>
              </a:rPr>
              <a:t> </a:t>
            </a:r>
            <a:r>
              <a:rPr lang="en-US" sz="2400" spc="-50" dirty="0" err="1">
                <a:solidFill>
                  <a:srgbClr val="0000CC"/>
                </a:solidFill>
              </a:rPr>
              <a:t>cư</a:t>
            </a:r>
            <a:r>
              <a:rPr lang="en-US" sz="2400" spc="-50" dirty="0">
                <a:solidFill>
                  <a:srgbClr val="0000CC"/>
                </a:solidFill>
              </a:rPr>
              <a:t> </a:t>
            </a:r>
            <a:r>
              <a:rPr lang="en-US" sz="2400" spc="-50" dirty="0" err="1">
                <a:solidFill>
                  <a:srgbClr val="0000CC"/>
                </a:solidFill>
              </a:rPr>
              <a:t>trú</a:t>
            </a:r>
            <a:r>
              <a:rPr lang="en-US" sz="2400" spc="-50" dirty="0">
                <a:solidFill>
                  <a:srgbClr val="0000CC"/>
                </a:solidFill>
              </a:rPr>
              <a:t> </a:t>
            </a:r>
            <a:r>
              <a:rPr lang="en-US" sz="2400" spc="-50" dirty="0" err="1">
                <a:solidFill>
                  <a:srgbClr val="0000CC"/>
                </a:solidFill>
              </a:rPr>
              <a:t>trước</a:t>
            </a:r>
            <a:r>
              <a:rPr lang="en-US" sz="2400" spc="-50" dirty="0">
                <a:solidFill>
                  <a:srgbClr val="0000CC"/>
                </a:solidFill>
              </a:rPr>
              <a:t>/</a:t>
            </a:r>
            <a:r>
              <a:rPr lang="en-US" sz="2400" spc="-50" dirty="0" err="1">
                <a:solidFill>
                  <a:srgbClr val="0000CC"/>
                </a:solidFill>
              </a:rPr>
              <a:t>trong</a:t>
            </a:r>
            <a:r>
              <a:rPr lang="en-US" sz="2400" spc="-50" dirty="0">
                <a:solidFill>
                  <a:srgbClr val="0000CC"/>
                </a:solidFill>
              </a:rPr>
              <a:t>/ </a:t>
            </a:r>
            <a:r>
              <a:rPr lang="en-US" sz="2400" spc="-50" dirty="0" err="1">
                <a:solidFill>
                  <a:srgbClr val="0000CC"/>
                </a:solidFill>
              </a:rPr>
              <a:t>sau</a:t>
            </a:r>
            <a:r>
              <a:rPr lang="en-US" sz="2400" spc="-50" dirty="0">
                <a:solidFill>
                  <a:srgbClr val="0000CC"/>
                </a:solidFill>
              </a:rPr>
              <a:t> </a:t>
            </a:r>
            <a:r>
              <a:rPr lang="en-US" sz="2400" spc="-50" dirty="0" err="1">
                <a:solidFill>
                  <a:srgbClr val="0000CC"/>
                </a:solidFill>
              </a:rPr>
              <a:t>thời</a:t>
            </a:r>
            <a:r>
              <a:rPr lang="en-US" sz="2400" spc="-50" dirty="0">
                <a:solidFill>
                  <a:srgbClr val="0000CC"/>
                </a:solidFill>
              </a:rPr>
              <a:t> </a:t>
            </a:r>
            <a:r>
              <a:rPr lang="en-US" sz="2400" spc="-50" dirty="0" err="1">
                <a:solidFill>
                  <a:srgbClr val="0000CC"/>
                </a:solidFill>
              </a:rPr>
              <a:t>gian</a:t>
            </a:r>
            <a:r>
              <a:rPr lang="en-US" sz="2400" spc="-50" dirty="0">
                <a:solidFill>
                  <a:srgbClr val="0000CC"/>
                </a:solidFill>
              </a:rPr>
              <a:t> </a:t>
            </a:r>
            <a:r>
              <a:rPr lang="en-US" sz="2400" spc="-50" dirty="0" err="1">
                <a:solidFill>
                  <a:srgbClr val="0000CC"/>
                </a:solidFill>
              </a:rPr>
              <a:t>tham</a:t>
            </a:r>
            <a:r>
              <a:rPr lang="en-US" sz="2400" spc="-50" dirty="0">
                <a:solidFill>
                  <a:srgbClr val="0000CC"/>
                </a:solidFill>
              </a:rPr>
              <a:t> </a:t>
            </a:r>
            <a:r>
              <a:rPr lang="en-US" sz="2400" spc="-50" dirty="0" err="1">
                <a:solidFill>
                  <a:srgbClr val="0000CC"/>
                </a:solidFill>
              </a:rPr>
              <a:t>gia</a:t>
            </a:r>
            <a:r>
              <a:rPr lang="en-US" sz="2400" spc="-50" dirty="0">
                <a:solidFill>
                  <a:srgbClr val="0000CC"/>
                </a:solidFill>
              </a:rPr>
              <a:t> </a:t>
            </a:r>
            <a:r>
              <a:rPr lang="en-US" sz="2400" spc="-50" dirty="0" err="1">
                <a:solidFill>
                  <a:srgbClr val="0000CC"/>
                </a:solidFill>
              </a:rPr>
              <a:t>chế</a:t>
            </a:r>
            <a:r>
              <a:rPr lang="en-US" sz="2400" spc="-50" dirty="0">
                <a:solidFill>
                  <a:srgbClr val="0000CC"/>
                </a:solidFill>
              </a:rPr>
              <a:t> </a:t>
            </a:r>
            <a:r>
              <a:rPr lang="en-US" sz="2400" spc="-50" dirty="0" err="1">
                <a:solidFill>
                  <a:srgbClr val="0000CC"/>
                </a:solidFill>
              </a:rPr>
              <a:t>độ</a:t>
            </a:r>
            <a:r>
              <a:rPr lang="en-US" sz="2400" spc="-50" dirty="0">
                <a:solidFill>
                  <a:srgbClr val="0000CC"/>
                </a:solidFill>
              </a:rPr>
              <a:t> </a:t>
            </a:r>
            <a:r>
              <a:rPr lang="en-US" sz="2400" spc="-50" dirty="0" err="1">
                <a:solidFill>
                  <a:srgbClr val="0000CC"/>
                </a:solidFill>
              </a:rPr>
              <a:t>cũ</a:t>
            </a:r>
            <a:endParaRPr lang="en-US" sz="2400" spc="-50" dirty="0">
              <a:solidFill>
                <a:srgbClr val="0000CC"/>
              </a:solidFill>
              <a:latin typeface="Times New Roman" pitchFamily="18" charset="0"/>
              <a:cs typeface="Times New Roman" pitchFamily="18" charset="0"/>
            </a:endParaRPr>
          </a:p>
        </p:txBody>
      </p:sp>
      <p:grpSp>
        <p:nvGrpSpPr>
          <p:cNvPr id="2" name="Group 20"/>
          <p:cNvGrpSpPr>
            <a:grpSpLocks/>
          </p:cNvGrpSpPr>
          <p:nvPr/>
        </p:nvGrpSpPr>
        <p:grpSpPr bwMode="auto">
          <a:xfrm>
            <a:off x="812800" y="1905000"/>
            <a:ext cx="2844800" cy="3352800"/>
            <a:chOff x="533400" y="1912620"/>
            <a:chExt cx="2209800" cy="3640455"/>
          </a:xfrm>
        </p:grpSpPr>
        <p:sp>
          <p:nvSpPr>
            <p:cNvPr id="18" name="AutoShape 5"/>
            <p:cNvSpPr>
              <a:spLocks noChangeArrowheads="1"/>
            </p:cNvSpPr>
            <p:nvPr/>
          </p:nvSpPr>
          <p:spPr bwMode="blackWhite">
            <a:xfrm>
              <a:off x="533400" y="1912620"/>
              <a:ext cx="2209800" cy="3640455"/>
            </a:xfrm>
            <a:prstGeom prst="roundRect">
              <a:avLst>
                <a:gd name="adj" fmla="val 9106"/>
              </a:avLst>
            </a:prstGeom>
            <a:solidFill>
              <a:srgbClr val="FCE79C"/>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lnSpc>
                  <a:spcPct val="150000"/>
                </a:lnSpc>
                <a:defRPr/>
              </a:pPr>
              <a:endParaRPr lang="en-US" sz="2600" dirty="0">
                <a:solidFill>
                  <a:srgbClr val="0000CC"/>
                </a:solidFill>
              </a:endParaRPr>
            </a:p>
          </p:txBody>
        </p:sp>
        <p:sp>
          <p:nvSpPr>
            <p:cNvPr id="20" name="TextBox 19"/>
            <p:cNvSpPr txBox="1"/>
            <p:nvPr/>
          </p:nvSpPr>
          <p:spPr>
            <a:xfrm>
              <a:off x="533400" y="1938476"/>
              <a:ext cx="2134578" cy="2706209"/>
            </a:xfrm>
            <a:prstGeom prst="rect">
              <a:avLst/>
            </a:prstGeom>
            <a:noFill/>
          </p:spPr>
          <p:txBody>
            <a:bodyPr>
              <a:spAutoFit/>
            </a:bodyPr>
            <a:lstStyle/>
            <a:p>
              <a:pPr algn="ctr">
                <a:lnSpc>
                  <a:spcPct val="150000"/>
                </a:lnSpc>
                <a:defRPr/>
              </a:pPr>
              <a:r>
                <a:rPr lang="en-US" sz="2600" dirty="0" err="1">
                  <a:solidFill>
                    <a:srgbClr val="FF0000"/>
                  </a:solidFill>
                  <a:latin typeface="+mn-lt"/>
                  <a:cs typeface="+mn-cs"/>
                </a:rPr>
                <a:t>Trường</a:t>
              </a:r>
              <a:r>
                <a:rPr lang="en-US" sz="2600" dirty="0">
                  <a:solidFill>
                    <a:srgbClr val="FF0000"/>
                  </a:solidFill>
                  <a:latin typeface="+mn-lt"/>
                  <a:cs typeface="+mn-cs"/>
                </a:rPr>
                <a:t> </a:t>
              </a:r>
              <a:r>
                <a:rPr lang="en-US" sz="2600" dirty="0" err="1">
                  <a:solidFill>
                    <a:srgbClr val="FF0000"/>
                  </a:solidFill>
                  <a:latin typeface="+mn-lt"/>
                  <a:cs typeface="+mn-cs"/>
                </a:rPr>
                <a:t>hợp</a:t>
              </a:r>
              <a:r>
                <a:rPr lang="en-US" sz="2600" dirty="0">
                  <a:solidFill>
                    <a:srgbClr val="FF0000"/>
                  </a:solidFill>
                  <a:latin typeface="+mn-lt"/>
                  <a:cs typeface="+mn-cs"/>
                </a:rPr>
                <a:t> </a:t>
              </a:r>
              <a:r>
                <a:rPr lang="en-US" sz="2600" dirty="0" err="1">
                  <a:solidFill>
                    <a:srgbClr val="FF0000"/>
                  </a:solidFill>
                  <a:latin typeface="+mn-lt"/>
                  <a:cs typeface="+mn-cs"/>
                </a:rPr>
                <a:t>có</a:t>
              </a:r>
              <a:r>
                <a:rPr lang="en-US" sz="2600" dirty="0">
                  <a:solidFill>
                    <a:srgbClr val="FF0000"/>
                  </a:solidFill>
                  <a:latin typeface="+mn-lt"/>
                  <a:cs typeface="+mn-cs"/>
                </a:rPr>
                <a:t> </a:t>
              </a:r>
              <a:r>
                <a:rPr lang="en-US" sz="2600" dirty="0" err="1">
                  <a:solidFill>
                    <a:srgbClr val="FF0000"/>
                  </a:solidFill>
                  <a:latin typeface="+mn-lt"/>
                  <a:cs typeface="+mn-cs"/>
                </a:rPr>
                <a:t>người</a:t>
              </a:r>
              <a:r>
                <a:rPr lang="en-US" sz="2600" dirty="0">
                  <a:solidFill>
                    <a:srgbClr val="FF0000"/>
                  </a:solidFill>
                  <a:latin typeface="+mn-lt"/>
                  <a:cs typeface="+mn-cs"/>
                </a:rPr>
                <a:t> </a:t>
              </a:r>
              <a:r>
                <a:rPr lang="en-US" sz="2600" dirty="0" err="1">
                  <a:solidFill>
                    <a:srgbClr val="FF0000"/>
                  </a:solidFill>
                  <a:latin typeface="+mn-lt"/>
                  <a:cs typeface="+mn-cs"/>
                </a:rPr>
                <a:t>thân</a:t>
              </a:r>
              <a:r>
                <a:rPr lang="en-US" sz="2600" dirty="0">
                  <a:solidFill>
                    <a:srgbClr val="FF0000"/>
                  </a:solidFill>
                  <a:latin typeface="+mn-lt"/>
                  <a:cs typeface="+mn-cs"/>
                </a:rPr>
                <a:t> </a:t>
              </a:r>
              <a:r>
                <a:rPr lang="en-US" sz="2600" dirty="0" err="1">
                  <a:solidFill>
                    <a:srgbClr val="FF0000"/>
                  </a:solidFill>
                  <a:latin typeface="+mn-lt"/>
                  <a:cs typeface="+mn-cs"/>
                </a:rPr>
                <a:t>từng</a:t>
              </a:r>
              <a:r>
                <a:rPr lang="en-US" sz="2600" dirty="0">
                  <a:solidFill>
                    <a:srgbClr val="FF0000"/>
                  </a:solidFill>
                  <a:latin typeface="+mn-lt"/>
                  <a:cs typeface="+mn-cs"/>
                </a:rPr>
                <a:t> </a:t>
              </a:r>
              <a:r>
                <a:rPr lang="en-US" sz="2600" b="1" i="1" dirty="0" err="1">
                  <a:solidFill>
                    <a:srgbClr val="FF0000"/>
                  </a:solidFill>
                  <a:latin typeface="+mn-lt"/>
                  <a:cs typeface="+mn-cs"/>
                </a:rPr>
                <a:t>tham</a:t>
              </a:r>
              <a:r>
                <a:rPr lang="en-US" sz="2600" b="1" i="1" dirty="0">
                  <a:solidFill>
                    <a:srgbClr val="FF0000"/>
                  </a:solidFill>
                  <a:latin typeface="+mn-lt"/>
                  <a:cs typeface="+mn-cs"/>
                </a:rPr>
                <a:t> </a:t>
              </a:r>
              <a:r>
                <a:rPr lang="en-US" sz="2600" b="1" i="1" dirty="0" err="1">
                  <a:solidFill>
                    <a:srgbClr val="FF0000"/>
                  </a:solidFill>
                  <a:latin typeface="+mn-lt"/>
                  <a:cs typeface="+mn-cs"/>
                </a:rPr>
                <a:t>gia</a:t>
              </a:r>
              <a:r>
                <a:rPr lang="en-US" sz="2600" b="1" i="1" dirty="0">
                  <a:solidFill>
                    <a:srgbClr val="FF0000"/>
                  </a:solidFill>
                  <a:latin typeface="+mn-lt"/>
                  <a:cs typeface="+mn-cs"/>
                </a:rPr>
                <a:t> </a:t>
              </a:r>
              <a:r>
                <a:rPr lang="en-US" sz="2600" b="1" i="1" dirty="0" err="1">
                  <a:solidFill>
                    <a:srgbClr val="FF0000"/>
                  </a:solidFill>
                  <a:latin typeface="+mn-lt"/>
                  <a:cs typeface="+mn-cs"/>
                </a:rPr>
                <a:t>chế</a:t>
              </a:r>
              <a:r>
                <a:rPr lang="en-US" sz="2600" b="1" i="1" dirty="0">
                  <a:solidFill>
                    <a:srgbClr val="FF0000"/>
                  </a:solidFill>
                  <a:latin typeface="+mn-lt"/>
                  <a:cs typeface="+mn-cs"/>
                </a:rPr>
                <a:t> </a:t>
              </a:r>
              <a:r>
                <a:rPr lang="en-US" sz="2600" b="1" i="1" dirty="0" err="1">
                  <a:solidFill>
                    <a:srgbClr val="FF0000"/>
                  </a:solidFill>
                  <a:latin typeface="+mn-lt"/>
                  <a:cs typeface="+mn-cs"/>
                </a:rPr>
                <a:t>độ</a:t>
              </a:r>
              <a:r>
                <a:rPr lang="en-US" sz="2600" b="1" i="1" dirty="0">
                  <a:solidFill>
                    <a:srgbClr val="FF0000"/>
                  </a:solidFill>
                  <a:latin typeface="+mn-lt"/>
                  <a:cs typeface="+mn-cs"/>
                </a:rPr>
                <a:t> </a:t>
              </a:r>
              <a:r>
                <a:rPr lang="en-US" sz="2600" b="1" i="1" dirty="0" err="1">
                  <a:solidFill>
                    <a:srgbClr val="FF0000"/>
                  </a:solidFill>
                  <a:latin typeface="+mn-lt"/>
                  <a:cs typeface="+mn-cs"/>
                </a:rPr>
                <a:t>cũ</a:t>
              </a:r>
              <a:endParaRPr lang="en-US" sz="2600" b="1" i="1" dirty="0">
                <a:solidFill>
                  <a:srgbClr val="FF0000"/>
                </a:solidFill>
                <a:latin typeface="+mn-lt"/>
                <a:cs typeface="+mn-cs"/>
              </a:endParaRPr>
            </a:p>
          </p:txBody>
        </p:sp>
      </p:grpSp>
      <p:sp>
        <p:nvSpPr>
          <p:cNvPr id="22" name="AutoShape 7"/>
          <p:cNvSpPr>
            <a:spLocks noChangeArrowheads="1"/>
          </p:cNvSpPr>
          <p:nvPr/>
        </p:nvSpPr>
        <p:spPr bwMode="auto">
          <a:xfrm>
            <a:off x="4978400" y="2882900"/>
            <a:ext cx="6399213" cy="1371600"/>
          </a:xfrm>
          <a:prstGeom prst="roundRect">
            <a:avLst>
              <a:gd name="adj" fmla="val 9106"/>
            </a:avLst>
          </a:prstGeom>
          <a:solidFill>
            <a:schemeClr val="accent4">
              <a:lumMod val="20000"/>
              <a:lumOff val="80000"/>
            </a:schemeClr>
          </a:solidFill>
          <a:ln w="3175">
            <a:solidFill>
              <a:schemeClr val="accent4">
                <a:lumMod val="75000"/>
              </a:schemeClr>
            </a:solidFill>
            <a:headEnd/>
            <a:tailEnd/>
          </a:ln>
          <a:effectLst>
            <a:outerShdw blurRad="107950" dist="12700" dir="5400000" algn="ctr">
              <a:srgbClr val="000000"/>
            </a:outerShdw>
          </a:effectLst>
        </p:spPr>
        <p:style>
          <a:lnRef idx="1">
            <a:schemeClr val="accent2"/>
          </a:lnRef>
          <a:fillRef idx="2">
            <a:schemeClr val="accent2"/>
          </a:fillRef>
          <a:effectRef idx="1">
            <a:schemeClr val="accent2"/>
          </a:effectRef>
          <a:fontRef idx="minor">
            <a:schemeClr val="dk1"/>
          </a:fontRef>
        </p:style>
        <p:txBody>
          <a:bodyPr anchor="ctr"/>
          <a:lstStyle/>
          <a:p>
            <a:pPr algn="just" eaLnBrk="0" hangingPunct="0">
              <a:lnSpc>
                <a:spcPct val="120000"/>
              </a:lnSpc>
              <a:defRPr/>
            </a:pPr>
            <a:r>
              <a:rPr lang="en-US" sz="2400" dirty="0" err="1">
                <a:solidFill>
                  <a:srgbClr val="0000CC"/>
                </a:solidFill>
              </a:rPr>
              <a:t>Tra</a:t>
            </a:r>
            <a:r>
              <a:rPr lang="en-US" sz="2400" dirty="0">
                <a:solidFill>
                  <a:srgbClr val="0000CC"/>
                </a:solidFill>
              </a:rPr>
              <a:t> </a:t>
            </a:r>
            <a:r>
              <a:rPr lang="en-US" sz="2400" dirty="0" err="1">
                <a:solidFill>
                  <a:srgbClr val="0000CC"/>
                </a:solidFill>
              </a:rPr>
              <a:t>cứu</a:t>
            </a:r>
            <a:r>
              <a:rPr lang="en-US" sz="2400" dirty="0">
                <a:solidFill>
                  <a:srgbClr val="0000CC"/>
                </a:solidFill>
              </a:rPr>
              <a:t> HS </a:t>
            </a:r>
            <a:r>
              <a:rPr lang="en-US" sz="2400" dirty="0" err="1">
                <a:solidFill>
                  <a:srgbClr val="0000CC"/>
                </a:solidFill>
              </a:rPr>
              <a:t>hộ</a:t>
            </a:r>
            <a:r>
              <a:rPr lang="en-US" sz="2400" dirty="0">
                <a:solidFill>
                  <a:srgbClr val="0000CC"/>
                </a:solidFill>
              </a:rPr>
              <a:t> </a:t>
            </a:r>
            <a:r>
              <a:rPr lang="en-US" sz="2400" dirty="0" err="1">
                <a:solidFill>
                  <a:srgbClr val="0000CC"/>
                </a:solidFill>
              </a:rPr>
              <a:t>khẩu</a:t>
            </a:r>
            <a:r>
              <a:rPr lang="en-US" sz="2400" dirty="0">
                <a:solidFill>
                  <a:srgbClr val="0000CC"/>
                </a:solidFill>
              </a:rPr>
              <a:t> </a:t>
            </a:r>
            <a:r>
              <a:rPr lang="en-US" sz="2400" dirty="0" err="1">
                <a:solidFill>
                  <a:srgbClr val="0000CC"/>
                </a:solidFill>
              </a:rPr>
              <a:t>tại</a:t>
            </a:r>
            <a:r>
              <a:rPr lang="en-US" sz="2400" dirty="0">
                <a:solidFill>
                  <a:srgbClr val="0000CC"/>
                </a:solidFill>
              </a:rPr>
              <a:t> </a:t>
            </a:r>
            <a:r>
              <a:rPr lang="en-US" sz="2400" dirty="0" err="1">
                <a:solidFill>
                  <a:srgbClr val="0000CC"/>
                </a:solidFill>
              </a:rPr>
              <a:t>Công</a:t>
            </a:r>
            <a:r>
              <a:rPr lang="en-US" sz="2400" dirty="0">
                <a:solidFill>
                  <a:srgbClr val="0000CC"/>
                </a:solidFill>
              </a:rPr>
              <a:t> an </a:t>
            </a:r>
            <a:r>
              <a:rPr lang="en-US" sz="2400" dirty="0" err="1">
                <a:solidFill>
                  <a:srgbClr val="0000CC"/>
                </a:solidFill>
              </a:rPr>
              <a:t>phường</a:t>
            </a:r>
            <a:r>
              <a:rPr lang="en-US" sz="2400" dirty="0">
                <a:solidFill>
                  <a:srgbClr val="0000CC"/>
                </a:solidFill>
              </a:rPr>
              <a:t> (</a:t>
            </a:r>
            <a:r>
              <a:rPr lang="en-US" sz="2400" dirty="0" err="1">
                <a:solidFill>
                  <a:srgbClr val="0000CC"/>
                </a:solidFill>
              </a:rPr>
              <a:t>xã</a:t>
            </a:r>
            <a:r>
              <a:rPr lang="en-US" sz="2400" dirty="0">
                <a:solidFill>
                  <a:srgbClr val="0000CC"/>
                </a:solidFill>
              </a:rPr>
              <a:t>) </a:t>
            </a:r>
            <a:r>
              <a:rPr lang="en-US" sz="2400" dirty="0" err="1">
                <a:solidFill>
                  <a:srgbClr val="0000CC"/>
                </a:solidFill>
              </a:rPr>
              <a:t>nơi</a:t>
            </a:r>
            <a:r>
              <a:rPr lang="en-US" sz="2400" dirty="0">
                <a:solidFill>
                  <a:srgbClr val="0000CC"/>
                </a:solidFill>
              </a:rPr>
              <a:t> </a:t>
            </a:r>
            <a:r>
              <a:rPr lang="en-US" sz="2400" dirty="0" err="1">
                <a:solidFill>
                  <a:srgbClr val="0000CC"/>
                </a:solidFill>
              </a:rPr>
              <a:t>người</a:t>
            </a:r>
            <a:r>
              <a:rPr lang="en-US" sz="2400" dirty="0">
                <a:solidFill>
                  <a:srgbClr val="0000CC"/>
                </a:solidFill>
              </a:rPr>
              <a:t> </a:t>
            </a:r>
            <a:r>
              <a:rPr lang="en-US" sz="2400" dirty="0" err="1">
                <a:solidFill>
                  <a:srgbClr val="0000CC"/>
                </a:solidFill>
              </a:rPr>
              <a:t>thân</a:t>
            </a:r>
            <a:r>
              <a:rPr lang="en-US" sz="2400" dirty="0">
                <a:solidFill>
                  <a:srgbClr val="0000CC"/>
                </a:solidFill>
              </a:rPr>
              <a:t> </a:t>
            </a:r>
            <a:r>
              <a:rPr lang="en-US" sz="2400" dirty="0" err="1">
                <a:solidFill>
                  <a:srgbClr val="0000CC"/>
                </a:solidFill>
              </a:rPr>
              <a:t>đó</a:t>
            </a:r>
            <a:r>
              <a:rPr lang="en-US" sz="2400" dirty="0">
                <a:solidFill>
                  <a:srgbClr val="0000CC"/>
                </a:solidFill>
              </a:rPr>
              <a:t> </a:t>
            </a:r>
            <a:r>
              <a:rPr lang="en-US" sz="2400" dirty="0" err="1">
                <a:solidFill>
                  <a:srgbClr val="0000CC"/>
                </a:solidFill>
              </a:rPr>
              <a:t>cư</a:t>
            </a:r>
            <a:r>
              <a:rPr lang="en-US" sz="2400" dirty="0">
                <a:solidFill>
                  <a:srgbClr val="0000CC"/>
                </a:solidFill>
              </a:rPr>
              <a:t> </a:t>
            </a:r>
            <a:r>
              <a:rPr lang="en-US" sz="2400" dirty="0" err="1">
                <a:solidFill>
                  <a:srgbClr val="0000CC"/>
                </a:solidFill>
              </a:rPr>
              <a:t>trú</a:t>
            </a:r>
            <a:r>
              <a:rPr lang="en-US" sz="2400" dirty="0">
                <a:solidFill>
                  <a:srgbClr val="0000CC"/>
                </a:solidFill>
              </a:rPr>
              <a:t> </a:t>
            </a:r>
            <a:r>
              <a:rPr lang="en-US" sz="2400" dirty="0" err="1">
                <a:solidFill>
                  <a:srgbClr val="0000CC"/>
                </a:solidFill>
              </a:rPr>
              <a:t>sau</a:t>
            </a:r>
            <a:r>
              <a:rPr lang="en-US" sz="2400" dirty="0">
                <a:solidFill>
                  <a:srgbClr val="0000CC"/>
                </a:solidFill>
              </a:rPr>
              <a:t> </a:t>
            </a:r>
            <a:r>
              <a:rPr lang="en-US" sz="2400" dirty="0" err="1">
                <a:solidFill>
                  <a:srgbClr val="0000CC"/>
                </a:solidFill>
              </a:rPr>
              <a:t>giải</a:t>
            </a:r>
            <a:r>
              <a:rPr lang="en-US" sz="2400" dirty="0">
                <a:solidFill>
                  <a:srgbClr val="0000CC"/>
                </a:solidFill>
              </a:rPr>
              <a:t> </a:t>
            </a:r>
            <a:r>
              <a:rPr lang="en-US" sz="2400" dirty="0" err="1">
                <a:solidFill>
                  <a:srgbClr val="0000CC"/>
                </a:solidFill>
              </a:rPr>
              <a:t>phóng</a:t>
            </a:r>
            <a:endParaRPr lang="en-US" sz="2400" dirty="0">
              <a:solidFill>
                <a:srgbClr val="0000CC"/>
              </a:solidFill>
            </a:endParaRPr>
          </a:p>
        </p:txBody>
      </p:sp>
      <p:sp>
        <p:nvSpPr>
          <p:cNvPr id="23" name="AutoShape 7"/>
          <p:cNvSpPr>
            <a:spLocks noChangeArrowheads="1"/>
          </p:cNvSpPr>
          <p:nvPr/>
        </p:nvSpPr>
        <p:spPr bwMode="auto">
          <a:xfrm>
            <a:off x="4978400" y="4559300"/>
            <a:ext cx="6399213" cy="1371600"/>
          </a:xfrm>
          <a:prstGeom prst="roundRect">
            <a:avLst>
              <a:gd name="adj" fmla="val 9106"/>
            </a:avLst>
          </a:prstGeom>
          <a:solidFill>
            <a:schemeClr val="accent4">
              <a:lumMod val="20000"/>
              <a:lumOff val="80000"/>
            </a:schemeClr>
          </a:solidFill>
          <a:ln w="3175">
            <a:solidFill>
              <a:schemeClr val="accent4">
                <a:lumMod val="75000"/>
              </a:schemeClr>
            </a:solidFill>
            <a:headEnd/>
            <a:tailEnd/>
          </a:ln>
          <a:effectLst>
            <a:outerShdw blurRad="107950" dist="12700" dir="5400000" algn="ctr">
              <a:srgbClr val="000000"/>
            </a:outerShdw>
          </a:effectLst>
        </p:spPr>
        <p:style>
          <a:lnRef idx="1">
            <a:schemeClr val="accent2"/>
          </a:lnRef>
          <a:fillRef idx="2">
            <a:schemeClr val="accent2"/>
          </a:fillRef>
          <a:effectRef idx="1">
            <a:schemeClr val="accent2"/>
          </a:effectRef>
          <a:fontRef idx="minor">
            <a:schemeClr val="dk1"/>
          </a:fontRef>
        </p:style>
        <p:txBody>
          <a:bodyPr anchor="ctr"/>
          <a:lstStyle/>
          <a:p>
            <a:pPr algn="just" eaLnBrk="0" hangingPunct="0">
              <a:lnSpc>
                <a:spcPct val="120000"/>
              </a:lnSpc>
              <a:defRPr/>
            </a:pPr>
            <a:r>
              <a:rPr lang="en-US" sz="2400" dirty="0" err="1">
                <a:solidFill>
                  <a:srgbClr val="0000CC"/>
                </a:solidFill>
              </a:rPr>
              <a:t>Tra</a:t>
            </a:r>
            <a:r>
              <a:rPr lang="en-US" sz="2400" dirty="0">
                <a:solidFill>
                  <a:srgbClr val="0000CC"/>
                </a:solidFill>
              </a:rPr>
              <a:t> </a:t>
            </a:r>
            <a:r>
              <a:rPr lang="en-US" sz="2400" dirty="0" err="1">
                <a:solidFill>
                  <a:srgbClr val="0000CC"/>
                </a:solidFill>
              </a:rPr>
              <a:t>cứu</a:t>
            </a:r>
            <a:r>
              <a:rPr lang="en-US" sz="2400" dirty="0">
                <a:solidFill>
                  <a:srgbClr val="0000CC"/>
                </a:solidFill>
              </a:rPr>
              <a:t> HS </a:t>
            </a:r>
            <a:r>
              <a:rPr lang="en-US" sz="2400" dirty="0" err="1">
                <a:solidFill>
                  <a:srgbClr val="0000CC"/>
                </a:solidFill>
              </a:rPr>
              <a:t>tàng</a:t>
            </a:r>
            <a:r>
              <a:rPr lang="en-US" sz="2400" dirty="0">
                <a:solidFill>
                  <a:srgbClr val="0000CC"/>
                </a:solidFill>
              </a:rPr>
              <a:t> </a:t>
            </a:r>
            <a:r>
              <a:rPr lang="en-US" sz="2400" dirty="0" err="1">
                <a:solidFill>
                  <a:srgbClr val="0000CC"/>
                </a:solidFill>
              </a:rPr>
              <a:t>thư</a:t>
            </a:r>
            <a:r>
              <a:rPr lang="en-US" sz="2400" dirty="0">
                <a:solidFill>
                  <a:srgbClr val="0000CC"/>
                </a:solidFill>
              </a:rPr>
              <a:t> </a:t>
            </a:r>
            <a:r>
              <a:rPr lang="en-US" sz="2400" dirty="0" err="1">
                <a:solidFill>
                  <a:srgbClr val="0000CC"/>
                </a:solidFill>
              </a:rPr>
              <a:t>chế</a:t>
            </a:r>
            <a:r>
              <a:rPr lang="en-US" sz="2400" dirty="0">
                <a:solidFill>
                  <a:srgbClr val="0000CC"/>
                </a:solidFill>
              </a:rPr>
              <a:t> </a:t>
            </a:r>
            <a:r>
              <a:rPr lang="en-US" sz="2400" dirty="0" err="1">
                <a:solidFill>
                  <a:srgbClr val="0000CC"/>
                </a:solidFill>
              </a:rPr>
              <a:t>độ</a:t>
            </a:r>
            <a:r>
              <a:rPr lang="en-US" sz="2400" dirty="0">
                <a:solidFill>
                  <a:srgbClr val="0000CC"/>
                </a:solidFill>
              </a:rPr>
              <a:t> </a:t>
            </a:r>
            <a:r>
              <a:rPr lang="en-US" sz="2400" dirty="0" err="1">
                <a:solidFill>
                  <a:srgbClr val="0000CC"/>
                </a:solidFill>
              </a:rPr>
              <a:t>cũ</a:t>
            </a:r>
            <a:r>
              <a:rPr lang="en-US" sz="2400" dirty="0">
                <a:solidFill>
                  <a:srgbClr val="0000CC"/>
                </a:solidFill>
              </a:rPr>
              <a:t> </a:t>
            </a:r>
            <a:r>
              <a:rPr lang="en-US" sz="2400" dirty="0" err="1">
                <a:solidFill>
                  <a:srgbClr val="0000CC"/>
                </a:solidFill>
              </a:rPr>
              <a:t>để</a:t>
            </a:r>
            <a:r>
              <a:rPr lang="en-US" sz="2400" dirty="0">
                <a:solidFill>
                  <a:srgbClr val="0000CC"/>
                </a:solidFill>
              </a:rPr>
              <a:t> </a:t>
            </a:r>
            <a:r>
              <a:rPr lang="en-US" sz="2400" dirty="0" err="1">
                <a:solidFill>
                  <a:srgbClr val="0000CC"/>
                </a:solidFill>
              </a:rPr>
              <a:t>lại</a:t>
            </a:r>
            <a:r>
              <a:rPr lang="en-US" sz="2400" dirty="0">
                <a:solidFill>
                  <a:srgbClr val="0000CC"/>
                </a:solidFill>
              </a:rPr>
              <a:t>, </a:t>
            </a:r>
            <a:r>
              <a:rPr lang="en-US" sz="2400" dirty="0" err="1">
                <a:solidFill>
                  <a:srgbClr val="0000CC"/>
                </a:solidFill>
              </a:rPr>
              <a:t>tại</a:t>
            </a:r>
            <a:r>
              <a:rPr lang="en-US" sz="2400" dirty="0">
                <a:solidFill>
                  <a:srgbClr val="0000CC"/>
                </a:solidFill>
              </a:rPr>
              <a:t> </a:t>
            </a:r>
            <a:r>
              <a:rPr lang="en-US" sz="2400" dirty="0" err="1">
                <a:solidFill>
                  <a:srgbClr val="0000CC"/>
                </a:solidFill>
              </a:rPr>
              <a:t>Công</a:t>
            </a:r>
            <a:r>
              <a:rPr lang="en-US" sz="2400" dirty="0">
                <a:solidFill>
                  <a:srgbClr val="0000CC"/>
                </a:solidFill>
              </a:rPr>
              <a:t> an </a:t>
            </a:r>
            <a:r>
              <a:rPr lang="en-US" sz="2400" dirty="0" err="1">
                <a:solidFill>
                  <a:srgbClr val="0000CC"/>
                </a:solidFill>
              </a:rPr>
              <a:t>tỉnh</a:t>
            </a:r>
            <a:r>
              <a:rPr lang="en-US" sz="2400" dirty="0">
                <a:solidFill>
                  <a:srgbClr val="0000CC"/>
                </a:solidFill>
              </a:rPr>
              <a:t> (</a:t>
            </a:r>
            <a:r>
              <a:rPr lang="en-US" sz="2400" dirty="0" err="1">
                <a:solidFill>
                  <a:srgbClr val="0000CC"/>
                </a:solidFill>
              </a:rPr>
              <a:t>thành</a:t>
            </a:r>
            <a:r>
              <a:rPr lang="en-US" sz="2400" dirty="0">
                <a:solidFill>
                  <a:srgbClr val="0000CC"/>
                </a:solidFill>
              </a:rPr>
              <a:t>), </a:t>
            </a:r>
            <a:r>
              <a:rPr lang="en-US" sz="2400" dirty="0" err="1">
                <a:solidFill>
                  <a:srgbClr val="0000CC"/>
                </a:solidFill>
              </a:rPr>
              <a:t>Bộ</a:t>
            </a:r>
            <a:r>
              <a:rPr lang="en-US" sz="2400" dirty="0">
                <a:solidFill>
                  <a:srgbClr val="0000CC"/>
                </a:solidFill>
              </a:rPr>
              <a:t> </a:t>
            </a:r>
            <a:r>
              <a:rPr lang="en-US" sz="2400" dirty="0" err="1">
                <a:solidFill>
                  <a:srgbClr val="0000CC"/>
                </a:solidFill>
              </a:rPr>
              <a:t>Công</a:t>
            </a:r>
            <a:r>
              <a:rPr lang="en-US" sz="2400" dirty="0">
                <a:solidFill>
                  <a:srgbClr val="0000CC"/>
                </a:solidFill>
              </a:rPr>
              <a:t> an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6"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Horizontal)">
                                      <p:cBhvr>
                                        <p:cTn id="23" dur="500"/>
                                        <p:tgtEl>
                                          <p:spTgt spid="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6"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Horizontal)">
                                      <p:cBhvr>
                                        <p:cTn id="28" dur="500"/>
                                        <p:tgtEl>
                                          <p:spTgt spid="2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6"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Horizontal)">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0" y="0"/>
            <a:ext cx="12190413" cy="738188"/>
          </a:xfrm>
          <a:prstGeom prst="rect">
            <a:avLst/>
          </a:prstGeom>
          <a:noFill/>
          <a:ln w="9525">
            <a:noFill/>
            <a:miter lim="800000"/>
            <a:headEnd/>
            <a:tailEnd/>
          </a:ln>
        </p:spPr>
        <p:txBody>
          <a:bodyPr>
            <a:spAutoFit/>
          </a:bodyPr>
          <a:lstStyle/>
          <a:p>
            <a:pPr marL="6350" lvl="1" algn="ctr" eaLnBrk="0" hangingPunct="0">
              <a:lnSpc>
                <a:spcPct val="150000"/>
              </a:lnSpc>
              <a:defRPr/>
            </a:pPr>
            <a:r>
              <a:rPr lang="en-US" sz="2800" b="1" spc="300" dirty="0">
                <a:solidFill>
                  <a:srgbClr val="FF0000"/>
                </a:solidFill>
                <a:latin typeface="Times New Roman" pitchFamily="18" charset="0"/>
                <a:cs typeface="Times New Roman" pitchFamily="18" charset="0"/>
              </a:rPr>
              <a:t>PHƯƠNG PHÁP THẨM TRA(6) </a:t>
            </a:r>
          </a:p>
        </p:txBody>
      </p:sp>
      <p:grpSp>
        <p:nvGrpSpPr>
          <p:cNvPr id="2" name="Group 60"/>
          <p:cNvGrpSpPr>
            <a:grpSpLocks/>
          </p:cNvGrpSpPr>
          <p:nvPr/>
        </p:nvGrpSpPr>
        <p:grpSpPr bwMode="auto">
          <a:xfrm>
            <a:off x="3352800" y="1470025"/>
            <a:ext cx="7313613" cy="603825"/>
            <a:chOff x="685800" y="1295400"/>
            <a:chExt cx="7291137" cy="733341"/>
          </a:xfrm>
        </p:grpSpPr>
        <p:grpSp>
          <p:nvGrpSpPr>
            <p:cNvPr id="32804" name="Group 3"/>
            <p:cNvGrpSpPr>
              <a:grpSpLocks/>
            </p:cNvGrpSpPr>
            <p:nvPr/>
          </p:nvGrpSpPr>
          <p:grpSpPr bwMode="auto">
            <a:xfrm>
              <a:off x="685800" y="1295400"/>
              <a:ext cx="762000" cy="665163"/>
              <a:chOff x="1110" y="2656"/>
              <a:chExt cx="1549" cy="1351"/>
            </a:xfrm>
          </p:grpSpPr>
          <p:sp>
            <p:nvSpPr>
              <p:cNvPr id="32808"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endParaRPr lang="en-US" altLang="en-US"/>
              </a:p>
            </p:txBody>
          </p:sp>
          <p:sp>
            <p:nvSpPr>
              <p:cNvPr id="32809"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endParaRPr lang="en-US" altLang="en-US"/>
              </a:p>
            </p:txBody>
          </p:sp>
          <p:sp>
            <p:nvSpPr>
              <p:cNvPr id="32810" name="AutoShape 6"/>
              <p:cNvSpPr>
                <a:spLocks noChangeArrowheads="1"/>
              </p:cNvSpPr>
              <p:nvPr/>
            </p:nvSpPr>
            <p:spPr bwMode="gray">
              <a:xfrm>
                <a:off x="1200" y="2736"/>
                <a:ext cx="1350" cy="1168"/>
              </a:xfrm>
              <a:prstGeom prst="hexagon">
                <a:avLst>
                  <a:gd name="adj" fmla="val 28896"/>
                  <a:gd name="vf" fmla="val 11547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endParaRPr lang="en-US" altLang="en-US"/>
              </a:p>
            </p:txBody>
          </p:sp>
        </p:grpSp>
        <p:sp>
          <p:nvSpPr>
            <p:cNvPr id="32805" name="Line 11"/>
            <p:cNvSpPr>
              <a:spLocks noChangeShapeType="1"/>
            </p:cNvSpPr>
            <p:nvPr/>
          </p:nvSpPr>
          <p:spPr bwMode="auto">
            <a:xfrm>
              <a:off x="1295400" y="1904994"/>
              <a:ext cx="6580271" cy="55525"/>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Text Box 12"/>
            <p:cNvSpPr txBox="1">
              <a:spLocks noChangeArrowheads="1"/>
            </p:cNvSpPr>
            <p:nvPr/>
          </p:nvSpPr>
          <p:spPr bwMode="auto">
            <a:xfrm>
              <a:off x="1523007" y="1318536"/>
              <a:ext cx="6453930" cy="710205"/>
            </a:xfrm>
            <a:prstGeom prst="rect">
              <a:avLst/>
            </a:prstGeom>
            <a:noFill/>
            <a:ln w="9525" algn="ctr">
              <a:noFill/>
              <a:miter lim="800000"/>
              <a:headEnd/>
              <a:tailEnd/>
            </a:ln>
            <a:effectLst/>
          </p:spPr>
          <p:txBody>
            <a:bodyPr>
              <a:spAutoFit/>
            </a:bodyPr>
            <a:lstStyle/>
            <a:p>
              <a:pPr algn="just" eaLnBrk="0" hangingPunct="0">
                <a:defRPr/>
              </a:pPr>
              <a:r>
                <a:rPr lang="en-US" sz="3200" dirty="0" err="1">
                  <a:solidFill>
                    <a:srgbClr val="0000CC"/>
                  </a:solidFill>
                  <a:latin typeface="+mn-lt"/>
                  <a:cs typeface="+mn-cs"/>
                </a:rPr>
                <a:t>Thẩm</a:t>
              </a:r>
              <a:r>
                <a:rPr lang="en-US" sz="3200" dirty="0">
                  <a:solidFill>
                    <a:srgbClr val="0000CC"/>
                  </a:solidFill>
                  <a:latin typeface="+mn-lt"/>
                  <a:cs typeface="+mn-cs"/>
                </a:rPr>
                <a:t> </a:t>
              </a:r>
              <a:r>
                <a:rPr lang="en-US" sz="3200" dirty="0" err="1">
                  <a:solidFill>
                    <a:srgbClr val="0000CC"/>
                  </a:solidFill>
                  <a:latin typeface="+mn-lt"/>
                  <a:cs typeface="+mn-cs"/>
                </a:rPr>
                <a:t>tra</a:t>
              </a:r>
              <a:r>
                <a:rPr lang="en-US" sz="3200" dirty="0">
                  <a:solidFill>
                    <a:srgbClr val="0000CC"/>
                  </a:solidFill>
                  <a:latin typeface="+mn-lt"/>
                  <a:cs typeface="+mn-cs"/>
                </a:rPr>
                <a:t>, </a:t>
              </a:r>
              <a:r>
                <a:rPr lang="en-US" sz="3200" dirty="0" err="1">
                  <a:solidFill>
                    <a:srgbClr val="0000CC"/>
                  </a:solidFill>
                  <a:latin typeface="+mn-lt"/>
                  <a:cs typeface="+mn-cs"/>
                </a:rPr>
                <a:t>xác</a:t>
              </a:r>
              <a:r>
                <a:rPr lang="en-US" sz="3200" dirty="0">
                  <a:solidFill>
                    <a:srgbClr val="0000CC"/>
                  </a:solidFill>
                  <a:latin typeface="+mn-lt"/>
                  <a:cs typeface="+mn-cs"/>
                </a:rPr>
                <a:t> minh </a:t>
              </a:r>
              <a:r>
                <a:rPr lang="en-US" sz="3200" dirty="0" err="1">
                  <a:solidFill>
                    <a:srgbClr val="0000CC"/>
                  </a:solidFill>
                  <a:latin typeface="+mn-lt"/>
                  <a:cs typeface="+mn-cs"/>
                </a:rPr>
                <a:t>tại</a:t>
              </a:r>
              <a:r>
                <a:rPr lang="en-US" sz="3200" dirty="0">
                  <a:solidFill>
                    <a:srgbClr val="0000CC"/>
                  </a:solidFill>
                  <a:latin typeface="+mn-lt"/>
                  <a:cs typeface="+mn-cs"/>
                </a:rPr>
                <a:t> </a:t>
              </a:r>
              <a:r>
                <a:rPr lang="en-US" sz="3200" dirty="0" err="1">
                  <a:solidFill>
                    <a:srgbClr val="0000CC"/>
                  </a:solidFill>
                  <a:latin typeface="+mn-lt"/>
                  <a:cs typeface="+mn-cs"/>
                </a:rPr>
                <a:t>quê</a:t>
              </a:r>
              <a:r>
                <a:rPr lang="en-US" sz="3200" dirty="0">
                  <a:solidFill>
                    <a:srgbClr val="0000CC"/>
                  </a:solidFill>
                  <a:latin typeface="+mn-lt"/>
                  <a:cs typeface="+mn-cs"/>
                </a:rPr>
                <a:t> </a:t>
              </a:r>
              <a:r>
                <a:rPr lang="en-US" sz="3200" dirty="0" err="1">
                  <a:solidFill>
                    <a:srgbClr val="0000CC"/>
                  </a:solidFill>
                  <a:latin typeface="+mn-lt"/>
                  <a:cs typeface="+mn-cs"/>
                </a:rPr>
                <a:t>quán</a:t>
              </a:r>
              <a:endParaRPr lang="en-US" sz="3200" dirty="0">
                <a:solidFill>
                  <a:srgbClr val="0000CC"/>
                </a:solidFill>
                <a:latin typeface="+mn-lt"/>
                <a:cs typeface="+mn-cs"/>
              </a:endParaRPr>
            </a:p>
          </p:txBody>
        </p:sp>
        <p:sp>
          <p:nvSpPr>
            <p:cNvPr id="32807" name="Text Box 13"/>
            <p:cNvSpPr txBox="1">
              <a:spLocks noChangeArrowheads="1"/>
            </p:cNvSpPr>
            <p:nvPr/>
          </p:nvSpPr>
          <p:spPr bwMode="gray">
            <a:xfrm>
              <a:off x="882650" y="1393825"/>
              <a:ext cx="339083" cy="56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r>
                <a:rPr lang="en-US" altLang="en-US" sz="2400" b="1">
                  <a:solidFill>
                    <a:schemeClr val="bg1"/>
                  </a:solidFill>
                </a:rPr>
                <a:t>1</a:t>
              </a:r>
            </a:p>
          </p:txBody>
        </p:sp>
      </p:grpSp>
      <p:grpSp>
        <p:nvGrpSpPr>
          <p:cNvPr id="4" name="Group 61"/>
          <p:cNvGrpSpPr>
            <a:grpSpLocks/>
          </p:cNvGrpSpPr>
          <p:nvPr/>
        </p:nvGrpSpPr>
        <p:grpSpPr bwMode="auto">
          <a:xfrm>
            <a:off x="3352800" y="2424113"/>
            <a:ext cx="7618413" cy="630812"/>
            <a:chOff x="685800" y="2514600"/>
            <a:chExt cx="7215188" cy="766118"/>
          </a:xfrm>
        </p:grpSpPr>
        <p:grpSp>
          <p:nvGrpSpPr>
            <p:cNvPr id="32797" name="Group 7"/>
            <p:cNvGrpSpPr>
              <a:grpSpLocks/>
            </p:cNvGrpSpPr>
            <p:nvPr/>
          </p:nvGrpSpPr>
          <p:grpSpPr bwMode="auto">
            <a:xfrm>
              <a:off x="685800" y="2514600"/>
              <a:ext cx="762000" cy="665163"/>
              <a:chOff x="3174" y="2656"/>
              <a:chExt cx="1549" cy="1351"/>
            </a:xfrm>
          </p:grpSpPr>
          <p:sp>
            <p:nvSpPr>
              <p:cNvPr id="32801"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endParaRPr lang="en-US" altLang="en-US"/>
              </a:p>
            </p:txBody>
          </p:sp>
          <p:sp>
            <p:nvSpPr>
              <p:cNvPr id="32802"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endParaRPr lang="en-US" altLang="en-US"/>
              </a:p>
            </p:txBody>
          </p:sp>
          <p:sp>
            <p:nvSpPr>
              <p:cNvPr id="32803" name="AutoShape 10"/>
              <p:cNvSpPr>
                <a:spLocks noChangeArrowheads="1"/>
              </p:cNvSpPr>
              <p:nvPr/>
            </p:nvSpPr>
            <p:spPr bwMode="gray">
              <a:xfrm>
                <a:off x="3264" y="2736"/>
                <a:ext cx="1350" cy="1168"/>
              </a:xfrm>
              <a:prstGeom prst="hexagon">
                <a:avLst>
                  <a:gd name="adj" fmla="val 28896"/>
                  <a:gd name="vf" fmla="val 11547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endParaRPr lang="en-US" altLang="en-US"/>
              </a:p>
            </p:txBody>
          </p:sp>
        </p:grpSp>
        <p:sp>
          <p:nvSpPr>
            <p:cNvPr id="32798" name="Line 14"/>
            <p:cNvSpPr>
              <a:spLocks noChangeShapeType="1"/>
            </p:cNvSpPr>
            <p:nvPr/>
          </p:nvSpPr>
          <p:spPr bwMode="auto">
            <a:xfrm>
              <a:off x="1295399" y="3124205"/>
              <a:ext cx="6413184" cy="5554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Text Box 15"/>
            <p:cNvSpPr txBox="1">
              <a:spLocks noChangeArrowheads="1"/>
            </p:cNvSpPr>
            <p:nvPr/>
          </p:nvSpPr>
          <p:spPr bwMode="auto">
            <a:xfrm>
              <a:off x="1523237" y="2570512"/>
              <a:ext cx="6377751" cy="710206"/>
            </a:xfrm>
            <a:prstGeom prst="rect">
              <a:avLst/>
            </a:prstGeom>
            <a:noFill/>
            <a:ln w="9525" algn="ctr">
              <a:noFill/>
              <a:miter lim="800000"/>
              <a:headEnd/>
              <a:tailEnd/>
            </a:ln>
            <a:effectLst/>
          </p:spPr>
          <p:txBody>
            <a:bodyPr>
              <a:spAutoFit/>
            </a:bodyPr>
            <a:lstStyle/>
            <a:p>
              <a:pPr algn="just" eaLnBrk="0" hangingPunct="0">
                <a:defRPr/>
              </a:pPr>
              <a:r>
                <a:rPr lang="en-US" sz="3200" dirty="0" err="1">
                  <a:solidFill>
                    <a:srgbClr val="0000CC"/>
                  </a:solidFill>
                  <a:latin typeface="+mn-lt"/>
                  <a:cs typeface="+mn-cs"/>
                </a:rPr>
                <a:t>Thẩm</a:t>
              </a:r>
              <a:r>
                <a:rPr lang="en-US" sz="3200" dirty="0">
                  <a:solidFill>
                    <a:srgbClr val="0000CC"/>
                  </a:solidFill>
                  <a:latin typeface="+mn-lt"/>
                  <a:cs typeface="+mn-cs"/>
                </a:rPr>
                <a:t> </a:t>
              </a:r>
              <a:r>
                <a:rPr lang="en-US" sz="3200" dirty="0" err="1">
                  <a:solidFill>
                    <a:srgbClr val="0000CC"/>
                  </a:solidFill>
                  <a:latin typeface="+mn-lt"/>
                  <a:cs typeface="+mn-cs"/>
                </a:rPr>
                <a:t>tra</a:t>
              </a:r>
              <a:r>
                <a:rPr lang="en-US" sz="3200" dirty="0">
                  <a:solidFill>
                    <a:srgbClr val="0000CC"/>
                  </a:solidFill>
                  <a:latin typeface="+mn-lt"/>
                  <a:cs typeface="+mn-cs"/>
                </a:rPr>
                <a:t>, </a:t>
              </a:r>
              <a:r>
                <a:rPr lang="en-US" sz="3200" dirty="0" err="1">
                  <a:solidFill>
                    <a:srgbClr val="0000CC"/>
                  </a:solidFill>
                  <a:latin typeface="+mn-lt"/>
                  <a:cs typeface="+mn-cs"/>
                </a:rPr>
                <a:t>xác</a:t>
              </a:r>
              <a:r>
                <a:rPr lang="en-US" sz="3200" dirty="0">
                  <a:solidFill>
                    <a:srgbClr val="0000CC"/>
                  </a:solidFill>
                  <a:latin typeface="+mn-lt"/>
                  <a:cs typeface="+mn-cs"/>
                </a:rPr>
                <a:t> minh </a:t>
              </a:r>
              <a:r>
                <a:rPr lang="en-US" sz="3200" dirty="0" err="1">
                  <a:solidFill>
                    <a:srgbClr val="0000CC"/>
                  </a:solidFill>
                  <a:latin typeface="+mn-lt"/>
                  <a:cs typeface="+mn-cs"/>
                </a:rPr>
                <a:t>tại</a:t>
              </a:r>
              <a:r>
                <a:rPr lang="en-US" sz="3200" dirty="0">
                  <a:solidFill>
                    <a:srgbClr val="0000CC"/>
                  </a:solidFill>
                  <a:latin typeface="+mn-lt"/>
                  <a:cs typeface="+mn-cs"/>
                </a:rPr>
                <a:t> </a:t>
              </a:r>
              <a:r>
                <a:rPr lang="en-US" sz="3200" dirty="0" err="1">
                  <a:solidFill>
                    <a:srgbClr val="0000CC"/>
                  </a:solidFill>
                  <a:latin typeface="+mn-lt"/>
                  <a:cs typeface="+mn-cs"/>
                </a:rPr>
                <a:t>nơi</a:t>
              </a:r>
              <a:r>
                <a:rPr lang="en-US" sz="3200" dirty="0">
                  <a:solidFill>
                    <a:srgbClr val="0000CC"/>
                  </a:solidFill>
                  <a:latin typeface="+mn-lt"/>
                  <a:cs typeface="+mn-cs"/>
                </a:rPr>
                <a:t> </a:t>
              </a:r>
              <a:r>
                <a:rPr lang="en-US" sz="3200" dirty="0" err="1">
                  <a:solidFill>
                    <a:srgbClr val="0000CC"/>
                  </a:solidFill>
                  <a:latin typeface="+mn-lt"/>
                  <a:cs typeface="+mn-cs"/>
                </a:rPr>
                <a:t>cư</a:t>
              </a:r>
              <a:r>
                <a:rPr lang="en-US" sz="3200" dirty="0">
                  <a:solidFill>
                    <a:srgbClr val="0000CC"/>
                  </a:solidFill>
                  <a:latin typeface="+mn-lt"/>
                  <a:cs typeface="+mn-cs"/>
                </a:rPr>
                <a:t> </a:t>
              </a:r>
              <a:r>
                <a:rPr lang="en-US" sz="3200" dirty="0" err="1">
                  <a:solidFill>
                    <a:srgbClr val="0000CC"/>
                  </a:solidFill>
                  <a:latin typeface="+mn-lt"/>
                  <a:cs typeface="+mn-cs"/>
                </a:rPr>
                <a:t>trú</a:t>
              </a:r>
              <a:endParaRPr lang="en-US" sz="3200" dirty="0">
                <a:solidFill>
                  <a:srgbClr val="0000CC"/>
                </a:solidFill>
                <a:latin typeface="+mn-lt"/>
                <a:cs typeface="+mn-cs"/>
              </a:endParaRPr>
            </a:p>
          </p:txBody>
        </p:sp>
        <p:sp>
          <p:nvSpPr>
            <p:cNvPr id="32800" name="Text Box 16"/>
            <p:cNvSpPr txBox="1">
              <a:spLocks noChangeArrowheads="1"/>
            </p:cNvSpPr>
            <p:nvPr/>
          </p:nvSpPr>
          <p:spPr bwMode="gray">
            <a:xfrm>
              <a:off x="882650" y="2613025"/>
              <a:ext cx="322129" cy="56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r>
                <a:rPr lang="en-US" altLang="en-US" sz="2400" b="1">
                  <a:solidFill>
                    <a:schemeClr val="bg1"/>
                  </a:solidFill>
                </a:rPr>
                <a:t>2</a:t>
              </a:r>
            </a:p>
          </p:txBody>
        </p:sp>
      </p:grpSp>
      <p:grpSp>
        <p:nvGrpSpPr>
          <p:cNvPr id="6" name="Group 62"/>
          <p:cNvGrpSpPr>
            <a:grpSpLocks/>
          </p:cNvGrpSpPr>
          <p:nvPr/>
        </p:nvGrpSpPr>
        <p:grpSpPr bwMode="auto">
          <a:xfrm>
            <a:off x="3352800" y="3414713"/>
            <a:ext cx="7923213" cy="640337"/>
            <a:chOff x="685800" y="4516437"/>
            <a:chExt cx="7503794" cy="777686"/>
          </a:xfrm>
        </p:grpSpPr>
        <p:grpSp>
          <p:nvGrpSpPr>
            <p:cNvPr id="32790" name="Group 7"/>
            <p:cNvGrpSpPr>
              <a:grpSpLocks/>
            </p:cNvGrpSpPr>
            <p:nvPr/>
          </p:nvGrpSpPr>
          <p:grpSpPr bwMode="auto">
            <a:xfrm>
              <a:off x="685800" y="4516437"/>
              <a:ext cx="762000" cy="665163"/>
              <a:chOff x="3174" y="2656"/>
              <a:chExt cx="1549" cy="1351"/>
            </a:xfrm>
          </p:grpSpPr>
          <p:sp>
            <p:nvSpPr>
              <p:cNvPr id="32794"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endParaRPr lang="en-US" altLang="en-US"/>
              </a:p>
            </p:txBody>
          </p:sp>
          <p:sp>
            <p:nvSpPr>
              <p:cNvPr id="32795"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endParaRPr lang="en-US" altLang="en-US"/>
              </a:p>
            </p:txBody>
          </p:sp>
          <p:sp>
            <p:nvSpPr>
              <p:cNvPr id="32796" name="AutoShape 10"/>
              <p:cNvSpPr>
                <a:spLocks noChangeArrowheads="1"/>
              </p:cNvSpPr>
              <p:nvPr/>
            </p:nvSpPr>
            <p:spPr bwMode="gray">
              <a:xfrm>
                <a:off x="3264" y="2736"/>
                <a:ext cx="1350" cy="1168"/>
              </a:xfrm>
              <a:prstGeom prst="hexagon">
                <a:avLst>
                  <a:gd name="adj" fmla="val 28896"/>
                  <a:gd name="vf" fmla="val 11547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endParaRPr lang="en-US" altLang="en-US"/>
              </a:p>
            </p:txBody>
          </p:sp>
        </p:grpSp>
        <p:sp>
          <p:nvSpPr>
            <p:cNvPr id="32791" name="Line 14"/>
            <p:cNvSpPr>
              <a:spLocks noChangeShapeType="1"/>
            </p:cNvSpPr>
            <p:nvPr/>
          </p:nvSpPr>
          <p:spPr bwMode="auto">
            <a:xfrm>
              <a:off x="1295400" y="5126036"/>
              <a:ext cx="6858000" cy="55564"/>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Text Box 15"/>
            <p:cNvSpPr txBox="1">
              <a:spLocks noChangeArrowheads="1"/>
            </p:cNvSpPr>
            <p:nvPr/>
          </p:nvSpPr>
          <p:spPr bwMode="auto">
            <a:xfrm>
              <a:off x="1523230" y="4583917"/>
              <a:ext cx="6666364" cy="710206"/>
            </a:xfrm>
            <a:prstGeom prst="rect">
              <a:avLst/>
            </a:prstGeom>
            <a:noFill/>
            <a:ln w="9525" algn="ctr">
              <a:noFill/>
              <a:miter lim="800000"/>
              <a:headEnd/>
              <a:tailEnd/>
            </a:ln>
            <a:effectLst/>
          </p:spPr>
          <p:txBody>
            <a:bodyPr>
              <a:spAutoFit/>
            </a:bodyPr>
            <a:lstStyle/>
            <a:p>
              <a:pPr algn="just" eaLnBrk="0" hangingPunct="0">
                <a:defRPr/>
              </a:pPr>
              <a:r>
                <a:rPr lang="en-US" sz="3200" dirty="0" err="1">
                  <a:solidFill>
                    <a:srgbClr val="0000CC"/>
                  </a:solidFill>
                  <a:latin typeface="+mn-lt"/>
                  <a:cs typeface="+mn-cs"/>
                </a:rPr>
                <a:t>Thẩm</a:t>
              </a:r>
              <a:r>
                <a:rPr lang="en-US" sz="3200" dirty="0">
                  <a:solidFill>
                    <a:srgbClr val="0000CC"/>
                  </a:solidFill>
                  <a:latin typeface="+mn-lt"/>
                  <a:cs typeface="+mn-cs"/>
                </a:rPr>
                <a:t> </a:t>
              </a:r>
              <a:r>
                <a:rPr lang="en-US" sz="3200" dirty="0" err="1">
                  <a:solidFill>
                    <a:srgbClr val="0000CC"/>
                  </a:solidFill>
                  <a:latin typeface="+mn-lt"/>
                  <a:cs typeface="+mn-cs"/>
                </a:rPr>
                <a:t>tra</a:t>
              </a:r>
              <a:r>
                <a:rPr lang="en-US" sz="3200" dirty="0">
                  <a:solidFill>
                    <a:srgbClr val="0000CC"/>
                  </a:solidFill>
                  <a:latin typeface="+mn-lt"/>
                  <a:cs typeface="+mn-cs"/>
                </a:rPr>
                <a:t>, </a:t>
              </a:r>
              <a:r>
                <a:rPr lang="en-US" sz="3200" dirty="0" err="1">
                  <a:solidFill>
                    <a:srgbClr val="0000CC"/>
                  </a:solidFill>
                  <a:latin typeface="+mn-lt"/>
                  <a:cs typeface="+mn-cs"/>
                </a:rPr>
                <a:t>xác</a:t>
              </a:r>
              <a:r>
                <a:rPr lang="en-US" sz="3200" dirty="0">
                  <a:solidFill>
                    <a:srgbClr val="0000CC"/>
                  </a:solidFill>
                  <a:latin typeface="+mn-lt"/>
                  <a:cs typeface="+mn-cs"/>
                </a:rPr>
                <a:t> minh </a:t>
              </a:r>
              <a:r>
                <a:rPr lang="en-US" sz="3200" dirty="0" err="1">
                  <a:solidFill>
                    <a:srgbClr val="0000CC"/>
                  </a:solidFill>
                  <a:latin typeface="+mn-lt"/>
                  <a:cs typeface="+mn-cs"/>
                </a:rPr>
                <a:t>tại</a:t>
              </a:r>
              <a:r>
                <a:rPr lang="en-US" sz="3200" dirty="0">
                  <a:solidFill>
                    <a:srgbClr val="0000CC"/>
                  </a:solidFill>
                  <a:latin typeface="+mn-lt"/>
                  <a:cs typeface="+mn-cs"/>
                </a:rPr>
                <a:t> </a:t>
              </a:r>
              <a:r>
                <a:rPr lang="en-US" sz="3200" dirty="0" err="1">
                  <a:solidFill>
                    <a:srgbClr val="0000CC"/>
                  </a:solidFill>
                  <a:latin typeface="+mn-lt"/>
                  <a:cs typeface="+mn-cs"/>
                </a:rPr>
                <a:t>nơi</a:t>
              </a:r>
              <a:r>
                <a:rPr lang="en-US" sz="3200" dirty="0">
                  <a:solidFill>
                    <a:srgbClr val="0000CC"/>
                  </a:solidFill>
                  <a:latin typeface="+mn-lt"/>
                  <a:cs typeface="+mn-cs"/>
                </a:rPr>
                <a:t> </a:t>
              </a:r>
              <a:r>
                <a:rPr lang="en-US" sz="3200" dirty="0" err="1">
                  <a:solidFill>
                    <a:srgbClr val="0000CC"/>
                  </a:solidFill>
                  <a:latin typeface="+mn-lt"/>
                  <a:cs typeface="+mn-cs"/>
                </a:rPr>
                <a:t>làm</a:t>
              </a:r>
              <a:r>
                <a:rPr lang="en-US" sz="3200" dirty="0">
                  <a:solidFill>
                    <a:srgbClr val="0000CC"/>
                  </a:solidFill>
                  <a:latin typeface="+mn-lt"/>
                  <a:cs typeface="+mn-cs"/>
                </a:rPr>
                <a:t> </a:t>
              </a:r>
              <a:r>
                <a:rPr lang="en-US" sz="3200" dirty="0" err="1">
                  <a:solidFill>
                    <a:srgbClr val="0000CC"/>
                  </a:solidFill>
                  <a:latin typeface="+mn-lt"/>
                  <a:cs typeface="+mn-cs"/>
                </a:rPr>
                <a:t>việc</a:t>
              </a:r>
              <a:endParaRPr lang="en-US" sz="3200" dirty="0">
                <a:solidFill>
                  <a:srgbClr val="0000CC"/>
                </a:solidFill>
                <a:latin typeface="+mn-lt"/>
                <a:cs typeface="+mn-cs"/>
              </a:endParaRPr>
            </a:p>
          </p:txBody>
        </p:sp>
        <p:sp>
          <p:nvSpPr>
            <p:cNvPr id="32793" name="Text Box 16"/>
            <p:cNvSpPr txBox="1">
              <a:spLocks noChangeArrowheads="1"/>
            </p:cNvSpPr>
            <p:nvPr/>
          </p:nvSpPr>
          <p:spPr bwMode="gray">
            <a:xfrm>
              <a:off x="882650" y="4614862"/>
              <a:ext cx="322129" cy="56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r>
                <a:rPr lang="en-US" altLang="en-US" sz="2400" b="1">
                  <a:solidFill>
                    <a:schemeClr val="bg1"/>
                  </a:solidFill>
                </a:rPr>
                <a:t>3</a:t>
              </a:r>
            </a:p>
          </p:txBody>
        </p:sp>
      </p:grpSp>
      <p:grpSp>
        <p:nvGrpSpPr>
          <p:cNvPr id="9" name="Group 30"/>
          <p:cNvGrpSpPr>
            <a:grpSpLocks/>
          </p:cNvGrpSpPr>
          <p:nvPr/>
        </p:nvGrpSpPr>
        <p:grpSpPr bwMode="auto">
          <a:xfrm>
            <a:off x="711200" y="1524000"/>
            <a:ext cx="2235200" cy="3505200"/>
            <a:chOff x="0" y="1600200"/>
            <a:chExt cx="1676400" cy="3505200"/>
          </a:xfrm>
        </p:grpSpPr>
        <p:sp>
          <p:nvSpPr>
            <p:cNvPr id="14" name="AutoShape 42"/>
            <p:cNvSpPr>
              <a:spLocks noChangeArrowheads="1"/>
            </p:cNvSpPr>
            <p:nvPr/>
          </p:nvSpPr>
          <p:spPr bwMode="gray">
            <a:xfrm>
              <a:off x="0" y="1600200"/>
              <a:ext cx="1676400" cy="3505200"/>
            </a:xfrm>
            <a:prstGeom prst="roundRect">
              <a:avLst>
                <a:gd name="adj" fmla="val 16667"/>
              </a:avLst>
            </a:prstGeom>
            <a:solidFill>
              <a:srgbClr val="FFFF00"/>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lnSpc>
                  <a:spcPct val="150000"/>
                </a:lnSpc>
                <a:defRPr/>
              </a:pPr>
              <a:endParaRPr lang="en-US" sz="2600" dirty="0">
                <a:latin typeface="+mn-lt"/>
                <a:cs typeface="+mn-cs"/>
              </a:endParaRPr>
            </a:p>
          </p:txBody>
        </p:sp>
        <p:sp>
          <p:nvSpPr>
            <p:cNvPr id="30" name="TextBox 29"/>
            <p:cNvSpPr txBox="1"/>
            <p:nvPr/>
          </p:nvSpPr>
          <p:spPr>
            <a:xfrm>
              <a:off x="37505" y="2406650"/>
              <a:ext cx="1600200" cy="2012950"/>
            </a:xfrm>
            <a:prstGeom prst="rect">
              <a:avLst/>
            </a:prstGeom>
            <a:noFill/>
          </p:spPr>
          <p:txBody>
            <a:bodyPr>
              <a:spAutoFit/>
            </a:bodyPr>
            <a:lstStyle/>
            <a:p>
              <a:pPr algn="ctr" eaLnBrk="0" hangingPunct="0">
                <a:lnSpc>
                  <a:spcPct val="120000"/>
                </a:lnSpc>
                <a:defRPr/>
              </a:pPr>
              <a:r>
                <a:rPr lang="en-US" sz="2600" dirty="0" err="1">
                  <a:solidFill>
                    <a:srgbClr val="0000CC"/>
                  </a:solidFill>
                  <a:latin typeface="+mn-lt"/>
                  <a:cs typeface="+mn-cs"/>
                </a:rPr>
                <a:t>Nếu</a:t>
              </a:r>
              <a:r>
                <a:rPr lang="en-US" sz="2600" dirty="0">
                  <a:solidFill>
                    <a:srgbClr val="0000CC"/>
                  </a:solidFill>
                  <a:latin typeface="+mn-lt"/>
                  <a:cs typeface="+mn-cs"/>
                </a:rPr>
                <a:t> </a:t>
              </a:r>
              <a:r>
                <a:rPr lang="en-US" sz="2600" dirty="0" err="1">
                  <a:solidFill>
                    <a:srgbClr val="0000CC"/>
                  </a:solidFill>
                  <a:latin typeface="+mn-lt"/>
                  <a:cs typeface="+mn-cs"/>
                </a:rPr>
                <a:t>không</a:t>
              </a:r>
              <a:r>
                <a:rPr lang="en-US" sz="2600" dirty="0">
                  <a:solidFill>
                    <a:srgbClr val="0000CC"/>
                  </a:solidFill>
                  <a:latin typeface="+mn-lt"/>
                  <a:cs typeface="+mn-cs"/>
                </a:rPr>
                <a:t> </a:t>
              </a:r>
              <a:r>
                <a:rPr lang="en-US" sz="2600" dirty="0" err="1">
                  <a:solidFill>
                    <a:srgbClr val="0000CC"/>
                  </a:solidFill>
                  <a:latin typeface="+mn-lt"/>
                  <a:cs typeface="+mn-cs"/>
                </a:rPr>
                <a:t>nằm</a:t>
              </a:r>
              <a:r>
                <a:rPr lang="en-US" sz="2600" dirty="0">
                  <a:solidFill>
                    <a:srgbClr val="0000CC"/>
                  </a:solidFill>
                  <a:latin typeface="+mn-lt"/>
                  <a:cs typeface="+mn-cs"/>
                </a:rPr>
                <a:t> </a:t>
              </a:r>
              <a:r>
                <a:rPr lang="en-US" sz="2600" dirty="0" err="1">
                  <a:solidFill>
                    <a:srgbClr val="0000CC"/>
                  </a:solidFill>
                  <a:latin typeface="+mn-lt"/>
                  <a:cs typeface="+mn-cs"/>
                </a:rPr>
                <a:t>trong</a:t>
              </a:r>
              <a:r>
                <a:rPr lang="en-US" sz="2600" dirty="0">
                  <a:solidFill>
                    <a:srgbClr val="0000CC"/>
                  </a:solidFill>
                  <a:latin typeface="+mn-lt"/>
                  <a:cs typeface="+mn-cs"/>
                </a:rPr>
                <a:t> </a:t>
              </a:r>
              <a:r>
                <a:rPr lang="en-US" sz="2600" dirty="0" err="1">
                  <a:solidFill>
                    <a:srgbClr val="0000CC"/>
                  </a:solidFill>
                  <a:latin typeface="+mn-lt"/>
                  <a:cs typeface="+mn-cs"/>
                </a:rPr>
                <a:t>các</a:t>
              </a:r>
              <a:r>
                <a:rPr lang="en-US" sz="2600" dirty="0">
                  <a:solidFill>
                    <a:srgbClr val="0000CC"/>
                  </a:solidFill>
                  <a:latin typeface="+mn-lt"/>
                  <a:cs typeface="+mn-cs"/>
                </a:rPr>
                <a:t> </a:t>
              </a:r>
              <a:r>
                <a:rPr lang="en-US" sz="2600" dirty="0" err="1">
                  <a:solidFill>
                    <a:srgbClr val="0000CC"/>
                  </a:solidFill>
                  <a:latin typeface="+mn-lt"/>
                  <a:cs typeface="+mn-cs"/>
                </a:rPr>
                <a:t>trường</a:t>
              </a:r>
              <a:r>
                <a:rPr lang="en-US" sz="2600" dirty="0">
                  <a:solidFill>
                    <a:srgbClr val="0000CC"/>
                  </a:solidFill>
                  <a:latin typeface="+mn-lt"/>
                  <a:cs typeface="+mn-cs"/>
                </a:rPr>
                <a:t> </a:t>
              </a:r>
              <a:r>
                <a:rPr lang="en-US" sz="2600" dirty="0" err="1">
                  <a:solidFill>
                    <a:srgbClr val="0000CC"/>
                  </a:solidFill>
                  <a:latin typeface="+mn-lt"/>
                  <a:cs typeface="+mn-cs"/>
                </a:rPr>
                <a:t>hợp</a:t>
              </a:r>
              <a:r>
                <a:rPr lang="en-US" sz="2600" dirty="0">
                  <a:solidFill>
                    <a:srgbClr val="0000CC"/>
                  </a:solidFill>
                  <a:latin typeface="+mn-lt"/>
                  <a:cs typeface="+mn-cs"/>
                </a:rPr>
                <a:t> </a:t>
              </a:r>
              <a:r>
                <a:rPr lang="en-US" sz="2600" dirty="0" err="1">
                  <a:solidFill>
                    <a:srgbClr val="0000CC"/>
                  </a:solidFill>
                  <a:latin typeface="+mn-lt"/>
                  <a:cs typeface="+mn-cs"/>
                </a:rPr>
                <a:t>nêu</a:t>
              </a:r>
              <a:r>
                <a:rPr lang="en-US" sz="2600" dirty="0">
                  <a:solidFill>
                    <a:srgbClr val="0000CC"/>
                  </a:solidFill>
                  <a:latin typeface="+mn-lt"/>
                  <a:cs typeface="+mn-cs"/>
                </a:rPr>
                <a:t> </a:t>
              </a:r>
              <a:r>
                <a:rPr lang="en-US" sz="2600" dirty="0" err="1">
                  <a:solidFill>
                    <a:srgbClr val="0000CC"/>
                  </a:solidFill>
                  <a:latin typeface="+mn-lt"/>
                  <a:cs typeface="+mn-cs"/>
                </a:rPr>
                <a:t>trên</a:t>
              </a:r>
              <a:endParaRPr lang="en-US" sz="2600" dirty="0">
                <a:solidFill>
                  <a:srgbClr val="0000CC"/>
                </a:solidFill>
                <a:latin typeface="+mn-lt"/>
                <a:cs typeface="+mn-cs"/>
              </a:endParaRPr>
            </a:p>
          </p:txBody>
        </p:sp>
      </p:grpSp>
      <p:grpSp>
        <p:nvGrpSpPr>
          <p:cNvPr id="10" name="Group 62"/>
          <p:cNvGrpSpPr>
            <a:grpSpLocks/>
          </p:cNvGrpSpPr>
          <p:nvPr/>
        </p:nvGrpSpPr>
        <p:grpSpPr bwMode="auto">
          <a:xfrm>
            <a:off x="3390900" y="4481513"/>
            <a:ext cx="7885113" cy="640337"/>
            <a:chOff x="685800" y="4516437"/>
            <a:chExt cx="7467600" cy="777686"/>
          </a:xfrm>
        </p:grpSpPr>
        <p:grpSp>
          <p:nvGrpSpPr>
            <p:cNvPr id="32779" name="Group 7"/>
            <p:cNvGrpSpPr>
              <a:grpSpLocks/>
            </p:cNvGrpSpPr>
            <p:nvPr/>
          </p:nvGrpSpPr>
          <p:grpSpPr bwMode="auto">
            <a:xfrm>
              <a:off x="685800" y="4516437"/>
              <a:ext cx="762000" cy="665163"/>
              <a:chOff x="3174" y="2656"/>
              <a:chExt cx="1549" cy="1351"/>
            </a:xfrm>
          </p:grpSpPr>
          <p:sp>
            <p:nvSpPr>
              <p:cNvPr id="32783"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endParaRPr lang="en-US" altLang="en-US"/>
              </a:p>
            </p:txBody>
          </p:sp>
          <p:sp>
            <p:nvSpPr>
              <p:cNvPr id="32784"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endParaRPr lang="en-US" altLang="en-US"/>
              </a:p>
            </p:txBody>
          </p:sp>
          <p:sp>
            <p:nvSpPr>
              <p:cNvPr id="32785" name="AutoShape 10"/>
              <p:cNvSpPr>
                <a:spLocks noChangeArrowheads="1"/>
              </p:cNvSpPr>
              <p:nvPr/>
            </p:nvSpPr>
            <p:spPr bwMode="gray">
              <a:xfrm>
                <a:off x="3264" y="2736"/>
                <a:ext cx="1350" cy="1168"/>
              </a:xfrm>
              <a:prstGeom prst="hexagon">
                <a:avLst>
                  <a:gd name="adj" fmla="val 28896"/>
                  <a:gd name="vf" fmla="val 11547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endParaRPr lang="en-US" altLang="en-US"/>
              </a:p>
            </p:txBody>
          </p:sp>
        </p:grpSp>
        <p:sp>
          <p:nvSpPr>
            <p:cNvPr id="32780" name="Line 14"/>
            <p:cNvSpPr>
              <a:spLocks noChangeShapeType="1"/>
            </p:cNvSpPr>
            <p:nvPr/>
          </p:nvSpPr>
          <p:spPr bwMode="auto">
            <a:xfrm>
              <a:off x="1295400" y="5126036"/>
              <a:ext cx="6858000" cy="55564"/>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Text Box 15"/>
            <p:cNvSpPr txBox="1">
              <a:spLocks noChangeArrowheads="1"/>
            </p:cNvSpPr>
            <p:nvPr/>
          </p:nvSpPr>
          <p:spPr bwMode="auto">
            <a:xfrm>
              <a:off x="1523218" y="4583917"/>
              <a:ext cx="6570044" cy="710206"/>
            </a:xfrm>
            <a:prstGeom prst="rect">
              <a:avLst/>
            </a:prstGeom>
            <a:noFill/>
            <a:ln w="9525" algn="ctr">
              <a:noFill/>
              <a:miter lim="800000"/>
              <a:headEnd/>
              <a:tailEnd/>
            </a:ln>
            <a:effectLst/>
          </p:spPr>
          <p:txBody>
            <a:bodyPr>
              <a:spAutoFit/>
            </a:bodyPr>
            <a:lstStyle/>
            <a:p>
              <a:pPr algn="just" eaLnBrk="0" hangingPunct="0">
                <a:defRPr/>
              </a:pPr>
              <a:r>
                <a:rPr lang="en-US" sz="3200" dirty="0" err="1">
                  <a:solidFill>
                    <a:srgbClr val="0000CC"/>
                  </a:solidFill>
                  <a:latin typeface="+mn-lt"/>
                  <a:cs typeface="+mn-cs"/>
                </a:rPr>
                <a:t>Thẩm</a:t>
              </a:r>
              <a:r>
                <a:rPr lang="en-US" sz="3200" dirty="0">
                  <a:solidFill>
                    <a:srgbClr val="0000CC"/>
                  </a:solidFill>
                  <a:latin typeface="+mn-lt"/>
                  <a:cs typeface="+mn-cs"/>
                </a:rPr>
                <a:t> </a:t>
              </a:r>
              <a:r>
                <a:rPr lang="en-US" sz="3200" dirty="0" err="1">
                  <a:solidFill>
                    <a:srgbClr val="0000CC"/>
                  </a:solidFill>
                  <a:latin typeface="+mn-lt"/>
                  <a:cs typeface="+mn-cs"/>
                </a:rPr>
                <a:t>tra</a:t>
              </a:r>
              <a:r>
                <a:rPr lang="en-US" sz="3200" dirty="0">
                  <a:solidFill>
                    <a:srgbClr val="0000CC"/>
                  </a:solidFill>
                  <a:latin typeface="+mn-lt"/>
                  <a:cs typeface="+mn-cs"/>
                </a:rPr>
                <a:t>, </a:t>
              </a:r>
              <a:r>
                <a:rPr lang="en-US" sz="3200" dirty="0" err="1">
                  <a:solidFill>
                    <a:srgbClr val="0000CC"/>
                  </a:solidFill>
                  <a:latin typeface="+mn-lt"/>
                  <a:cs typeface="+mn-cs"/>
                </a:rPr>
                <a:t>xác</a:t>
              </a:r>
              <a:r>
                <a:rPr lang="en-US" sz="3200" dirty="0">
                  <a:solidFill>
                    <a:srgbClr val="0000CC"/>
                  </a:solidFill>
                  <a:latin typeface="+mn-lt"/>
                  <a:cs typeface="+mn-cs"/>
                </a:rPr>
                <a:t> minh </a:t>
              </a:r>
              <a:r>
                <a:rPr lang="en-US" sz="3200" dirty="0" err="1">
                  <a:solidFill>
                    <a:srgbClr val="0000CC"/>
                  </a:solidFill>
                  <a:latin typeface="+mn-lt"/>
                  <a:cs typeface="+mn-cs"/>
                </a:rPr>
                <a:t>từ</a:t>
              </a:r>
              <a:r>
                <a:rPr lang="en-US" sz="3200" dirty="0">
                  <a:solidFill>
                    <a:srgbClr val="0000CC"/>
                  </a:solidFill>
                  <a:latin typeface="+mn-lt"/>
                  <a:cs typeface="+mn-cs"/>
                </a:rPr>
                <a:t> </a:t>
              </a:r>
              <a:r>
                <a:rPr lang="en-US" sz="3200" dirty="0" err="1">
                  <a:solidFill>
                    <a:srgbClr val="0000CC"/>
                  </a:solidFill>
                  <a:latin typeface="+mn-lt"/>
                  <a:cs typeface="+mn-cs"/>
                </a:rPr>
                <a:t>nhân</a:t>
              </a:r>
              <a:r>
                <a:rPr lang="en-US" sz="3200" dirty="0">
                  <a:solidFill>
                    <a:srgbClr val="0000CC"/>
                  </a:solidFill>
                  <a:latin typeface="+mn-lt"/>
                  <a:cs typeface="+mn-cs"/>
                </a:rPr>
                <a:t> </a:t>
              </a:r>
              <a:r>
                <a:rPr lang="en-US" sz="3200" dirty="0" err="1">
                  <a:solidFill>
                    <a:srgbClr val="0000CC"/>
                  </a:solidFill>
                  <a:latin typeface="+mn-lt"/>
                  <a:cs typeface="+mn-cs"/>
                </a:rPr>
                <a:t>chứng</a:t>
              </a:r>
              <a:endParaRPr lang="en-US" sz="3200" dirty="0">
                <a:solidFill>
                  <a:srgbClr val="0000CC"/>
                </a:solidFill>
                <a:latin typeface="+mn-lt"/>
                <a:cs typeface="+mn-cs"/>
              </a:endParaRPr>
            </a:p>
          </p:txBody>
        </p:sp>
        <p:sp>
          <p:nvSpPr>
            <p:cNvPr id="32782" name="Text Box 16"/>
            <p:cNvSpPr txBox="1">
              <a:spLocks noChangeArrowheads="1"/>
            </p:cNvSpPr>
            <p:nvPr/>
          </p:nvSpPr>
          <p:spPr bwMode="gray">
            <a:xfrm>
              <a:off x="882650" y="4614862"/>
              <a:ext cx="322124" cy="56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r>
                <a:rPr lang="en-US" altLang="en-US" sz="2400" b="1">
                  <a:solidFill>
                    <a:schemeClr val="bg1"/>
                  </a:solidFill>
                </a:rPr>
                <a:t>4</a:t>
              </a:r>
            </a:p>
          </p:txBody>
        </p:sp>
      </p:grpSp>
      <p:sp>
        <p:nvSpPr>
          <p:cNvPr id="38" name="Action Button: Beginning 37">
            <a:hlinkClick r:id="rId2" action="ppaction://hlinksldjump" highlightClick="1"/>
          </p:cNvPr>
          <p:cNvSpPr/>
          <p:nvPr/>
        </p:nvSpPr>
        <p:spPr>
          <a:xfrm>
            <a:off x="0" y="0"/>
            <a:ext cx="812694" cy="381000"/>
          </a:xfrm>
          <a:prstGeom prst="actionButtonBeginning">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lide(from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lide(fromLef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lide(fromLeft)">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lide(fromLef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06" y="457200"/>
            <a:ext cx="11658599" cy="990600"/>
          </a:xfrm>
        </p:spPr>
        <p:txBody>
          <a:bodyPr/>
          <a:lstStyle/>
          <a:p>
            <a:pPr algn="ctr"/>
            <a:r>
              <a:rPr lang="en-US" sz="2800" b="1" dirty="0">
                <a:solidFill>
                  <a:srgbClr val="FF0000"/>
                </a:solidFill>
                <a:latin typeface="+mn-lt"/>
              </a:rPr>
              <a:t>TỔNG HỢP KẾT QUẢ THẨM TRA, GHI NỘI DUNG CHỨNG NHẬN, KÝ TÊN, ĐÓNG DẤU VÀO LÝ LỊCH CỦA NGƯỜI XIN VÀO ĐẢNG</a:t>
            </a:r>
          </a:p>
        </p:txBody>
      </p:sp>
      <p:sp>
        <p:nvSpPr>
          <p:cNvPr id="6" name="Title 1"/>
          <p:cNvSpPr txBox="1">
            <a:spLocks/>
          </p:cNvSpPr>
          <p:nvPr/>
        </p:nvSpPr>
        <p:spPr bwMode="auto">
          <a:xfrm>
            <a:off x="75406" y="1371600"/>
            <a:ext cx="11963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just"/>
            <a:r>
              <a:rPr lang="en-US" sz="3200" dirty="0">
                <a:latin typeface="+mn-lt"/>
              </a:rPr>
              <a:t>	</a:t>
            </a:r>
            <a:r>
              <a:rPr lang="en-US" sz="3200" dirty="0" err="1">
                <a:latin typeface="+mn-lt"/>
              </a:rPr>
              <a:t>Chứng</a:t>
            </a:r>
            <a:r>
              <a:rPr lang="en-US" sz="3200" dirty="0">
                <a:latin typeface="+mn-lt"/>
              </a:rPr>
              <a:t> </a:t>
            </a:r>
            <a:r>
              <a:rPr lang="en-US" sz="3200" dirty="0" err="1">
                <a:latin typeface="+mn-lt"/>
              </a:rPr>
              <a:t>nhận</a:t>
            </a:r>
            <a:r>
              <a:rPr lang="en-US" sz="3200" dirty="0">
                <a:latin typeface="+mn-lt"/>
              </a:rPr>
              <a:t> </a:t>
            </a:r>
            <a:r>
              <a:rPr lang="en-US" sz="3200" dirty="0" err="1">
                <a:latin typeface="+mn-lt"/>
              </a:rPr>
              <a:t>của</a:t>
            </a:r>
            <a:r>
              <a:rPr lang="en-US" sz="3200" dirty="0">
                <a:latin typeface="+mn-lt"/>
              </a:rPr>
              <a:t> </a:t>
            </a:r>
            <a:r>
              <a:rPr lang="en-US" sz="3200" dirty="0" err="1">
                <a:latin typeface="+mn-lt"/>
              </a:rPr>
              <a:t>cấp</a:t>
            </a:r>
            <a:r>
              <a:rPr lang="en-US" sz="3200" dirty="0">
                <a:latin typeface="+mn-lt"/>
              </a:rPr>
              <a:t> </a:t>
            </a:r>
            <a:r>
              <a:rPr lang="en-US" sz="3200" dirty="0" err="1">
                <a:latin typeface="+mn-lt"/>
              </a:rPr>
              <a:t>ủy</a:t>
            </a:r>
            <a:r>
              <a:rPr lang="en-US" sz="3200" dirty="0">
                <a:latin typeface="+mn-lt"/>
              </a:rPr>
              <a:t> </a:t>
            </a:r>
            <a:r>
              <a:rPr lang="en-US" sz="3200" dirty="0" err="1">
                <a:latin typeface="+mn-lt"/>
              </a:rPr>
              <a:t>cơ</a:t>
            </a:r>
            <a:r>
              <a:rPr lang="en-US" sz="3200" dirty="0">
                <a:latin typeface="+mn-lt"/>
              </a:rPr>
              <a:t> </a:t>
            </a:r>
            <a:r>
              <a:rPr lang="en-US" sz="3200" dirty="0" err="1">
                <a:latin typeface="+mn-lt"/>
              </a:rPr>
              <a:t>sở</a:t>
            </a:r>
            <a:r>
              <a:rPr lang="en-US" sz="3200" dirty="0">
                <a:latin typeface="+mn-lt"/>
              </a:rPr>
              <a:t>: </a:t>
            </a:r>
            <a:r>
              <a:rPr lang="en-US" sz="3200" dirty="0" err="1">
                <a:latin typeface="+mn-lt"/>
              </a:rPr>
              <a:t>sau</a:t>
            </a:r>
            <a:r>
              <a:rPr lang="en-US" sz="3200" dirty="0">
                <a:latin typeface="+mn-lt"/>
              </a:rPr>
              <a:t> </a:t>
            </a:r>
            <a:r>
              <a:rPr lang="en-US" sz="3200" dirty="0" err="1">
                <a:latin typeface="+mn-lt"/>
              </a:rPr>
              <a:t>khi</a:t>
            </a:r>
            <a:r>
              <a:rPr lang="en-US" sz="3200" dirty="0">
                <a:latin typeface="+mn-lt"/>
              </a:rPr>
              <a:t> </a:t>
            </a:r>
            <a:r>
              <a:rPr lang="en-US" sz="3200" dirty="0" err="1">
                <a:latin typeface="+mn-lt"/>
              </a:rPr>
              <a:t>thẩm</a:t>
            </a:r>
            <a:r>
              <a:rPr lang="en-US" sz="3200" dirty="0">
                <a:latin typeface="+mn-lt"/>
              </a:rPr>
              <a:t> </a:t>
            </a:r>
            <a:r>
              <a:rPr lang="en-US" sz="3200" dirty="0" err="1">
                <a:latin typeface="+mn-lt"/>
              </a:rPr>
              <a:t>định</a:t>
            </a:r>
            <a:r>
              <a:rPr lang="en-US" sz="3200" dirty="0">
                <a:latin typeface="+mn-lt"/>
              </a:rPr>
              <a:t> </a:t>
            </a:r>
            <a:r>
              <a:rPr lang="en-US" sz="3200" dirty="0" err="1">
                <a:latin typeface="+mn-lt"/>
              </a:rPr>
              <a:t>lại</a:t>
            </a:r>
            <a:r>
              <a:rPr lang="en-US" sz="3200" dirty="0">
                <a:latin typeface="+mn-lt"/>
              </a:rPr>
              <a:t> </a:t>
            </a:r>
            <a:r>
              <a:rPr lang="en-US" sz="3200" dirty="0" err="1">
                <a:latin typeface="+mn-lt"/>
              </a:rPr>
              <a:t>kết</a:t>
            </a:r>
            <a:r>
              <a:rPr lang="en-US" sz="3200" dirty="0">
                <a:latin typeface="+mn-lt"/>
              </a:rPr>
              <a:t> </a:t>
            </a:r>
            <a:r>
              <a:rPr lang="en-US" sz="3200" dirty="0" err="1">
                <a:latin typeface="+mn-lt"/>
              </a:rPr>
              <a:t>quả</a:t>
            </a:r>
            <a:r>
              <a:rPr lang="en-US" sz="3200" dirty="0">
                <a:latin typeface="+mn-lt"/>
              </a:rPr>
              <a:t> </a:t>
            </a:r>
            <a:r>
              <a:rPr lang="en-US" sz="3200" dirty="0" err="1">
                <a:latin typeface="+mn-lt"/>
              </a:rPr>
              <a:t>thẩm</a:t>
            </a:r>
            <a:r>
              <a:rPr lang="en-US" sz="3200" dirty="0">
                <a:latin typeface="+mn-lt"/>
              </a:rPr>
              <a:t> </a:t>
            </a:r>
            <a:r>
              <a:rPr lang="en-US" sz="3200" dirty="0" err="1">
                <a:latin typeface="+mn-lt"/>
              </a:rPr>
              <a:t>tra</a:t>
            </a:r>
            <a:r>
              <a:rPr lang="en-US" sz="3200" dirty="0">
                <a:latin typeface="+mn-lt"/>
              </a:rPr>
              <a:t>, </a:t>
            </a:r>
            <a:r>
              <a:rPr lang="en-US" sz="3200" dirty="0" err="1">
                <a:latin typeface="+mn-lt"/>
              </a:rPr>
              <a:t>xác</a:t>
            </a:r>
            <a:r>
              <a:rPr lang="en-US" sz="3200" dirty="0">
                <a:latin typeface="+mn-lt"/>
              </a:rPr>
              <a:t> minh </a:t>
            </a:r>
            <a:r>
              <a:rPr lang="en-US" sz="3200" dirty="0" err="1">
                <a:latin typeface="+mn-lt"/>
              </a:rPr>
              <a:t>và</a:t>
            </a:r>
            <a:r>
              <a:rPr lang="en-US" sz="3200" dirty="0">
                <a:latin typeface="+mn-lt"/>
              </a:rPr>
              <a:t> </a:t>
            </a:r>
            <a:r>
              <a:rPr lang="en-US" sz="3200" dirty="0" err="1">
                <a:latin typeface="+mn-lt"/>
              </a:rPr>
              <a:t>làm</a:t>
            </a:r>
            <a:r>
              <a:rPr lang="en-US" sz="3200" dirty="0">
                <a:latin typeface="+mn-lt"/>
              </a:rPr>
              <a:t> </a:t>
            </a:r>
            <a:r>
              <a:rPr lang="en-US" sz="3200" dirty="0" err="1">
                <a:latin typeface="+mn-lt"/>
              </a:rPr>
              <a:t>rõ</a:t>
            </a:r>
            <a:r>
              <a:rPr lang="en-US" sz="3200" dirty="0">
                <a:latin typeface="+mn-lt"/>
              </a:rPr>
              <a:t> </a:t>
            </a:r>
            <a:r>
              <a:rPr lang="en-US" sz="3200" dirty="0" err="1">
                <a:latin typeface="+mn-lt"/>
              </a:rPr>
              <a:t>những</a:t>
            </a:r>
            <a:r>
              <a:rPr lang="en-US" sz="3200" dirty="0">
                <a:latin typeface="+mn-lt"/>
              </a:rPr>
              <a:t> </a:t>
            </a:r>
            <a:r>
              <a:rPr lang="en-US" sz="3200" dirty="0" err="1">
                <a:latin typeface="+mn-lt"/>
              </a:rPr>
              <a:t>vấn</a:t>
            </a:r>
            <a:r>
              <a:rPr lang="en-US" sz="3200" dirty="0">
                <a:latin typeface="+mn-lt"/>
              </a:rPr>
              <a:t> </a:t>
            </a:r>
            <a:r>
              <a:rPr lang="en-US" sz="3200" dirty="0" err="1">
                <a:latin typeface="+mn-lt"/>
              </a:rPr>
              <a:t>đề</a:t>
            </a:r>
            <a:r>
              <a:rPr lang="en-US" sz="3200" dirty="0">
                <a:latin typeface="+mn-lt"/>
              </a:rPr>
              <a:t> </a:t>
            </a:r>
            <a:r>
              <a:rPr lang="en-US" sz="3200" dirty="0" err="1">
                <a:latin typeface="+mn-lt"/>
              </a:rPr>
              <a:t>chưa</a:t>
            </a:r>
            <a:r>
              <a:rPr lang="en-US" sz="3200" dirty="0">
                <a:latin typeface="+mn-lt"/>
              </a:rPr>
              <a:t> </a:t>
            </a:r>
            <a:r>
              <a:rPr lang="en-US" sz="3200" dirty="0" err="1">
                <a:latin typeface="+mn-lt"/>
              </a:rPr>
              <a:t>rõ</a:t>
            </a:r>
            <a:r>
              <a:rPr lang="en-US" sz="3200" dirty="0">
                <a:latin typeface="+mn-lt"/>
              </a:rPr>
              <a:t> </a:t>
            </a:r>
            <a:r>
              <a:rPr lang="en-US" sz="3200" dirty="0" err="1">
                <a:latin typeface="+mn-lt"/>
              </a:rPr>
              <a:t>hoặc</a:t>
            </a:r>
            <a:r>
              <a:rPr lang="en-US" sz="3200" dirty="0">
                <a:latin typeface="+mn-lt"/>
              </a:rPr>
              <a:t> </a:t>
            </a:r>
            <a:r>
              <a:rPr lang="en-US" sz="3200" dirty="0" err="1">
                <a:latin typeface="+mn-lt"/>
              </a:rPr>
              <a:t>còn</a:t>
            </a:r>
            <a:r>
              <a:rPr lang="en-US" sz="3200" dirty="0">
                <a:latin typeface="+mn-lt"/>
              </a:rPr>
              <a:t> </a:t>
            </a:r>
            <a:r>
              <a:rPr lang="en-US" sz="3200" dirty="0" err="1">
                <a:latin typeface="+mn-lt"/>
              </a:rPr>
              <a:t>nghi</a:t>
            </a:r>
            <a:r>
              <a:rPr lang="en-US" sz="3200" dirty="0">
                <a:latin typeface="+mn-lt"/>
              </a:rPr>
              <a:t> </a:t>
            </a:r>
            <a:r>
              <a:rPr lang="en-US" sz="3200" dirty="0" err="1">
                <a:latin typeface="+mn-lt"/>
              </a:rPr>
              <a:t>vấn</a:t>
            </a:r>
            <a:r>
              <a:rPr lang="en-US" sz="3200" dirty="0">
                <a:latin typeface="+mn-lt"/>
              </a:rPr>
              <a:t> </a:t>
            </a:r>
            <a:r>
              <a:rPr lang="en-US" sz="3200" dirty="0" err="1">
                <a:latin typeface="+mn-lt"/>
              </a:rPr>
              <a:t>trong</a:t>
            </a:r>
            <a:r>
              <a:rPr lang="en-US" sz="3200" dirty="0">
                <a:latin typeface="+mn-lt"/>
              </a:rPr>
              <a:t> </a:t>
            </a:r>
            <a:r>
              <a:rPr lang="en-US" sz="3200" dirty="0" err="1">
                <a:latin typeface="+mn-lt"/>
              </a:rPr>
              <a:t>nội</a:t>
            </a:r>
            <a:r>
              <a:rPr lang="en-US" sz="3200" dirty="0">
                <a:latin typeface="+mn-lt"/>
              </a:rPr>
              <a:t> dung </a:t>
            </a:r>
            <a:r>
              <a:rPr lang="en-US" sz="3200" dirty="0" err="1">
                <a:latin typeface="+mn-lt"/>
              </a:rPr>
              <a:t>lý</a:t>
            </a:r>
            <a:r>
              <a:rPr lang="en-US" sz="3200" dirty="0">
                <a:latin typeface="+mn-lt"/>
              </a:rPr>
              <a:t> </a:t>
            </a:r>
            <a:r>
              <a:rPr lang="en-US" sz="3200" dirty="0" err="1">
                <a:latin typeface="+mn-lt"/>
              </a:rPr>
              <a:t>lịch</a:t>
            </a:r>
            <a:r>
              <a:rPr lang="en-US" sz="3200" dirty="0">
                <a:latin typeface="+mn-lt"/>
              </a:rPr>
              <a:t> </a:t>
            </a:r>
            <a:r>
              <a:rPr lang="en-US" sz="3200" dirty="0" err="1">
                <a:latin typeface="+mn-lt"/>
              </a:rPr>
              <a:t>của</a:t>
            </a:r>
            <a:r>
              <a:rPr lang="en-US" sz="3200" dirty="0">
                <a:latin typeface="+mn-lt"/>
              </a:rPr>
              <a:t> </a:t>
            </a:r>
            <a:r>
              <a:rPr lang="en-US" sz="3200" dirty="0" err="1">
                <a:latin typeface="+mn-lt"/>
              </a:rPr>
              <a:t>người</a:t>
            </a:r>
            <a:r>
              <a:rPr lang="en-US" sz="3200" dirty="0">
                <a:latin typeface="+mn-lt"/>
              </a:rPr>
              <a:t> </a:t>
            </a:r>
            <a:r>
              <a:rPr lang="en-US" sz="3200" dirty="0" err="1">
                <a:latin typeface="+mn-lt"/>
              </a:rPr>
              <a:t>xin</a:t>
            </a:r>
            <a:r>
              <a:rPr lang="en-US" sz="3200" dirty="0">
                <a:latin typeface="+mn-lt"/>
              </a:rPr>
              <a:t> </a:t>
            </a:r>
            <a:r>
              <a:rPr lang="en-US" sz="3200" dirty="0" err="1">
                <a:latin typeface="+mn-lt"/>
              </a:rPr>
              <a:t>vào</a:t>
            </a:r>
            <a:r>
              <a:rPr lang="en-US" sz="3200" dirty="0">
                <a:latin typeface="+mn-lt"/>
              </a:rPr>
              <a:t> </a:t>
            </a:r>
            <a:r>
              <a:rPr lang="en-US" sz="3200" dirty="0" err="1">
                <a:latin typeface="+mn-lt"/>
              </a:rPr>
              <a:t>Đảng</a:t>
            </a:r>
            <a:r>
              <a:rPr lang="en-US" sz="3200" dirty="0">
                <a:latin typeface="+mn-lt"/>
              </a:rPr>
              <a:t>; </a:t>
            </a:r>
            <a:r>
              <a:rPr lang="en-US" sz="3200" dirty="0" err="1">
                <a:latin typeface="+mn-lt"/>
              </a:rPr>
              <a:t>tập</a:t>
            </a:r>
            <a:r>
              <a:rPr lang="en-US" sz="3200" dirty="0">
                <a:latin typeface="+mn-lt"/>
              </a:rPr>
              <a:t> </a:t>
            </a:r>
            <a:r>
              <a:rPr lang="en-US" sz="3200" dirty="0" err="1">
                <a:latin typeface="+mn-lt"/>
              </a:rPr>
              <a:t>thể</a:t>
            </a:r>
            <a:r>
              <a:rPr lang="en-US" sz="3200" dirty="0">
                <a:latin typeface="+mn-lt"/>
              </a:rPr>
              <a:t> </a:t>
            </a:r>
            <a:r>
              <a:rPr lang="en-US" sz="3200" dirty="0" err="1">
                <a:latin typeface="+mn-lt"/>
              </a:rPr>
              <a:t>cấp</a:t>
            </a:r>
            <a:r>
              <a:rPr lang="en-US" sz="3200" dirty="0">
                <a:latin typeface="+mn-lt"/>
              </a:rPr>
              <a:t> </a:t>
            </a:r>
            <a:r>
              <a:rPr lang="en-US" sz="3200" dirty="0" err="1">
                <a:latin typeface="+mn-lt"/>
              </a:rPr>
              <a:t>ủy</a:t>
            </a:r>
            <a:r>
              <a:rPr lang="en-US" sz="3200" dirty="0">
                <a:latin typeface="+mn-lt"/>
              </a:rPr>
              <a:t> </a:t>
            </a:r>
            <a:r>
              <a:rPr lang="en-US" sz="3200" dirty="0" err="1">
                <a:latin typeface="+mn-lt"/>
              </a:rPr>
              <a:t>cơ</a:t>
            </a:r>
            <a:r>
              <a:rPr lang="en-US" sz="3200" dirty="0">
                <a:latin typeface="+mn-lt"/>
              </a:rPr>
              <a:t> </a:t>
            </a:r>
            <a:r>
              <a:rPr lang="en-US" sz="3200" dirty="0" err="1">
                <a:latin typeface="+mn-lt"/>
              </a:rPr>
              <a:t>sở</a:t>
            </a:r>
            <a:r>
              <a:rPr lang="en-US" sz="3200" dirty="0">
                <a:latin typeface="+mn-lt"/>
              </a:rPr>
              <a:t> </a:t>
            </a:r>
            <a:r>
              <a:rPr lang="en-US" sz="3200" dirty="0" err="1">
                <a:latin typeface="+mn-lt"/>
              </a:rPr>
              <a:t>xem</a:t>
            </a:r>
            <a:r>
              <a:rPr lang="en-US" sz="3200" dirty="0">
                <a:latin typeface="+mn-lt"/>
              </a:rPr>
              <a:t> </a:t>
            </a:r>
            <a:r>
              <a:rPr lang="en-US" sz="3200" dirty="0" err="1">
                <a:latin typeface="+mn-lt"/>
              </a:rPr>
              <a:t>xét</a:t>
            </a:r>
            <a:r>
              <a:rPr lang="en-US" sz="3200" dirty="0">
                <a:latin typeface="+mn-lt"/>
              </a:rPr>
              <a:t>, </a:t>
            </a:r>
            <a:r>
              <a:rPr lang="en-US" sz="3200" dirty="0" err="1">
                <a:latin typeface="+mn-lt"/>
              </a:rPr>
              <a:t>kết</a:t>
            </a:r>
            <a:r>
              <a:rPr lang="en-US" sz="3200" dirty="0">
                <a:latin typeface="+mn-lt"/>
              </a:rPr>
              <a:t> </a:t>
            </a:r>
            <a:r>
              <a:rPr lang="en-US" sz="3200" dirty="0" err="1">
                <a:latin typeface="+mn-lt"/>
              </a:rPr>
              <a:t>luận</a:t>
            </a:r>
            <a:r>
              <a:rPr lang="en-US" sz="3200" dirty="0">
                <a:latin typeface="+mn-lt"/>
              </a:rPr>
              <a:t> </a:t>
            </a:r>
            <a:r>
              <a:rPr lang="en-US" sz="3200" dirty="0" err="1">
                <a:latin typeface="+mn-lt"/>
              </a:rPr>
              <a:t>thì</a:t>
            </a:r>
            <a:r>
              <a:rPr lang="en-US" sz="3200" dirty="0">
                <a:latin typeface="+mn-lt"/>
              </a:rPr>
              <a:t> </a:t>
            </a:r>
            <a:r>
              <a:rPr lang="en-US" sz="3200" dirty="0" err="1">
                <a:latin typeface="+mn-lt"/>
              </a:rPr>
              <a:t>đồng</a:t>
            </a:r>
            <a:r>
              <a:rPr lang="en-US" sz="3200" dirty="0">
                <a:latin typeface="+mn-lt"/>
              </a:rPr>
              <a:t> </a:t>
            </a:r>
            <a:r>
              <a:rPr lang="en-US" sz="3200" dirty="0" err="1">
                <a:latin typeface="+mn-lt"/>
              </a:rPr>
              <a:t>chí</a:t>
            </a:r>
            <a:r>
              <a:rPr lang="en-US" sz="3200" dirty="0">
                <a:latin typeface="+mn-lt"/>
              </a:rPr>
              <a:t> </a:t>
            </a:r>
            <a:r>
              <a:rPr lang="en-US" sz="3200" dirty="0" err="1">
                <a:latin typeface="+mn-lt"/>
              </a:rPr>
              <a:t>bí</a:t>
            </a:r>
            <a:r>
              <a:rPr lang="en-US" sz="3200" dirty="0">
                <a:latin typeface="+mn-lt"/>
              </a:rPr>
              <a:t> </a:t>
            </a:r>
            <a:r>
              <a:rPr lang="en-US" sz="3200" dirty="0" err="1">
                <a:latin typeface="+mn-lt"/>
              </a:rPr>
              <a:t>thư</a:t>
            </a:r>
            <a:r>
              <a:rPr lang="en-US" sz="3200" dirty="0">
                <a:latin typeface="+mn-lt"/>
              </a:rPr>
              <a:t> </a:t>
            </a:r>
            <a:r>
              <a:rPr lang="en-US" sz="3200" dirty="0" err="1">
                <a:latin typeface="+mn-lt"/>
              </a:rPr>
              <a:t>cấp</a:t>
            </a:r>
            <a:r>
              <a:rPr lang="en-US" sz="3200" dirty="0">
                <a:latin typeface="+mn-lt"/>
              </a:rPr>
              <a:t> </a:t>
            </a:r>
            <a:r>
              <a:rPr lang="en-US" sz="3200" dirty="0" err="1">
                <a:latin typeface="+mn-lt"/>
              </a:rPr>
              <a:t>ủy</a:t>
            </a:r>
            <a:r>
              <a:rPr lang="en-US" sz="3200" dirty="0">
                <a:latin typeface="+mn-lt"/>
              </a:rPr>
              <a:t> </a:t>
            </a:r>
            <a:r>
              <a:rPr lang="en-US" sz="3200" dirty="0" err="1">
                <a:latin typeface="+mn-lt"/>
              </a:rPr>
              <a:t>viết</a:t>
            </a:r>
            <a:r>
              <a:rPr lang="en-US" sz="3200" dirty="0">
                <a:latin typeface="+mn-lt"/>
              </a:rPr>
              <a:t> </a:t>
            </a:r>
            <a:r>
              <a:rPr lang="en-US" sz="3200" dirty="0" err="1">
                <a:latin typeface="+mn-lt"/>
              </a:rPr>
              <a:t>rõ</a:t>
            </a:r>
            <a:r>
              <a:rPr lang="en-US" sz="3200" dirty="0">
                <a:latin typeface="+mn-lt"/>
              </a:rPr>
              <a:t> “</a:t>
            </a:r>
            <a:r>
              <a:rPr lang="en-US" sz="3200" dirty="0" err="1">
                <a:latin typeface="+mn-lt"/>
              </a:rPr>
              <a:t>chứng</a:t>
            </a:r>
            <a:r>
              <a:rPr lang="en-US" sz="3200" dirty="0">
                <a:latin typeface="+mn-lt"/>
              </a:rPr>
              <a:t> </a:t>
            </a:r>
            <a:r>
              <a:rPr lang="en-US" sz="3200" dirty="0" err="1">
                <a:latin typeface="+mn-lt"/>
              </a:rPr>
              <a:t>nhận</a:t>
            </a:r>
            <a:r>
              <a:rPr lang="en-US" sz="3200" dirty="0">
                <a:latin typeface="+mn-lt"/>
              </a:rPr>
              <a:t> </a:t>
            </a:r>
            <a:r>
              <a:rPr lang="en-US" sz="3200" dirty="0" err="1">
                <a:latin typeface="+mn-lt"/>
              </a:rPr>
              <a:t>lý</a:t>
            </a:r>
            <a:r>
              <a:rPr lang="en-US" sz="3200" dirty="0">
                <a:latin typeface="+mn-lt"/>
              </a:rPr>
              <a:t> </a:t>
            </a:r>
            <a:r>
              <a:rPr lang="en-US" sz="3200" dirty="0" err="1">
                <a:latin typeface="+mn-lt"/>
              </a:rPr>
              <a:t>lịch</a:t>
            </a:r>
            <a:r>
              <a:rPr lang="en-US" sz="3200" dirty="0">
                <a:latin typeface="+mn-lt"/>
              </a:rPr>
              <a:t> </a:t>
            </a:r>
            <a:r>
              <a:rPr lang="en-US" sz="3200" dirty="0" err="1">
                <a:latin typeface="+mn-lt"/>
              </a:rPr>
              <a:t>của</a:t>
            </a:r>
            <a:r>
              <a:rPr lang="en-US" sz="3200" dirty="0">
                <a:latin typeface="+mn-lt"/>
              </a:rPr>
              <a:t> </a:t>
            </a:r>
            <a:r>
              <a:rPr lang="en-US" sz="3200" dirty="0" err="1">
                <a:latin typeface="+mn-lt"/>
              </a:rPr>
              <a:t>đồng</a:t>
            </a:r>
            <a:r>
              <a:rPr lang="en-US" sz="3200" dirty="0">
                <a:latin typeface="+mn-lt"/>
              </a:rPr>
              <a:t> </a:t>
            </a:r>
            <a:r>
              <a:rPr lang="en-US" sz="3200" dirty="0" err="1">
                <a:latin typeface="+mn-lt"/>
              </a:rPr>
              <a:t>chí</a:t>
            </a:r>
            <a:r>
              <a:rPr lang="en-US" sz="3200" dirty="0">
                <a:latin typeface="+mn-lt"/>
              </a:rPr>
              <a:t>…..</a:t>
            </a:r>
            <a:r>
              <a:rPr lang="en-US" sz="3200" dirty="0" err="1">
                <a:latin typeface="+mn-lt"/>
              </a:rPr>
              <a:t>khai</a:t>
            </a:r>
            <a:r>
              <a:rPr lang="en-US" sz="3200" dirty="0">
                <a:latin typeface="+mn-lt"/>
              </a:rPr>
              <a:t> </a:t>
            </a:r>
            <a:r>
              <a:rPr lang="en-US" sz="3200" dirty="0" err="1">
                <a:latin typeface="+mn-lt"/>
              </a:rPr>
              <a:t>tại</a:t>
            </a:r>
            <a:r>
              <a:rPr lang="en-US" sz="3200" dirty="0">
                <a:latin typeface="+mn-lt"/>
              </a:rPr>
              <a:t> </a:t>
            </a:r>
            <a:r>
              <a:rPr lang="en-US" sz="3200" dirty="0" err="1">
                <a:latin typeface="+mn-lt"/>
              </a:rPr>
              <a:t>đảng</a:t>
            </a:r>
            <a:r>
              <a:rPr lang="en-US" sz="3200" dirty="0">
                <a:latin typeface="+mn-lt"/>
              </a:rPr>
              <a:t> </a:t>
            </a:r>
            <a:r>
              <a:rPr lang="en-US" sz="3200" dirty="0" err="1">
                <a:latin typeface="+mn-lt"/>
              </a:rPr>
              <a:t>bộ</a:t>
            </a:r>
            <a:r>
              <a:rPr lang="en-US" sz="3200" dirty="0">
                <a:latin typeface="+mn-lt"/>
              </a:rPr>
              <a:t> (</a:t>
            </a:r>
            <a:r>
              <a:rPr lang="en-US" sz="3200" dirty="0" err="1">
                <a:latin typeface="+mn-lt"/>
              </a:rPr>
              <a:t>hoặc</a:t>
            </a:r>
            <a:r>
              <a:rPr lang="en-US" sz="3200" dirty="0">
                <a:latin typeface="+mn-lt"/>
              </a:rPr>
              <a:t> chi </a:t>
            </a:r>
            <a:r>
              <a:rPr lang="en-US" sz="3200" dirty="0" err="1">
                <a:latin typeface="+mn-lt"/>
              </a:rPr>
              <a:t>bộ</a:t>
            </a:r>
            <a:r>
              <a:rPr lang="en-US" sz="3200" dirty="0">
                <a:latin typeface="+mn-lt"/>
              </a:rPr>
              <a:t>) </a:t>
            </a:r>
            <a:r>
              <a:rPr lang="en-US" sz="3200" dirty="0" err="1">
                <a:latin typeface="+mn-lt"/>
              </a:rPr>
              <a:t>cơ</a:t>
            </a:r>
            <a:r>
              <a:rPr lang="en-US" sz="3200" dirty="0">
                <a:latin typeface="+mn-lt"/>
              </a:rPr>
              <a:t> </a:t>
            </a:r>
            <a:r>
              <a:rPr lang="en-US" sz="3200" dirty="0" err="1">
                <a:latin typeface="+mn-lt"/>
              </a:rPr>
              <a:t>sở</a:t>
            </a:r>
            <a:r>
              <a:rPr lang="en-US" sz="3200" dirty="0">
                <a:latin typeface="+mn-lt"/>
              </a:rPr>
              <a:t>……</a:t>
            </a:r>
            <a:r>
              <a:rPr lang="en-US" sz="3200" dirty="0" err="1">
                <a:latin typeface="+mn-lt"/>
              </a:rPr>
              <a:t>là</a:t>
            </a:r>
            <a:r>
              <a:rPr lang="en-US" sz="3200" dirty="0">
                <a:latin typeface="+mn-lt"/>
              </a:rPr>
              <a:t> </a:t>
            </a:r>
            <a:r>
              <a:rPr lang="en-US" sz="3200" dirty="0" err="1">
                <a:latin typeface="+mn-lt"/>
              </a:rPr>
              <a:t>đúng</a:t>
            </a:r>
            <a:r>
              <a:rPr lang="en-US" sz="3200" dirty="0">
                <a:latin typeface="+mn-lt"/>
              </a:rPr>
              <a:t> </a:t>
            </a:r>
            <a:r>
              <a:rPr lang="en-US" sz="3200" dirty="0" err="1">
                <a:latin typeface="+mn-lt"/>
              </a:rPr>
              <a:t>sự</a:t>
            </a:r>
            <a:r>
              <a:rPr lang="en-US" sz="3200" dirty="0">
                <a:latin typeface="+mn-lt"/>
              </a:rPr>
              <a:t> </a:t>
            </a:r>
            <a:r>
              <a:rPr lang="en-US" sz="3200" dirty="0" err="1">
                <a:latin typeface="+mn-lt"/>
              </a:rPr>
              <a:t>thật</a:t>
            </a:r>
            <a:r>
              <a:rPr lang="en-US" sz="3200" dirty="0">
                <a:latin typeface="+mn-lt"/>
              </a:rPr>
              <a:t>; </a:t>
            </a:r>
            <a:r>
              <a:rPr lang="en-US" sz="3200" dirty="0" err="1">
                <a:latin typeface="+mn-lt"/>
              </a:rPr>
              <a:t>không</a:t>
            </a:r>
            <a:r>
              <a:rPr lang="en-US" sz="3200" dirty="0">
                <a:latin typeface="+mn-lt"/>
              </a:rPr>
              <a:t> (</a:t>
            </a:r>
            <a:r>
              <a:rPr lang="en-US" sz="3200" dirty="0" err="1">
                <a:latin typeface="+mn-lt"/>
              </a:rPr>
              <a:t>hoặc</a:t>
            </a:r>
            <a:r>
              <a:rPr lang="en-US" sz="3200" dirty="0">
                <a:latin typeface="+mn-lt"/>
              </a:rPr>
              <a:t> </a:t>
            </a:r>
            <a:r>
              <a:rPr lang="en-US" sz="3200" dirty="0" err="1">
                <a:latin typeface="+mn-lt"/>
              </a:rPr>
              <a:t>có</a:t>
            </a:r>
            <a:r>
              <a:rPr lang="en-US" sz="3200" dirty="0">
                <a:latin typeface="+mn-lt"/>
              </a:rPr>
              <a:t>) vi </a:t>
            </a:r>
            <a:r>
              <a:rPr lang="en-US" sz="3200" dirty="0" err="1">
                <a:latin typeface="+mn-lt"/>
              </a:rPr>
              <a:t>phạm</a:t>
            </a:r>
            <a:r>
              <a:rPr lang="en-US" sz="3200" dirty="0">
                <a:latin typeface="+mn-lt"/>
              </a:rPr>
              <a:t> </a:t>
            </a:r>
            <a:r>
              <a:rPr lang="en-US" sz="3200" dirty="0" err="1">
                <a:latin typeface="+mn-lt"/>
              </a:rPr>
              <a:t>lịch</a:t>
            </a:r>
            <a:r>
              <a:rPr lang="en-US" sz="3200" dirty="0">
                <a:latin typeface="+mn-lt"/>
              </a:rPr>
              <a:t> </a:t>
            </a:r>
            <a:r>
              <a:rPr lang="en-US" sz="3200" dirty="0" err="1">
                <a:latin typeface="+mn-lt"/>
              </a:rPr>
              <a:t>sử</a:t>
            </a:r>
            <a:r>
              <a:rPr lang="en-US" sz="3200" dirty="0">
                <a:latin typeface="+mn-lt"/>
              </a:rPr>
              <a:t> </a:t>
            </a:r>
            <a:r>
              <a:rPr lang="en-US" sz="3200" dirty="0" err="1">
                <a:latin typeface="+mn-lt"/>
              </a:rPr>
              <a:t>chính</a:t>
            </a:r>
            <a:r>
              <a:rPr lang="en-US" sz="3200" dirty="0">
                <a:latin typeface="+mn-lt"/>
              </a:rPr>
              <a:t> </a:t>
            </a:r>
            <a:r>
              <a:rPr lang="en-US" sz="3200" dirty="0" err="1">
                <a:latin typeface="+mn-lt"/>
              </a:rPr>
              <a:t>trị</a:t>
            </a:r>
            <a:r>
              <a:rPr lang="en-US" sz="3200" dirty="0">
                <a:latin typeface="+mn-lt"/>
              </a:rPr>
              <a:t> </a:t>
            </a:r>
            <a:r>
              <a:rPr lang="en-US" sz="3200" dirty="0" err="1">
                <a:latin typeface="+mn-lt"/>
              </a:rPr>
              <a:t>và</a:t>
            </a:r>
            <a:r>
              <a:rPr lang="en-US" sz="3200" dirty="0">
                <a:latin typeface="+mn-lt"/>
              </a:rPr>
              <a:t> </a:t>
            </a:r>
            <a:r>
              <a:rPr lang="en-US" sz="3200" dirty="0" err="1">
                <a:latin typeface="+mn-lt"/>
              </a:rPr>
              <a:t>chính</a:t>
            </a:r>
            <a:r>
              <a:rPr lang="en-US" sz="3200" dirty="0">
                <a:latin typeface="+mn-lt"/>
              </a:rPr>
              <a:t> </a:t>
            </a:r>
            <a:r>
              <a:rPr lang="en-US" sz="3200" dirty="0" err="1">
                <a:latin typeface="+mn-lt"/>
              </a:rPr>
              <a:t>trị</a:t>
            </a:r>
            <a:r>
              <a:rPr lang="en-US" sz="3200" dirty="0">
                <a:latin typeface="+mn-lt"/>
              </a:rPr>
              <a:t> </a:t>
            </a:r>
            <a:r>
              <a:rPr lang="en-US" sz="3200" dirty="0" err="1">
                <a:latin typeface="+mn-lt"/>
              </a:rPr>
              <a:t>hiện</a:t>
            </a:r>
            <a:r>
              <a:rPr lang="en-US" sz="3200" dirty="0">
                <a:latin typeface="+mn-lt"/>
              </a:rPr>
              <a:t> nay </a:t>
            </a:r>
            <a:r>
              <a:rPr lang="en-US" sz="3200" dirty="0" err="1">
                <a:latin typeface="+mn-lt"/>
              </a:rPr>
              <a:t>của</a:t>
            </a:r>
            <a:r>
              <a:rPr lang="en-US" sz="3200" dirty="0">
                <a:latin typeface="+mn-lt"/>
              </a:rPr>
              <a:t> </a:t>
            </a:r>
            <a:r>
              <a:rPr lang="en-US" sz="3200" dirty="0" err="1">
                <a:latin typeface="+mn-lt"/>
              </a:rPr>
              <a:t>người</a:t>
            </a:r>
            <a:r>
              <a:rPr lang="en-US" sz="3200" dirty="0">
                <a:latin typeface="+mn-lt"/>
              </a:rPr>
              <a:t> </a:t>
            </a:r>
            <a:r>
              <a:rPr lang="en-US" sz="3200" dirty="0" err="1">
                <a:latin typeface="+mn-lt"/>
              </a:rPr>
              <a:t>vào</a:t>
            </a:r>
            <a:r>
              <a:rPr lang="en-US" sz="3200" dirty="0">
                <a:latin typeface="+mn-lt"/>
              </a:rPr>
              <a:t> </a:t>
            </a:r>
            <a:r>
              <a:rPr lang="en-US" sz="3200" dirty="0" err="1">
                <a:latin typeface="+mn-lt"/>
              </a:rPr>
              <a:t>Đảng</a:t>
            </a:r>
            <a:r>
              <a:rPr lang="en-US" sz="3200" dirty="0">
                <a:latin typeface="+mn-lt"/>
              </a:rPr>
              <a:t> </a:t>
            </a:r>
            <a:r>
              <a:rPr lang="en-US" sz="3200" dirty="0" err="1">
                <a:latin typeface="+mn-lt"/>
              </a:rPr>
              <a:t>theo</a:t>
            </a:r>
            <a:r>
              <a:rPr lang="en-US" sz="3200" dirty="0">
                <a:latin typeface="+mn-lt"/>
              </a:rPr>
              <a:t> </a:t>
            </a:r>
            <a:r>
              <a:rPr lang="en-US" sz="3200" dirty="0" err="1">
                <a:latin typeface="+mn-lt"/>
              </a:rPr>
              <a:t>quy</a:t>
            </a:r>
            <a:r>
              <a:rPr lang="en-US" sz="3200" dirty="0">
                <a:latin typeface="+mn-lt"/>
              </a:rPr>
              <a:t> </a:t>
            </a:r>
            <a:r>
              <a:rPr lang="en-US" sz="3200" dirty="0" err="1">
                <a:latin typeface="+mn-lt"/>
              </a:rPr>
              <a:t>định</a:t>
            </a:r>
            <a:r>
              <a:rPr lang="en-US" sz="3200" dirty="0">
                <a:latin typeface="+mn-lt"/>
              </a:rPr>
              <a:t> </a:t>
            </a:r>
            <a:r>
              <a:rPr lang="en-US" sz="3200" dirty="0" err="1">
                <a:latin typeface="+mn-lt"/>
              </a:rPr>
              <a:t>của</a:t>
            </a:r>
            <a:r>
              <a:rPr lang="en-US" sz="3200" dirty="0">
                <a:latin typeface="+mn-lt"/>
              </a:rPr>
              <a:t> </a:t>
            </a:r>
            <a:r>
              <a:rPr lang="en-US" sz="3200" dirty="0" err="1">
                <a:latin typeface="+mn-lt"/>
              </a:rPr>
              <a:t>Bộ</a:t>
            </a:r>
            <a:r>
              <a:rPr lang="en-US" sz="3200" dirty="0">
                <a:latin typeface="+mn-lt"/>
              </a:rPr>
              <a:t> </a:t>
            </a:r>
            <a:r>
              <a:rPr lang="en-US" sz="3200" dirty="0" err="1">
                <a:latin typeface="+mn-lt"/>
              </a:rPr>
              <a:t>Chính</a:t>
            </a:r>
            <a:r>
              <a:rPr lang="en-US" sz="3200" dirty="0">
                <a:latin typeface="+mn-lt"/>
              </a:rPr>
              <a:t> </a:t>
            </a:r>
            <a:r>
              <a:rPr lang="en-US" sz="3200" dirty="0" err="1">
                <a:latin typeface="+mn-lt"/>
              </a:rPr>
              <a:t>trị</a:t>
            </a:r>
            <a:r>
              <a:rPr lang="en-US" sz="3200" dirty="0">
                <a:latin typeface="+mn-lt"/>
              </a:rPr>
              <a:t>; </a:t>
            </a:r>
            <a:r>
              <a:rPr lang="en-US" sz="3200" dirty="0" err="1">
                <a:latin typeface="+mn-lt"/>
              </a:rPr>
              <a:t>có</a:t>
            </a:r>
            <a:r>
              <a:rPr lang="en-US" sz="3200" dirty="0">
                <a:latin typeface="+mn-lt"/>
              </a:rPr>
              <a:t> </a:t>
            </a:r>
            <a:r>
              <a:rPr lang="en-US" sz="3200" dirty="0" err="1">
                <a:latin typeface="+mn-lt"/>
              </a:rPr>
              <a:t>đủ</a:t>
            </a:r>
            <a:r>
              <a:rPr lang="en-US" sz="3200" dirty="0">
                <a:latin typeface="+mn-lt"/>
              </a:rPr>
              <a:t> (</a:t>
            </a:r>
            <a:r>
              <a:rPr lang="en-US" sz="3200" dirty="0" err="1">
                <a:latin typeface="+mn-lt"/>
              </a:rPr>
              <a:t>hoặc</a:t>
            </a:r>
            <a:r>
              <a:rPr lang="en-US" sz="3200" dirty="0">
                <a:latin typeface="+mn-lt"/>
              </a:rPr>
              <a:t> </a:t>
            </a:r>
            <a:r>
              <a:rPr lang="en-US" sz="3200" dirty="0" err="1">
                <a:latin typeface="+mn-lt"/>
              </a:rPr>
              <a:t>không</a:t>
            </a:r>
            <a:r>
              <a:rPr lang="en-US" sz="3200" dirty="0">
                <a:latin typeface="+mn-lt"/>
              </a:rPr>
              <a:t> </a:t>
            </a:r>
            <a:r>
              <a:rPr lang="en-US" sz="3200" dirty="0" err="1">
                <a:latin typeface="+mn-lt"/>
              </a:rPr>
              <a:t>đủ</a:t>
            </a:r>
            <a:r>
              <a:rPr lang="en-US" sz="3200" dirty="0">
                <a:latin typeface="+mn-lt"/>
              </a:rPr>
              <a:t>) </a:t>
            </a:r>
            <a:r>
              <a:rPr lang="en-US" sz="3200" dirty="0" err="1">
                <a:latin typeface="+mn-lt"/>
              </a:rPr>
              <a:t>điều</a:t>
            </a:r>
            <a:r>
              <a:rPr lang="en-US" sz="3200" dirty="0">
                <a:latin typeface="+mn-lt"/>
              </a:rPr>
              <a:t> </a:t>
            </a:r>
            <a:r>
              <a:rPr lang="en-US" sz="3200" dirty="0" err="1">
                <a:latin typeface="+mn-lt"/>
              </a:rPr>
              <a:t>kiện</a:t>
            </a:r>
            <a:r>
              <a:rPr lang="en-US" sz="3200" dirty="0">
                <a:latin typeface="+mn-lt"/>
              </a:rPr>
              <a:t> </a:t>
            </a:r>
            <a:r>
              <a:rPr lang="en-US" sz="3200" dirty="0" err="1">
                <a:latin typeface="+mn-lt"/>
              </a:rPr>
              <a:t>về</a:t>
            </a:r>
            <a:r>
              <a:rPr lang="en-US" sz="3200" dirty="0">
                <a:latin typeface="+mn-lt"/>
              </a:rPr>
              <a:t> </a:t>
            </a:r>
            <a:r>
              <a:rPr lang="en-US" sz="3200" dirty="0" err="1">
                <a:latin typeface="+mn-lt"/>
              </a:rPr>
              <a:t>lịch</a:t>
            </a:r>
            <a:r>
              <a:rPr lang="en-US" sz="3200" dirty="0">
                <a:latin typeface="+mn-lt"/>
              </a:rPr>
              <a:t> </a:t>
            </a:r>
            <a:r>
              <a:rPr lang="en-US" sz="3200" dirty="0" err="1">
                <a:latin typeface="+mn-lt"/>
              </a:rPr>
              <a:t>sử</a:t>
            </a:r>
            <a:r>
              <a:rPr lang="en-US" sz="3200" dirty="0">
                <a:latin typeface="+mn-lt"/>
              </a:rPr>
              <a:t> </a:t>
            </a:r>
            <a:r>
              <a:rPr lang="en-US" sz="3200" dirty="0" err="1">
                <a:latin typeface="+mn-lt"/>
              </a:rPr>
              <a:t>chính</a:t>
            </a:r>
            <a:r>
              <a:rPr lang="en-US" sz="3200" dirty="0">
                <a:latin typeface="+mn-lt"/>
              </a:rPr>
              <a:t> </a:t>
            </a:r>
            <a:r>
              <a:rPr lang="en-US" sz="3200" dirty="0" err="1">
                <a:latin typeface="+mn-lt"/>
              </a:rPr>
              <a:t>trị</a:t>
            </a:r>
            <a:r>
              <a:rPr lang="en-US" sz="3200" dirty="0">
                <a:latin typeface="+mn-lt"/>
              </a:rPr>
              <a:t> </a:t>
            </a:r>
            <a:r>
              <a:rPr lang="en-US" sz="3200" dirty="0" err="1">
                <a:latin typeface="+mn-lt"/>
              </a:rPr>
              <a:t>và</a:t>
            </a:r>
            <a:r>
              <a:rPr lang="en-US" sz="3200" dirty="0">
                <a:latin typeface="+mn-lt"/>
              </a:rPr>
              <a:t> </a:t>
            </a:r>
            <a:r>
              <a:rPr lang="en-US" sz="3200" dirty="0" err="1">
                <a:latin typeface="+mn-lt"/>
              </a:rPr>
              <a:t>chính</a:t>
            </a:r>
            <a:r>
              <a:rPr lang="en-US" sz="3200" dirty="0">
                <a:latin typeface="+mn-lt"/>
              </a:rPr>
              <a:t> </a:t>
            </a:r>
            <a:r>
              <a:rPr lang="en-US" sz="3200" dirty="0" err="1">
                <a:latin typeface="+mn-lt"/>
              </a:rPr>
              <a:t>trị</a:t>
            </a:r>
            <a:r>
              <a:rPr lang="en-US" sz="3200" dirty="0">
                <a:latin typeface="+mn-lt"/>
              </a:rPr>
              <a:t> </a:t>
            </a:r>
            <a:r>
              <a:rPr lang="en-US" sz="3200" dirty="0" err="1">
                <a:latin typeface="+mn-lt"/>
              </a:rPr>
              <a:t>hiện</a:t>
            </a:r>
            <a:r>
              <a:rPr lang="en-US" sz="3200" dirty="0">
                <a:latin typeface="+mn-lt"/>
              </a:rPr>
              <a:t> nay </a:t>
            </a:r>
            <a:r>
              <a:rPr lang="en-US" sz="3200" dirty="0" err="1">
                <a:latin typeface="+mn-lt"/>
              </a:rPr>
              <a:t>để</a:t>
            </a:r>
            <a:r>
              <a:rPr lang="en-US" sz="3200" dirty="0">
                <a:latin typeface="+mn-lt"/>
              </a:rPr>
              <a:t> </a:t>
            </a:r>
            <a:r>
              <a:rPr lang="en-US" sz="3200" dirty="0" err="1">
                <a:latin typeface="+mn-lt"/>
              </a:rPr>
              <a:t>xem</a:t>
            </a:r>
            <a:r>
              <a:rPr lang="en-US" sz="3200" dirty="0">
                <a:latin typeface="+mn-lt"/>
              </a:rPr>
              <a:t> </a:t>
            </a:r>
            <a:r>
              <a:rPr lang="en-US" sz="3200" dirty="0" err="1">
                <a:latin typeface="+mn-lt"/>
              </a:rPr>
              <a:t>xét</a:t>
            </a:r>
            <a:r>
              <a:rPr lang="en-US" sz="3200" dirty="0">
                <a:latin typeface="+mn-lt"/>
              </a:rPr>
              <a:t> </a:t>
            </a:r>
            <a:r>
              <a:rPr lang="en-US" sz="3200" dirty="0" err="1">
                <a:latin typeface="+mn-lt"/>
              </a:rPr>
              <a:t>kết</a:t>
            </a:r>
            <a:r>
              <a:rPr lang="en-US" sz="3200" dirty="0">
                <a:latin typeface="+mn-lt"/>
              </a:rPr>
              <a:t> </a:t>
            </a:r>
            <a:r>
              <a:rPr lang="en-US" sz="3200" dirty="0" err="1">
                <a:latin typeface="+mn-lt"/>
              </a:rPr>
              <a:t>nạp</a:t>
            </a:r>
            <a:r>
              <a:rPr lang="en-US" sz="3200" dirty="0">
                <a:latin typeface="+mn-lt"/>
              </a:rPr>
              <a:t> </a:t>
            </a:r>
            <a:r>
              <a:rPr lang="en-US" sz="3200" dirty="0" err="1">
                <a:latin typeface="+mn-lt"/>
              </a:rPr>
              <a:t>đồng</a:t>
            </a:r>
            <a:r>
              <a:rPr lang="en-US" sz="3200" dirty="0">
                <a:latin typeface="+mn-lt"/>
              </a:rPr>
              <a:t> </a:t>
            </a:r>
            <a:r>
              <a:rPr lang="en-US" sz="3200" dirty="0" err="1">
                <a:latin typeface="+mn-lt"/>
              </a:rPr>
              <a:t>chí</a:t>
            </a:r>
            <a:r>
              <a:rPr lang="en-US" sz="3200" dirty="0">
                <a:latin typeface="+mn-lt"/>
              </a:rPr>
              <a:t>……</a:t>
            </a:r>
            <a:r>
              <a:rPr lang="en-US" sz="3200" dirty="0" err="1">
                <a:latin typeface="+mn-lt"/>
              </a:rPr>
              <a:t>vào</a:t>
            </a:r>
            <a:r>
              <a:rPr lang="en-US" sz="3200" dirty="0">
                <a:latin typeface="+mn-lt"/>
              </a:rPr>
              <a:t> </a:t>
            </a:r>
            <a:r>
              <a:rPr lang="en-US" sz="3200" dirty="0" err="1">
                <a:latin typeface="+mn-lt"/>
              </a:rPr>
              <a:t>Đảng</a:t>
            </a:r>
            <a:r>
              <a:rPr lang="en-US" sz="3200" dirty="0">
                <a:latin typeface="+mn-lt"/>
              </a:rPr>
              <a:t>” </a:t>
            </a:r>
            <a:r>
              <a:rPr lang="en-US" sz="3200" dirty="0" err="1">
                <a:latin typeface="+mn-lt"/>
              </a:rPr>
              <a:t>viết</a:t>
            </a:r>
            <a:r>
              <a:rPr lang="en-US" sz="3200" dirty="0">
                <a:latin typeface="+mn-lt"/>
              </a:rPr>
              <a:t> </a:t>
            </a:r>
            <a:r>
              <a:rPr lang="en-US" sz="3200" dirty="0" err="1">
                <a:latin typeface="+mn-lt"/>
              </a:rPr>
              <a:t>rõ</a:t>
            </a:r>
            <a:r>
              <a:rPr lang="en-US" sz="3200" dirty="0">
                <a:latin typeface="+mn-lt"/>
              </a:rPr>
              <a:t> </a:t>
            </a:r>
            <a:r>
              <a:rPr lang="en-US" sz="3200" dirty="0" err="1">
                <a:latin typeface="+mn-lt"/>
              </a:rPr>
              <a:t>ngày</a:t>
            </a:r>
            <a:r>
              <a:rPr lang="en-US" sz="3200" dirty="0">
                <a:latin typeface="+mn-lt"/>
              </a:rPr>
              <a:t>, </a:t>
            </a:r>
            <a:r>
              <a:rPr lang="en-US" sz="3200" dirty="0" err="1">
                <a:latin typeface="+mn-lt"/>
              </a:rPr>
              <a:t>tháng</a:t>
            </a:r>
            <a:r>
              <a:rPr lang="en-US" sz="3200" dirty="0">
                <a:latin typeface="+mn-lt"/>
              </a:rPr>
              <a:t>, </a:t>
            </a:r>
            <a:r>
              <a:rPr lang="en-US" sz="3200" dirty="0" err="1">
                <a:latin typeface="+mn-lt"/>
              </a:rPr>
              <a:t>năm</a:t>
            </a:r>
            <a:r>
              <a:rPr lang="en-US" sz="3200" dirty="0">
                <a:latin typeface="+mn-lt"/>
              </a:rPr>
              <a:t>, </a:t>
            </a:r>
            <a:r>
              <a:rPr lang="en-US" sz="3200" dirty="0" err="1">
                <a:latin typeface="+mn-lt"/>
              </a:rPr>
              <a:t>chức</a:t>
            </a:r>
            <a:r>
              <a:rPr lang="en-US" sz="3200" dirty="0">
                <a:latin typeface="+mn-lt"/>
              </a:rPr>
              <a:t> </a:t>
            </a:r>
            <a:r>
              <a:rPr lang="en-US" sz="3200" dirty="0" err="1">
                <a:latin typeface="+mn-lt"/>
              </a:rPr>
              <a:t>vụ</a:t>
            </a:r>
            <a:r>
              <a:rPr lang="en-US" sz="3200" dirty="0">
                <a:latin typeface="+mn-lt"/>
              </a:rPr>
              <a:t>, </a:t>
            </a:r>
            <a:r>
              <a:rPr lang="en-US" sz="3200" dirty="0" err="1">
                <a:latin typeface="+mn-lt"/>
              </a:rPr>
              <a:t>ký</a:t>
            </a:r>
            <a:r>
              <a:rPr lang="en-US" sz="3200" dirty="0">
                <a:latin typeface="+mn-lt"/>
              </a:rPr>
              <a:t> </a:t>
            </a:r>
            <a:r>
              <a:rPr lang="en-US" sz="3200" dirty="0" err="1">
                <a:latin typeface="+mn-lt"/>
              </a:rPr>
              <a:t>tên</a:t>
            </a:r>
            <a:r>
              <a:rPr lang="en-US" sz="3200" dirty="0">
                <a:latin typeface="+mn-lt"/>
              </a:rPr>
              <a:t>, </a:t>
            </a:r>
            <a:r>
              <a:rPr lang="en-US" sz="3200" dirty="0" err="1">
                <a:latin typeface="+mn-lt"/>
              </a:rPr>
              <a:t>họ</a:t>
            </a:r>
            <a:r>
              <a:rPr lang="en-US" sz="3200" dirty="0">
                <a:latin typeface="+mn-lt"/>
              </a:rPr>
              <a:t> </a:t>
            </a:r>
            <a:r>
              <a:rPr lang="en-US" sz="3200" dirty="0" err="1">
                <a:latin typeface="+mn-lt"/>
              </a:rPr>
              <a:t>và</a:t>
            </a:r>
            <a:r>
              <a:rPr lang="en-US" sz="3200" dirty="0">
                <a:latin typeface="+mn-lt"/>
              </a:rPr>
              <a:t> </a:t>
            </a:r>
            <a:r>
              <a:rPr lang="en-US" sz="3200" dirty="0" err="1">
                <a:latin typeface="+mn-lt"/>
              </a:rPr>
              <a:t>tên</a:t>
            </a:r>
            <a:r>
              <a:rPr lang="en-US" sz="3200" dirty="0">
                <a:latin typeface="+mn-lt"/>
              </a:rPr>
              <a:t>, </a:t>
            </a:r>
            <a:r>
              <a:rPr lang="en-US" sz="3200" dirty="0" err="1">
                <a:latin typeface="+mn-lt"/>
              </a:rPr>
              <a:t>đóng</a:t>
            </a:r>
            <a:r>
              <a:rPr lang="en-US" sz="3200" dirty="0">
                <a:latin typeface="+mn-lt"/>
              </a:rPr>
              <a:t> </a:t>
            </a:r>
            <a:r>
              <a:rPr lang="en-US" sz="3200" dirty="0" err="1">
                <a:latin typeface="+mn-lt"/>
              </a:rPr>
              <a:t>dấu</a:t>
            </a:r>
            <a:r>
              <a:rPr lang="en-US" sz="3200" dirty="0">
                <a:latin typeface="+mn-lt"/>
              </a:rPr>
              <a:t> </a:t>
            </a:r>
            <a:r>
              <a:rPr lang="en-US" sz="3200" dirty="0" err="1">
                <a:latin typeface="+mn-lt"/>
              </a:rPr>
              <a:t>cấp</a:t>
            </a:r>
            <a:r>
              <a:rPr lang="en-US" sz="3200" dirty="0">
                <a:latin typeface="+mn-lt"/>
              </a:rPr>
              <a:t> </a:t>
            </a:r>
            <a:r>
              <a:rPr lang="en-US" sz="3200" dirty="0" err="1">
                <a:latin typeface="+mn-lt"/>
              </a:rPr>
              <a:t>ủy</a:t>
            </a:r>
            <a:r>
              <a:rPr lang="en-US" sz="3200" dirty="0">
                <a:latin typeface="+mn-lt"/>
              </a:rPr>
              <a:t> </a:t>
            </a:r>
            <a:r>
              <a:rPr lang="en-US" sz="3200" dirty="0" err="1">
                <a:latin typeface="+mn-lt"/>
              </a:rPr>
              <a:t>cơ</a:t>
            </a:r>
            <a:r>
              <a:rPr lang="en-US" sz="3200" dirty="0">
                <a:latin typeface="+mn-lt"/>
              </a:rPr>
              <a:t> </a:t>
            </a:r>
            <a:r>
              <a:rPr lang="en-US" sz="3200" dirty="0" err="1">
                <a:latin typeface="+mn-lt"/>
              </a:rPr>
              <a:t>sở</a:t>
            </a:r>
            <a:r>
              <a:rPr lang="en-US" sz="3200" dirty="0">
                <a:latin typeface="+mn-lt"/>
              </a:rPr>
              <a:t>?</a:t>
            </a:r>
            <a:endParaRPr lang="en-US" sz="3200" b="1" dirty="0">
              <a:solidFill>
                <a:srgbClr val="FF0000"/>
              </a:solidFill>
              <a:latin typeface="+mn-lt"/>
            </a:endParaRPr>
          </a:p>
        </p:txBody>
      </p:sp>
    </p:spTree>
    <p:extLst>
      <p:ext uri="{BB962C8B-B14F-4D97-AF65-F5344CB8AC3E}">
        <p14:creationId xmlns:p14="http://schemas.microsoft.com/office/powerpoint/2010/main" val="29249277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0" y="-4763"/>
            <a:ext cx="12188825" cy="995363"/>
            <a:chOff x="0" y="-4763"/>
            <a:chExt cx="9142413" cy="614363"/>
          </a:xfrm>
        </p:grpSpPr>
        <p:sp>
          <p:nvSpPr>
            <p:cNvPr id="8204" name="Rectangle 7"/>
            <p:cNvSpPr>
              <a:spLocks noChangeArrowheads="1"/>
            </p:cNvSpPr>
            <p:nvPr/>
          </p:nvSpPr>
          <p:spPr bwMode="auto">
            <a:xfrm>
              <a:off x="0" y="0"/>
              <a:ext cx="9142413" cy="609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latin typeface="Arial" charset="0"/>
              </a:endParaRPr>
            </a:p>
          </p:txBody>
        </p:sp>
        <p:sp>
          <p:nvSpPr>
            <p:cNvPr id="8205" name="WordArt 8"/>
            <p:cNvSpPr>
              <a:spLocks noChangeArrowheads="1" noChangeShapeType="1" noTextEdit="1"/>
            </p:cNvSpPr>
            <p:nvPr/>
          </p:nvSpPr>
          <p:spPr bwMode="auto">
            <a:xfrm>
              <a:off x="1600200" y="69850"/>
              <a:ext cx="7315379" cy="401638"/>
            </a:xfrm>
            <a:prstGeom prst="rect">
              <a:avLst/>
            </a:prstGeom>
            <a:extLst>
              <a:ext uri="{91240B29-F687-4F45-9708-019B960494DF}">
                <a14:hiddenLine xmlns:a14="http://schemas.microsoft.com/office/drawing/2010/main" w="19050">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dirty="0">
                  <a:solidFill>
                    <a:srgbClr val="FFFF00"/>
                  </a:solidFill>
                  <a:latin typeface="+mn-lt"/>
                  <a:ea typeface="+mn-lt"/>
                  <a:cs typeface="+mn-lt"/>
                </a:rPr>
                <a:t>ĐẢNG BỘ KHỐI CÁC CƠ QUAN </a:t>
              </a:r>
              <a:r>
                <a:rPr lang="en-US" sz="3600" b="1" kern="10" dirty="0">
                  <a:solidFill>
                    <a:srgbClr val="FFFF00"/>
                  </a:solidFill>
                  <a:latin typeface="+mn-lt"/>
                  <a:ea typeface="+mn-lt"/>
                  <a:cs typeface="+mn-lt"/>
                </a:rPr>
                <a:t>TỈNH QUẢNG NAM</a:t>
              </a:r>
            </a:p>
          </p:txBody>
        </p:sp>
        <p:pic>
          <p:nvPicPr>
            <p:cNvPr id="8206" name="Picture 9" descr="BannerTopLef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288" y="-4763"/>
              <a:ext cx="1509712" cy="6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8"/>
          <p:cNvGrpSpPr>
            <a:grpSpLocks/>
          </p:cNvGrpSpPr>
          <p:nvPr/>
        </p:nvGrpSpPr>
        <p:grpSpPr bwMode="auto">
          <a:xfrm>
            <a:off x="3770207" y="3733800"/>
            <a:ext cx="6439799" cy="1188995"/>
            <a:chOff x="2303" y="2292"/>
            <a:chExt cx="2576" cy="624"/>
          </a:xfrm>
          <a:solidFill>
            <a:schemeClr val="accent5"/>
          </a:solidFill>
        </p:grpSpPr>
        <p:sp>
          <p:nvSpPr>
            <p:cNvPr id="9" name="Freeform 52"/>
            <p:cNvSpPr>
              <a:spLocks/>
            </p:cNvSpPr>
            <p:nvPr/>
          </p:nvSpPr>
          <p:spPr bwMode="gray">
            <a:xfrm>
              <a:off x="2303" y="2296"/>
              <a:ext cx="2572" cy="398"/>
            </a:xfrm>
            <a:custGeom>
              <a:avLst/>
              <a:gdLst>
                <a:gd name="T0" fmla="*/ 2147483647 w 2048"/>
                <a:gd name="T1" fmla="*/ 2147483647 h 286"/>
                <a:gd name="T2" fmla="*/ 0 w 2048"/>
                <a:gd name="T3" fmla="*/ 2147483647 h 286"/>
                <a:gd name="T4" fmla="*/ 2147483647 w 2048"/>
                <a:gd name="T5" fmla="*/ 0 h 286"/>
                <a:gd name="T6" fmla="*/ 2147483647 w 2048"/>
                <a:gd name="T7" fmla="*/ 0 h 286"/>
                <a:gd name="T8" fmla="*/ 2147483647 w 2048"/>
                <a:gd name="T9" fmla="*/ 2147483647 h 286"/>
                <a:gd name="T10" fmla="*/ 0 60000 65536"/>
                <a:gd name="T11" fmla="*/ 0 60000 65536"/>
                <a:gd name="T12" fmla="*/ 0 60000 65536"/>
                <a:gd name="T13" fmla="*/ 0 60000 65536"/>
                <a:gd name="T14" fmla="*/ 0 60000 65536"/>
                <a:gd name="T15" fmla="*/ 0 w 2048"/>
                <a:gd name="T16" fmla="*/ 0 h 286"/>
                <a:gd name="T17" fmla="*/ 2048 w 2048"/>
                <a:gd name="T18" fmla="*/ 286 h 286"/>
              </a:gdLst>
              <a:ahLst/>
              <a:cxnLst>
                <a:cxn ang="T10">
                  <a:pos x="T0" y="T1"/>
                </a:cxn>
                <a:cxn ang="T11">
                  <a:pos x="T2" y="T3"/>
                </a:cxn>
                <a:cxn ang="T12">
                  <a:pos x="T4" y="T5"/>
                </a:cxn>
                <a:cxn ang="T13">
                  <a:pos x="T6" y="T7"/>
                </a:cxn>
                <a:cxn ang="T14">
                  <a:pos x="T8" y="T9"/>
                </a:cxn>
              </a:cxnLst>
              <a:rect l="T15" t="T16" r="T17" b="T18"/>
              <a:pathLst>
                <a:path w="2048" h="286">
                  <a:moveTo>
                    <a:pt x="1742" y="286"/>
                  </a:moveTo>
                  <a:lnTo>
                    <a:pt x="0" y="286"/>
                  </a:lnTo>
                  <a:lnTo>
                    <a:pt x="446" y="0"/>
                  </a:lnTo>
                  <a:lnTo>
                    <a:pt x="2048" y="0"/>
                  </a:lnTo>
                  <a:lnTo>
                    <a:pt x="1742" y="286"/>
                  </a:lnTo>
                  <a:close/>
                </a:path>
              </a:pathLst>
            </a:custGeom>
            <a:grpFill/>
            <a:ln w="0">
              <a:noFill/>
              <a:round/>
              <a:headEnd/>
              <a:tailEnd/>
            </a:ln>
          </p:spPr>
          <p:txBody>
            <a:bodyPr/>
            <a:lstStyle/>
            <a:p>
              <a:pPr>
                <a:defRPr/>
              </a:pPr>
              <a:endParaRPr lang="vi-VN" sz="2400">
                <a:latin typeface="+mn-lt"/>
                <a:cs typeface="+mn-cs"/>
              </a:endParaRPr>
            </a:p>
          </p:txBody>
        </p:sp>
        <p:sp>
          <p:nvSpPr>
            <p:cNvPr id="10" name="Rectangle 53"/>
            <p:cNvSpPr>
              <a:spLocks noChangeArrowheads="1"/>
            </p:cNvSpPr>
            <p:nvPr/>
          </p:nvSpPr>
          <p:spPr bwMode="gray">
            <a:xfrm>
              <a:off x="2304" y="2694"/>
              <a:ext cx="2191" cy="217"/>
            </a:xfrm>
            <a:prstGeom prst="rect">
              <a:avLst/>
            </a:prstGeom>
            <a:grpFill/>
            <a:ln w="9525">
              <a:noFill/>
              <a:miter lim="800000"/>
              <a:headEnd/>
              <a:tailEnd/>
            </a:ln>
          </p:spPr>
          <p:txBody>
            <a:bodyPr wrap="none" anchor="ctr"/>
            <a:lstStyle/>
            <a:p>
              <a:pPr algn="ctr" eaLnBrk="0" hangingPunct="0">
                <a:defRPr/>
              </a:pPr>
              <a:endParaRPr lang="vi-VN" sz="2400">
                <a:latin typeface="+mn-lt"/>
                <a:cs typeface="+mn-cs"/>
              </a:endParaRPr>
            </a:p>
          </p:txBody>
        </p:sp>
        <p:sp>
          <p:nvSpPr>
            <p:cNvPr id="12" name="Freeform 37"/>
            <p:cNvSpPr>
              <a:spLocks/>
            </p:cNvSpPr>
            <p:nvPr/>
          </p:nvSpPr>
          <p:spPr bwMode="gray">
            <a:xfrm>
              <a:off x="4485" y="2292"/>
              <a:ext cx="394" cy="624"/>
            </a:xfrm>
            <a:custGeom>
              <a:avLst/>
              <a:gdLst>
                <a:gd name="T0" fmla="*/ 2147483647 w 306"/>
                <a:gd name="T1" fmla="*/ 2147483647 h 444"/>
                <a:gd name="T2" fmla="*/ 0 w 306"/>
                <a:gd name="T3" fmla="*/ 2147483647 h 444"/>
                <a:gd name="T4" fmla="*/ 0 w 306"/>
                <a:gd name="T5" fmla="*/ 2147483647 h 444"/>
                <a:gd name="T6" fmla="*/ 2147483647 w 306"/>
                <a:gd name="T7" fmla="*/ 0 h 444"/>
                <a:gd name="T8" fmla="*/ 2147483647 w 306"/>
                <a:gd name="T9" fmla="*/ 2147483647 h 444"/>
                <a:gd name="T10" fmla="*/ 0 60000 65536"/>
                <a:gd name="T11" fmla="*/ 0 60000 65536"/>
                <a:gd name="T12" fmla="*/ 0 60000 65536"/>
                <a:gd name="T13" fmla="*/ 0 60000 65536"/>
                <a:gd name="T14" fmla="*/ 0 60000 65536"/>
                <a:gd name="T15" fmla="*/ 0 w 306"/>
                <a:gd name="T16" fmla="*/ 0 h 444"/>
                <a:gd name="T17" fmla="*/ 306 w 306"/>
                <a:gd name="T18" fmla="*/ 444 h 444"/>
              </a:gdLst>
              <a:ahLst/>
              <a:cxnLst>
                <a:cxn ang="T10">
                  <a:pos x="T0" y="T1"/>
                </a:cxn>
                <a:cxn ang="T11">
                  <a:pos x="T2" y="T3"/>
                </a:cxn>
                <a:cxn ang="T12">
                  <a:pos x="T4" y="T5"/>
                </a:cxn>
                <a:cxn ang="T13">
                  <a:pos x="T6" y="T7"/>
                </a:cxn>
                <a:cxn ang="T14">
                  <a:pos x="T8" y="T9"/>
                </a:cxn>
              </a:cxnLst>
              <a:rect l="T15" t="T16" r="T17" b="T18"/>
              <a:pathLst>
                <a:path w="306" h="444">
                  <a:moveTo>
                    <a:pt x="306" y="122"/>
                  </a:moveTo>
                  <a:lnTo>
                    <a:pt x="0" y="444"/>
                  </a:lnTo>
                  <a:lnTo>
                    <a:pt x="0" y="286"/>
                  </a:lnTo>
                  <a:lnTo>
                    <a:pt x="306" y="0"/>
                  </a:lnTo>
                  <a:lnTo>
                    <a:pt x="306" y="122"/>
                  </a:lnTo>
                  <a:close/>
                </a:path>
              </a:pathLst>
            </a:custGeom>
            <a:grpFill/>
            <a:ln w="0">
              <a:noFill/>
              <a:round/>
              <a:headEnd/>
              <a:tailEnd/>
            </a:ln>
          </p:spPr>
          <p:txBody>
            <a:bodyPr/>
            <a:lstStyle/>
            <a:p>
              <a:pPr>
                <a:defRPr/>
              </a:pPr>
              <a:endParaRPr lang="vi-VN" sz="2400">
                <a:latin typeface="+mn-lt"/>
                <a:cs typeface="+mn-cs"/>
              </a:endParaRPr>
            </a:p>
          </p:txBody>
        </p:sp>
        <p:sp>
          <p:nvSpPr>
            <p:cNvPr id="13" name="Text Box 32"/>
            <p:cNvSpPr txBox="1">
              <a:spLocks noChangeArrowheads="1"/>
            </p:cNvSpPr>
            <p:nvPr/>
          </p:nvSpPr>
          <p:spPr bwMode="auto">
            <a:xfrm>
              <a:off x="2624" y="2456"/>
              <a:ext cx="1869" cy="436"/>
            </a:xfrm>
            <a:prstGeom prst="rect">
              <a:avLst/>
            </a:prstGeom>
            <a:grpFill/>
            <a:ln w="9525" algn="ctr">
              <a:noFill/>
              <a:miter lim="800000"/>
              <a:headEnd/>
              <a:tailEnd/>
            </a:ln>
          </p:spPr>
          <p:txBody>
            <a:bodyPr>
              <a:spAutoFit/>
            </a:bodyPr>
            <a:lstStyle/>
            <a:p>
              <a:pPr algn="ctr" eaLnBrk="0" hangingPunct="0">
                <a:spcBef>
                  <a:spcPct val="50000"/>
                </a:spcBef>
                <a:defRPr/>
              </a:pPr>
              <a:r>
                <a:rPr lang="en-US" sz="2400" b="1" dirty="0">
                  <a:latin typeface="+mn-lt"/>
                  <a:cs typeface="+mn-cs"/>
                </a:rPr>
                <a:t>IV. </a:t>
              </a:r>
              <a:r>
                <a:rPr lang="en-US" sz="2400" b="1" dirty="0" err="1">
                  <a:latin typeface="+mn-lt"/>
                </a:rPr>
                <a:t>Đảng</a:t>
              </a:r>
              <a:r>
                <a:rPr lang="en-US" sz="2400" b="1" dirty="0">
                  <a:latin typeface="+mn-lt"/>
                </a:rPr>
                <a:t> </a:t>
              </a:r>
              <a:r>
                <a:rPr lang="en-US" sz="2400" b="1" dirty="0" err="1">
                  <a:latin typeface="+mn-lt"/>
                </a:rPr>
                <a:t>viên</a:t>
              </a:r>
              <a:r>
                <a:rPr lang="en-US" sz="2400" b="1" dirty="0">
                  <a:latin typeface="+mn-lt"/>
                </a:rPr>
                <a:t> </a:t>
              </a:r>
              <a:r>
                <a:rPr lang="en-US" sz="2400" b="1" dirty="0" err="1">
                  <a:latin typeface="+mn-lt"/>
                </a:rPr>
                <a:t>xin</a:t>
              </a:r>
              <a:r>
                <a:rPr lang="en-US" sz="2400" b="1" dirty="0">
                  <a:latin typeface="+mn-lt"/>
                </a:rPr>
                <a:t> </a:t>
              </a:r>
              <a:r>
                <a:rPr lang="en-US" sz="2400" b="1" dirty="0" err="1">
                  <a:latin typeface="+mn-lt"/>
                </a:rPr>
                <a:t>miễn</a:t>
              </a:r>
              <a:r>
                <a:rPr lang="en-US" sz="2400" b="1" dirty="0">
                  <a:latin typeface="+mn-lt"/>
                </a:rPr>
                <a:t> </a:t>
              </a:r>
              <a:r>
                <a:rPr lang="en-US" sz="2400" b="1" dirty="0" err="1">
                  <a:latin typeface="+mn-lt"/>
                </a:rPr>
                <a:t>công</a:t>
              </a:r>
              <a:r>
                <a:rPr lang="en-US" sz="2400" b="1" dirty="0">
                  <a:latin typeface="+mn-lt"/>
                </a:rPr>
                <a:t> </a:t>
              </a:r>
              <a:r>
                <a:rPr lang="en-US" sz="2400" b="1" dirty="0" err="1">
                  <a:latin typeface="+mn-lt"/>
                </a:rPr>
                <a:t>tác</a:t>
              </a:r>
              <a:r>
                <a:rPr lang="en-US" sz="2400" b="1" dirty="0">
                  <a:latin typeface="+mn-lt"/>
                </a:rPr>
                <a:t> </a:t>
              </a:r>
              <a:r>
                <a:rPr lang="en-US" sz="2400" b="1" dirty="0" err="1">
                  <a:latin typeface="+mn-lt"/>
                </a:rPr>
                <a:t>và</a:t>
              </a:r>
              <a:r>
                <a:rPr lang="en-US" sz="2400" b="1" dirty="0">
                  <a:latin typeface="+mn-lt"/>
                </a:rPr>
                <a:t> </a:t>
              </a:r>
              <a:r>
                <a:rPr lang="en-US" sz="2400" b="1" dirty="0" err="1">
                  <a:latin typeface="+mn-lt"/>
                </a:rPr>
                <a:t>sinh</a:t>
              </a:r>
              <a:r>
                <a:rPr lang="en-US" sz="2400" b="1" dirty="0">
                  <a:latin typeface="+mn-lt"/>
                </a:rPr>
                <a:t> </a:t>
              </a:r>
              <a:r>
                <a:rPr lang="en-US" sz="2400" b="1" dirty="0" err="1">
                  <a:latin typeface="+mn-lt"/>
                </a:rPr>
                <a:t>hoạt</a:t>
              </a:r>
              <a:r>
                <a:rPr lang="en-US" sz="2400" b="1" dirty="0">
                  <a:latin typeface="+mn-lt"/>
                </a:rPr>
                <a:t> </a:t>
              </a:r>
              <a:r>
                <a:rPr lang="vi-VN" sz="2400" b="1" dirty="0">
                  <a:latin typeface="+mn-lt"/>
                </a:rPr>
                <a:t>đảng</a:t>
              </a:r>
              <a:endParaRPr lang="en-US" sz="2400" b="1" spc="-50" dirty="0">
                <a:latin typeface="+mn-lt"/>
                <a:cs typeface="+mn-cs"/>
              </a:endParaRPr>
            </a:p>
          </p:txBody>
        </p:sp>
      </p:grpSp>
      <p:grpSp>
        <p:nvGrpSpPr>
          <p:cNvPr id="4" name="Group 33"/>
          <p:cNvGrpSpPr>
            <a:grpSpLocks/>
          </p:cNvGrpSpPr>
          <p:nvPr/>
        </p:nvGrpSpPr>
        <p:grpSpPr bwMode="auto">
          <a:xfrm>
            <a:off x="3733859" y="2819400"/>
            <a:ext cx="6552347" cy="1219199"/>
            <a:chOff x="2077" y="1722"/>
            <a:chExt cx="2411" cy="614"/>
          </a:xfrm>
          <a:solidFill>
            <a:schemeClr val="accent3">
              <a:lumMod val="60000"/>
              <a:lumOff val="40000"/>
            </a:schemeClr>
          </a:solidFill>
        </p:grpSpPr>
        <p:sp>
          <p:nvSpPr>
            <p:cNvPr id="15" name="Freeform 36"/>
            <p:cNvSpPr>
              <a:spLocks/>
            </p:cNvSpPr>
            <p:nvPr/>
          </p:nvSpPr>
          <p:spPr bwMode="gray">
            <a:xfrm>
              <a:off x="2077" y="1728"/>
              <a:ext cx="2411" cy="394"/>
            </a:xfrm>
            <a:custGeom>
              <a:avLst/>
              <a:gdLst>
                <a:gd name="T0" fmla="*/ 2147483647 w 1920"/>
                <a:gd name="T1" fmla="*/ 2147483647 h 284"/>
                <a:gd name="T2" fmla="*/ 0 w 1920"/>
                <a:gd name="T3" fmla="*/ 2147483647 h 284"/>
                <a:gd name="T4" fmla="*/ 2147483647 w 1920"/>
                <a:gd name="T5" fmla="*/ 0 h 284"/>
                <a:gd name="T6" fmla="*/ 2147483647 w 1920"/>
                <a:gd name="T7" fmla="*/ 0 h 284"/>
                <a:gd name="T8" fmla="*/ 2147483647 w 1920"/>
                <a:gd name="T9" fmla="*/ 2147483647 h 284"/>
                <a:gd name="T10" fmla="*/ 0 60000 65536"/>
                <a:gd name="T11" fmla="*/ 0 60000 65536"/>
                <a:gd name="T12" fmla="*/ 0 60000 65536"/>
                <a:gd name="T13" fmla="*/ 0 60000 65536"/>
                <a:gd name="T14" fmla="*/ 0 60000 65536"/>
                <a:gd name="T15" fmla="*/ 0 w 1920"/>
                <a:gd name="T16" fmla="*/ 0 h 284"/>
                <a:gd name="T17" fmla="*/ 1920 w 1920"/>
                <a:gd name="T18" fmla="*/ 284 h 284"/>
              </a:gdLst>
              <a:ahLst/>
              <a:cxnLst>
                <a:cxn ang="T10">
                  <a:pos x="T0" y="T1"/>
                </a:cxn>
                <a:cxn ang="T11">
                  <a:pos x="T2" y="T3"/>
                </a:cxn>
                <a:cxn ang="T12">
                  <a:pos x="T4" y="T5"/>
                </a:cxn>
                <a:cxn ang="T13">
                  <a:pos x="T6" y="T7"/>
                </a:cxn>
                <a:cxn ang="T14">
                  <a:pos x="T8" y="T9"/>
                </a:cxn>
              </a:cxnLst>
              <a:rect l="T15" t="T16" r="T17" b="T18"/>
              <a:pathLst>
                <a:path w="1920" h="284">
                  <a:moveTo>
                    <a:pt x="1612" y="284"/>
                  </a:moveTo>
                  <a:lnTo>
                    <a:pt x="0" y="284"/>
                  </a:lnTo>
                  <a:lnTo>
                    <a:pt x="446" y="0"/>
                  </a:lnTo>
                  <a:lnTo>
                    <a:pt x="1920" y="0"/>
                  </a:lnTo>
                  <a:lnTo>
                    <a:pt x="1612" y="284"/>
                  </a:lnTo>
                  <a:close/>
                </a:path>
              </a:pathLst>
            </a:custGeom>
            <a:grpFill/>
            <a:ln w="0">
              <a:noFill/>
              <a:round/>
              <a:headEnd/>
              <a:tailEnd/>
            </a:ln>
          </p:spPr>
          <p:txBody>
            <a:bodyPr/>
            <a:lstStyle/>
            <a:p>
              <a:pPr>
                <a:defRPr/>
              </a:pPr>
              <a:endParaRPr lang="vi-VN" sz="2400">
                <a:latin typeface="+mn-lt"/>
                <a:cs typeface="+mn-cs"/>
              </a:endParaRPr>
            </a:p>
          </p:txBody>
        </p:sp>
        <p:sp>
          <p:nvSpPr>
            <p:cNvPr id="16" name="Rectangle 51"/>
            <p:cNvSpPr>
              <a:spLocks noChangeArrowheads="1"/>
            </p:cNvSpPr>
            <p:nvPr/>
          </p:nvSpPr>
          <p:spPr bwMode="gray">
            <a:xfrm>
              <a:off x="2083" y="2116"/>
              <a:ext cx="2022" cy="218"/>
            </a:xfrm>
            <a:prstGeom prst="rect">
              <a:avLst/>
            </a:prstGeom>
            <a:grpFill/>
            <a:ln w="9525">
              <a:noFill/>
              <a:miter lim="800000"/>
              <a:headEnd/>
              <a:tailEnd/>
            </a:ln>
          </p:spPr>
          <p:txBody>
            <a:bodyPr wrap="none" anchor="ctr"/>
            <a:lstStyle/>
            <a:p>
              <a:pPr algn="ctr" eaLnBrk="0" hangingPunct="0">
                <a:defRPr/>
              </a:pPr>
              <a:endParaRPr lang="vi-VN" sz="2400">
                <a:solidFill>
                  <a:schemeClr val="bg1"/>
                </a:solidFill>
                <a:latin typeface="+mn-lt"/>
                <a:cs typeface="+mn-cs"/>
              </a:endParaRPr>
            </a:p>
          </p:txBody>
        </p:sp>
        <p:sp>
          <p:nvSpPr>
            <p:cNvPr id="17" name="Freeform 35"/>
            <p:cNvSpPr>
              <a:spLocks/>
            </p:cNvSpPr>
            <p:nvPr/>
          </p:nvSpPr>
          <p:spPr bwMode="gray">
            <a:xfrm>
              <a:off x="4096" y="1722"/>
              <a:ext cx="385" cy="614"/>
            </a:xfrm>
            <a:custGeom>
              <a:avLst/>
              <a:gdLst>
                <a:gd name="T0" fmla="*/ 2147483647 w 308"/>
                <a:gd name="T1" fmla="*/ 2147483647 h 442"/>
                <a:gd name="T2" fmla="*/ 0 w 308"/>
                <a:gd name="T3" fmla="*/ 2147483647 h 442"/>
                <a:gd name="T4" fmla="*/ 0 w 308"/>
                <a:gd name="T5" fmla="*/ 2147483647 h 442"/>
                <a:gd name="T6" fmla="*/ 2147483647 w 308"/>
                <a:gd name="T7" fmla="*/ 0 h 442"/>
                <a:gd name="T8" fmla="*/ 2147483647 w 308"/>
                <a:gd name="T9" fmla="*/ 2147483647 h 442"/>
                <a:gd name="T10" fmla="*/ 0 60000 65536"/>
                <a:gd name="T11" fmla="*/ 0 60000 65536"/>
                <a:gd name="T12" fmla="*/ 0 60000 65536"/>
                <a:gd name="T13" fmla="*/ 0 60000 65536"/>
                <a:gd name="T14" fmla="*/ 0 60000 65536"/>
                <a:gd name="T15" fmla="*/ 0 w 308"/>
                <a:gd name="T16" fmla="*/ 0 h 442"/>
                <a:gd name="T17" fmla="*/ 308 w 308"/>
                <a:gd name="T18" fmla="*/ 442 h 442"/>
              </a:gdLst>
              <a:ahLst/>
              <a:cxnLst>
                <a:cxn ang="T10">
                  <a:pos x="T0" y="T1"/>
                </a:cxn>
                <a:cxn ang="T11">
                  <a:pos x="T2" y="T3"/>
                </a:cxn>
                <a:cxn ang="T12">
                  <a:pos x="T4" y="T5"/>
                </a:cxn>
                <a:cxn ang="T13">
                  <a:pos x="T6" y="T7"/>
                </a:cxn>
                <a:cxn ang="T14">
                  <a:pos x="T8" y="T9"/>
                </a:cxn>
              </a:cxnLst>
              <a:rect l="T15" t="T16" r="T17" b="T18"/>
              <a:pathLst>
                <a:path w="308" h="442">
                  <a:moveTo>
                    <a:pt x="308" y="120"/>
                  </a:moveTo>
                  <a:lnTo>
                    <a:pt x="0" y="442"/>
                  </a:lnTo>
                  <a:lnTo>
                    <a:pt x="0" y="286"/>
                  </a:lnTo>
                  <a:lnTo>
                    <a:pt x="308" y="0"/>
                  </a:lnTo>
                  <a:lnTo>
                    <a:pt x="308" y="120"/>
                  </a:lnTo>
                  <a:close/>
                </a:path>
              </a:pathLst>
            </a:custGeom>
            <a:grpFill/>
            <a:ln w="0">
              <a:noFill/>
              <a:round/>
              <a:headEnd/>
              <a:tailEnd/>
            </a:ln>
          </p:spPr>
          <p:txBody>
            <a:bodyPr/>
            <a:lstStyle/>
            <a:p>
              <a:pPr>
                <a:defRPr/>
              </a:pPr>
              <a:endParaRPr lang="vi-VN" sz="2400">
                <a:latin typeface="+mn-lt"/>
                <a:cs typeface="+mn-cs"/>
              </a:endParaRPr>
            </a:p>
          </p:txBody>
        </p:sp>
        <p:sp>
          <p:nvSpPr>
            <p:cNvPr id="18" name="Text Box 37"/>
            <p:cNvSpPr txBox="1">
              <a:spLocks noChangeArrowheads="1"/>
            </p:cNvSpPr>
            <p:nvPr/>
          </p:nvSpPr>
          <p:spPr bwMode="auto">
            <a:xfrm>
              <a:off x="2465" y="1873"/>
              <a:ext cx="1754" cy="418"/>
            </a:xfrm>
            <a:prstGeom prst="rect">
              <a:avLst/>
            </a:prstGeom>
            <a:grpFill/>
            <a:ln w="9525" algn="ctr">
              <a:noFill/>
              <a:miter lim="800000"/>
              <a:headEnd/>
              <a:tailEnd/>
            </a:ln>
          </p:spPr>
          <p:txBody>
            <a:bodyPr wrap="square">
              <a:spAutoFit/>
            </a:bodyPr>
            <a:lstStyle/>
            <a:p>
              <a:pPr algn="ctr" eaLnBrk="0" hangingPunct="0">
                <a:spcBef>
                  <a:spcPct val="50000"/>
                </a:spcBef>
                <a:defRPr/>
              </a:pPr>
              <a:r>
                <a:rPr lang="en-US" sz="2400" b="1" dirty="0">
                  <a:latin typeface="+mn-lt"/>
                  <a:cs typeface="+mn-cs"/>
                </a:rPr>
                <a:t>III. </a:t>
              </a:r>
              <a:r>
                <a:rPr lang="en-US" sz="2400" b="1" dirty="0">
                  <a:latin typeface="+mn-lt"/>
                </a:rPr>
                <a:t>H</a:t>
              </a:r>
              <a:r>
                <a:rPr lang="vi-VN" sz="2400" b="1" dirty="0">
                  <a:latin typeface="+mn-lt"/>
                </a:rPr>
                <a:t>ướng</a:t>
              </a:r>
              <a:r>
                <a:rPr lang="en-US" sz="2400" b="1" dirty="0">
                  <a:latin typeface="+mn-lt"/>
                </a:rPr>
                <a:t> </a:t>
              </a:r>
              <a:r>
                <a:rPr lang="en-US" sz="2400" b="1" dirty="0" err="1">
                  <a:latin typeface="+mn-lt"/>
                </a:rPr>
                <a:t>dẫn</a:t>
              </a:r>
              <a:r>
                <a:rPr lang="en-US" sz="2400" b="1" dirty="0">
                  <a:latin typeface="+mn-lt"/>
                </a:rPr>
                <a:t> </a:t>
              </a:r>
              <a:r>
                <a:rPr lang="en-US" sz="2400" b="1" dirty="0" err="1">
                  <a:latin typeface="+mn-lt"/>
                </a:rPr>
                <a:t>thực</a:t>
              </a:r>
              <a:r>
                <a:rPr lang="en-US" sz="2400" b="1" dirty="0">
                  <a:latin typeface="+mn-lt"/>
                </a:rPr>
                <a:t> </a:t>
              </a:r>
              <a:r>
                <a:rPr lang="en-US" sz="2400" b="1" dirty="0" err="1">
                  <a:latin typeface="+mn-lt"/>
                </a:rPr>
                <a:t>hiện</a:t>
              </a:r>
              <a:r>
                <a:rPr lang="en-US" sz="2400" b="1" dirty="0">
                  <a:latin typeface="+mn-lt"/>
                </a:rPr>
                <a:t> </a:t>
              </a:r>
              <a:r>
                <a:rPr lang="en-US" sz="2400" b="1" dirty="0" err="1">
                  <a:latin typeface="+mn-lt"/>
                </a:rPr>
                <a:t>Quy</a:t>
              </a:r>
              <a:r>
                <a:rPr lang="en-US" sz="2400" b="1" dirty="0">
                  <a:latin typeface="+mn-lt"/>
                </a:rPr>
                <a:t> </a:t>
              </a:r>
              <a:r>
                <a:rPr lang="en-US" sz="2400" b="1" dirty="0" err="1">
                  <a:latin typeface="+mn-lt"/>
                </a:rPr>
                <a:t>định</a:t>
              </a:r>
              <a:r>
                <a:rPr lang="en-US" sz="2400" b="1" dirty="0">
                  <a:latin typeface="+mn-lt"/>
                </a:rPr>
                <a:t> 213-QĐ/TW </a:t>
              </a:r>
              <a:endParaRPr lang="en-US" sz="2400" b="1" dirty="0">
                <a:latin typeface="+mn-lt"/>
                <a:cs typeface="+mn-cs"/>
              </a:endParaRPr>
            </a:p>
          </p:txBody>
        </p:sp>
      </p:grpSp>
      <p:grpSp>
        <p:nvGrpSpPr>
          <p:cNvPr id="5" name="Group 38"/>
          <p:cNvGrpSpPr>
            <a:grpSpLocks/>
          </p:cNvGrpSpPr>
          <p:nvPr/>
        </p:nvGrpSpPr>
        <p:grpSpPr bwMode="auto">
          <a:xfrm>
            <a:off x="3809206" y="1941513"/>
            <a:ext cx="6554463" cy="1182687"/>
            <a:chOff x="1846" y="1119"/>
            <a:chExt cx="2411" cy="621"/>
          </a:xfrm>
          <a:solidFill>
            <a:srgbClr val="FF7C80"/>
          </a:solidFill>
        </p:grpSpPr>
        <p:sp>
          <p:nvSpPr>
            <p:cNvPr id="20" name="Freeform 36"/>
            <p:cNvSpPr>
              <a:spLocks/>
            </p:cNvSpPr>
            <p:nvPr/>
          </p:nvSpPr>
          <p:spPr bwMode="gray">
            <a:xfrm>
              <a:off x="1846" y="1128"/>
              <a:ext cx="2411" cy="394"/>
            </a:xfrm>
            <a:custGeom>
              <a:avLst/>
              <a:gdLst>
                <a:gd name="T0" fmla="*/ 2147483647 w 1920"/>
                <a:gd name="T1" fmla="*/ 2147483647 h 284"/>
                <a:gd name="T2" fmla="*/ 0 w 1920"/>
                <a:gd name="T3" fmla="*/ 2147483647 h 284"/>
                <a:gd name="T4" fmla="*/ 2147483647 w 1920"/>
                <a:gd name="T5" fmla="*/ 0 h 284"/>
                <a:gd name="T6" fmla="*/ 2147483647 w 1920"/>
                <a:gd name="T7" fmla="*/ 0 h 284"/>
                <a:gd name="T8" fmla="*/ 2147483647 w 1920"/>
                <a:gd name="T9" fmla="*/ 2147483647 h 284"/>
                <a:gd name="T10" fmla="*/ 0 60000 65536"/>
                <a:gd name="T11" fmla="*/ 0 60000 65536"/>
                <a:gd name="T12" fmla="*/ 0 60000 65536"/>
                <a:gd name="T13" fmla="*/ 0 60000 65536"/>
                <a:gd name="T14" fmla="*/ 0 60000 65536"/>
                <a:gd name="T15" fmla="*/ 0 w 1920"/>
                <a:gd name="T16" fmla="*/ 0 h 284"/>
                <a:gd name="T17" fmla="*/ 1920 w 1920"/>
                <a:gd name="T18" fmla="*/ 284 h 284"/>
              </a:gdLst>
              <a:ahLst/>
              <a:cxnLst>
                <a:cxn ang="T10">
                  <a:pos x="T0" y="T1"/>
                </a:cxn>
                <a:cxn ang="T11">
                  <a:pos x="T2" y="T3"/>
                </a:cxn>
                <a:cxn ang="T12">
                  <a:pos x="T4" y="T5"/>
                </a:cxn>
                <a:cxn ang="T13">
                  <a:pos x="T6" y="T7"/>
                </a:cxn>
                <a:cxn ang="T14">
                  <a:pos x="T8" y="T9"/>
                </a:cxn>
              </a:cxnLst>
              <a:rect l="T15" t="T16" r="T17" b="T18"/>
              <a:pathLst>
                <a:path w="1920" h="284">
                  <a:moveTo>
                    <a:pt x="1612" y="284"/>
                  </a:moveTo>
                  <a:lnTo>
                    <a:pt x="0" y="284"/>
                  </a:lnTo>
                  <a:lnTo>
                    <a:pt x="446" y="0"/>
                  </a:lnTo>
                  <a:lnTo>
                    <a:pt x="1920" y="0"/>
                  </a:lnTo>
                  <a:lnTo>
                    <a:pt x="1612" y="284"/>
                  </a:lnTo>
                  <a:close/>
                </a:path>
              </a:pathLst>
            </a:custGeom>
            <a:grpFill/>
            <a:ln w="0">
              <a:noFill/>
              <a:round/>
              <a:headEnd/>
              <a:tailEnd/>
            </a:ln>
          </p:spPr>
          <p:txBody>
            <a:bodyPr/>
            <a:lstStyle/>
            <a:p>
              <a:pPr>
                <a:defRPr/>
              </a:pPr>
              <a:endParaRPr lang="vi-VN" sz="2400">
                <a:latin typeface="+mn-lt"/>
                <a:cs typeface="+mn-cs"/>
              </a:endParaRPr>
            </a:p>
          </p:txBody>
        </p:sp>
        <p:sp>
          <p:nvSpPr>
            <p:cNvPr id="21" name="Rectangle 51"/>
            <p:cNvSpPr>
              <a:spLocks noChangeArrowheads="1"/>
            </p:cNvSpPr>
            <p:nvPr/>
          </p:nvSpPr>
          <p:spPr bwMode="gray">
            <a:xfrm>
              <a:off x="1847" y="1522"/>
              <a:ext cx="2023" cy="218"/>
            </a:xfrm>
            <a:prstGeom prst="rect">
              <a:avLst/>
            </a:prstGeom>
            <a:grpFill/>
            <a:ln w="9525">
              <a:noFill/>
              <a:miter lim="800000"/>
              <a:headEnd/>
              <a:tailEnd/>
            </a:ln>
          </p:spPr>
          <p:txBody>
            <a:bodyPr wrap="none" anchor="ctr"/>
            <a:lstStyle/>
            <a:p>
              <a:pPr algn="ctr" eaLnBrk="0" hangingPunct="0">
                <a:defRPr/>
              </a:pPr>
              <a:endParaRPr lang="vi-VN" sz="2400">
                <a:latin typeface="+mn-lt"/>
                <a:cs typeface="+mn-cs"/>
              </a:endParaRPr>
            </a:p>
          </p:txBody>
        </p:sp>
        <p:sp>
          <p:nvSpPr>
            <p:cNvPr id="22" name="Freeform 35"/>
            <p:cNvSpPr>
              <a:spLocks/>
            </p:cNvSpPr>
            <p:nvPr/>
          </p:nvSpPr>
          <p:spPr bwMode="gray">
            <a:xfrm>
              <a:off x="3866" y="1119"/>
              <a:ext cx="386" cy="614"/>
            </a:xfrm>
            <a:custGeom>
              <a:avLst/>
              <a:gdLst>
                <a:gd name="T0" fmla="*/ 2147483647 w 308"/>
                <a:gd name="T1" fmla="*/ 2147483647 h 442"/>
                <a:gd name="T2" fmla="*/ 0 w 308"/>
                <a:gd name="T3" fmla="*/ 2147483647 h 442"/>
                <a:gd name="T4" fmla="*/ 0 w 308"/>
                <a:gd name="T5" fmla="*/ 2147483647 h 442"/>
                <a:gd name="T6" fmla="*/ 2147483647 w 308"/>
                <a:gd name="T7" fmla="*/ 0 h 442"/>
                <a:gd name="T8" fmla="*/ 2147483647 w 308"/>
                <a:gd name="T9" fmla="*/ 2147483647 h 442"/>
                <a:gd name="T10" fmla="*/ 0 60000 65536"/>
                <a:gd name="T11" fmla="*/ 0 60000 65536"/>
                <a:gd name="T12" fmla="*/ 0 60000 65536"/>
                <a:gd name="T13" fmla="*/ 0 60000 65536"/>
                <a:gd name="T14" fmla="*/ 0 60000 65536"/>
                <a:gd name="T15" fmla="*/ 0 w 308"/>
                <a:gd name="T16" fmla="*/ 0 h 442"/>
                <a:gd name="T17" fmla="*/ 308 w 308"/>
                <a:gd name="T18" fmla="*/ 442 h 442"/>
              </a:gdLst>
              <a:ahLst/>
              <a:cxnLst>
                <a:cxn ang="T10">
                  <a:pos x="T0" y="T1"/>
                </a:cxn>
                <a:cxn ang="T11">
                  <a:pos x="T2" y="T3"/>
                </a:cxn>
                <a:cxn ang="T12">
                  <a:pos x="T4" y="T5"/>
                </a:cxn>
                <a:cxn ang="T13">
                  <a:pos x="T6" y="T7"/>
                </a:cxn>
                <a:cxn ang="T14">
                  <a:pos x="T8" y="T9"/>
                </a:cxn>
              </a:cxnLst>
              <a:rect l="T15" t="T16" r="T17" b="T18"/>
              <a:pathLst>
                <a:path w="308" h="442">
                  <a:moveTo>
                    <a:pt x="308" y="120"/>
                  </a:moveTo>
                  <a:lnTo>
                    <a:pt x="0" y="442"/>
                  </a:lnTo>
                  <a:lnTo>
                    <a:pt x="0" y="286"/>
                  </a:lnTo>
                  <a:lnTo>
                    <a:pt x="308" y="0"/>
                  </a:lnTo>
                  <a:lnTo>
                    <a:pt x="308" y="120"/>
                  </a:lnTo>
                  <a:close/>
                </a:path>
              </a:pathLst>
            </a:custGeom>
            <a:grpFill/>
            <a:ln w="0">
              <a:noFill/>
              <a:round/>
              <a:headEnd/>
              <a:tailEnd/>
            </a:ln>
          </p:spPr>
          <p:txBody>
            <a:bodyPr/>
            <a:lstStyle/>
            <a:p>
              <a:pPr>
                <a:defRPr/>
              </a:pPr>
              <a:endParaRPr lang="vi-VN" sz="2400">
                <a:latin typeface="+mn-lt"/>
                <a:cs typeface="+mn-cs"/>
              </a:endParaRPr>
            </a:p>
          </p:txBody>
        </p:sp>
        <p:sp>
          <p:nvSpPr>
            <p:cNvPr id="23" name="Text Box 42"/>
            <p:cNvSpPr txBox="1">
              <a:spLocks noChangeArrowheads="1"/>
            </p:cNvSpPr>
            <p:nvPr/>
          </p:nvSpPr>
          <p:spPr bwMode="auto">
            <a:xfrm>
              <a:off x="2197" y="1239"/>
              <a:ext cx="1681" cy="436"/>
            </a:xfrm>
            <a:prstGeom prst="rect">
              <a:avLst/>
            </a:prstGeom>
            <a:grpFill/>
            <a:ln w="9525" algn="ctr">
              <a:noFill/>
              <a:miter lim="800000"/>
              <a:headEnd/>
              <a:tailEnd/>
            </a:ln>
          </p:spPr>
          <p:txBody>
            <a:bodyPr>
              <a:spAutoFit/>
            </a:bodyPr>
            <a:lstStyle/>
            <a:p>
              <a:pPr algn="ctr" eaLnBrk="0" hangingPunct="0">
                <a:spcBef>
                  <a:spcPct val="50000"/>
                </a:spcBef>
                <a:defRPr/>
              </a:pPr>
              <a:r>
                <a:rPr lang="en-US" sz="2400" dirty="0">
                  <a:solidFill>
                    <a:srgbClr val="FFFF00"/>
                  </a:solidFill>
                  <a:latin typeface="+mn-lt"/>
                  <a:cs typeface="+mn-cs"/>
                </a:rPr>
                <a:t>II. </a:t>
              </a:r>
              <a:r>
                <a:rPr lang="en-US" sz="2400" b="1" dirty="0" err="1">
                  <a:latin typeface="+mn-lt"/>
                  <a:cs typeface="+mn-cs"/>
                </a:rPr>
                <a:t>Quy</a:t>
              </a:r>
              <a:r>
                <a:rPr lang="en-US" sz="2400" b="1" dirty="0">
                  <a:latin typeface="+mn-lt"/>
                  <a:cs typeface="+mn-cs"/>
                </a:rPr>
                <a:t> </a:t>
              </a:r>
              <a:r>
                <a:rPr lang="en-US" sz="2400" b="1" dirty="0" err="1">
                  <a:latin typeface="+mn-lt"/>
                  <a:cs typeface="+mn-cs"/>
                </a:rPr>
                <a:t>trình</a:t>
              </a:r>
              <a:r>
                <a:rPr lang="en-US" sz="2400" b="1" dirty="0">
                  <a:latin typeface="+mn-lt"/>
                  <a:cs typeface="+mn-cs"/>
                </a:rPr>
                <a:t> </a:t>
              </a:r>
              <a:r>
                <a:rPr lang="en-US" sz="2400" b="1" dirty="0" err="1">
                  <a:latin typeface="+mn-lt"/>
                  <a:cs typeface="+mn-cs"/>
                </a:rPr>
                <a:t>xét</a:t>
              </a:r>
              <a:r>
                <a:rPr lang="en-US" sz="2400" b="1" dirty="0">
                  <a:latin typeface="+mn-lt"/>
                  <a:cs typeface="+mn-cs"/>
                </a:rPr>
                <a:t> </a:t>
              </a:r>
              <a:r>
                <a:rPr lang="en-US" sz="2400" b="1" dirty="0" err="1">
                  <a:latin typeface="+mn-lt"/>
                  <a:cs typeface="+mn-cs"/>
                </a:rPr>
                <a:t>công</a:t>
              </a:r>
              <a:r>
                <a:rPr lang="en-US" sz="2400" b="1" dirty="0">
                  <a:latin typeface="+mn-lt"/>
                  <a:cs typeface="+mn-cs"/>
                </a:rPr>
                <a:t> </a:t>
              </a:r>
              <a:r>
                <a:rPr lang="en-US" sz="2400" b="1" dirty="0" err="1">
                  <a:latin typeface="+mn-lt"/>
                  <a:cs typeface="+mn-cs"/>
                </a:rPr>
                <a:t>nhận</a:t>
              </a:r>
              <a:r>
                <a:rPr lang="en-US" sz="2400" b="1" dirty="0">
                  <a:latin typeface="+mn-lt"/>
                  <a:cs typeface="+mn-cs"/>
                </a:rPr>
                <a:t> </a:t>
              </a:r>
              <a:r>
                <a:rPr lang="vi-VN" sz="2400" b="1" dirty="0">
                  <a:latin typeface="+mn-lt"/>
                  <a:cs typeface="+mn-cs"/>
                </a:rPr>
                <a:t>đảng</a:t>
              </a:r>
              <a:r>
                <a:rPr lang="en-US" sz="2400" b="1" dirty="0">
                  <a:latin typeface="+mn-lt"/>
                  <a:cs typeface="+mn-cs"/>
                </a:rPr>
                <a:t> </a:t>
              </a:r>
              <a:r>
                <a:rPr lang="en-US" sz="2400" b="1" dirty="0" err="1">
                  <a:latin typeface="+mn-lt"/>
                  <a:cs typeface="+mn-cs"/>
                </a:rPr>
                <a:t>viên</a:t>
              </a:r>
              <a:r>
                <a:rPr lang="en-US" sz="2400" b="1" dirty="0">
                  <a:latin typeface="+mn-lt"/>
                  <a:cs typeface="+mn-cs"/>
                </a:rPr>
                <a:t> </a:t>
              </a:r>
              <a:r>
                <a:rPr lang="en-US" sz="2400" b="1" dirty="0" err="1">
                  <a:latin typeface="+mn-lt"/>
                  <a:cs typeface="+mn-cs"/>
                </a:rPr>
                <a:t>chính</a:t>
              </a:r>
              <a:r>
                <a:rPr lang="en-US" sz="2400" b="1" dirty="0">
                  <a:latin typeface="+mn-lt"/>
                  <a:cs typeface="+mn-cs"/>
                </a:rPr>
                <a:t> </a:t>
              </a:r>
              <a:r>
                <a:rPr lang="en-US" sz="2400" b="1" dirty="0" err="1">
                  <a:latin typeface="+mn-lt"/>
                  <a:cs typeface="+mn-cs"/>
                </a:rPr>
                <a:t>thức</a:t>
              </a:r>
              <a:endParaRPr lang="en-US" sz="2400" b="1" dirty="0">
                <a:latin typeface="+mn-lt"/>
                <a:cs typeface="+mn-cs"/>
              </a:endParaRPr>
            </a:p>
          </p:txBody>
        </p:sp>
      </p:grpSp>
      <p:grpSp>
        <p:nvGrpSpPr>
          <p:cNvPr id="6" name="Group 43"/>
          <p:cNvGrpSpPr>
            <a:grpSpLocks/>
          </p:cNvGrpSpPr>
          <p:nvPr/>
        </p:nvGrpSpPr>
        <p:grpSpPr bwMode="auto">
          <a:xfrm>
            <a:off x="3733006" y="990600"/>
            <a:ext cx="6552347" cy="1219200"/>
            <a:chOff x="1249" y="570"/>
            <a:chExt cx="2411" cy="618"/>
          </a:xfrm>
          <a:solidFill>
            <a:schemeClr val="accent5">
              <a:lumMod val="60000"/>
              <a:lumOff val="40000"/>
            </a:schemeClr>
          </a:solidFill>
        </p:grpSpPr>
        <p:sp>
          <p:nvSpPr>
            <p:cNvPr id="25" name="Freeform 36"/>
            <p:cNvSpPr>
              <a:spLocks/>
            </p:cNvSpPr>
            <p:nvPr/>
          </p:nvSpPr>
          <p:spPr bwMode="gray">
            <a:xfrm>
              <a:off x="1249" y="576"/>
              <a:ext cx="2411" cy="394"/>
            </a:xfrm>
            <a:custGeom>
              <a:avLst/>
              <a:gdLst>
                <a:gd name="T0" fmla="*/ 2147483647 w 1920"/>
                <a:gd name="T1" fmla="*/ 2147483647 h 284"/>
                <a:gd name="T2" fmla="*/ 0 w 1920"/>
                <a:gd name="T3" fmla="*/ 2147483647 h 284"/>
                <a:gd name="T4" fmla="*/ 2147483647 w 1920"/>
                <a:gd name="T5" fmla="*/ 0 h 284"/>
                <a:gd name="T6" fmla="*/ 2147483647 w 1920"/>
                <a:gd name="T7" fmla="*/ 0 h 284"/>
                <a:gd name="T8" fmla="*/ 2147483647 w 1920"/>
                <a:gd name="T9" fmla="*/ 2147483647 h 284"/>
                <a:gd name="T10" fmla="*/ 0 60000 65536"/>
                <a:gd name="T11" fmla="*/ 0 60000 65536"/>
                <a:gd name="T12" fmla="*/ 0 60000 65536"/>
                <a:gd name="T13" fmla="*/ 0 60000 65536"/>
                <a:gd name="T14" fmla="*/ 0 60000 65536"/>
                <a:gd name="T15" fmla="*/ 0 w 1920"/>
                <a:gd name="T16" fmla="*/ 0 h 284"/>
                <a:gd name="T17" fmla="*/ 1920 w 1920"/>
                <a:gd name="T18" fmla="*/ 284 h 284"/>
              </a:gdLst>
              <a:ahLst/>
              <a:cxnLst>
                <a:cxn ang="T10">
                  <a:pos x="T0" y="T1"/>
                </a:cxn>
                <a:cxn ang="T11">
                  <a:pos x="T2" y="T3"/>
                </a:cxn>
                <a:cxn ang="T12">
                  <a:pos x="T4" y="T5"/>
                </a:cxn>
                <a:cxn ang="T13">
                  <a:pos x="T6" y="T7"/>
                </a:cxn>
                <a:cxn ang="T14">
                  <a:pos x="T8" y="T9"/>
                </a:cxn>
              </a:cxnLst>
              <a:rect l="T15" t="T16" r="T17" b="T18"/>
              <a:pathLst>
                <a:path w="1920" h="284">
                  <a:moveTo>
                    <a:pt x="1612" y="284"/>
                  </a:moveTo>
                  <a:lnTo>
                    <a:pt x="0" y="284"/>
                  </a:lnTo>
                  <a:lnTo>
                    <a:pt x="446" y="0"/>
                  </a:lnTo>
                  <a:lnTo>
                    <a:pt x="1920" y="0"/>
                  </a:lnTo>
                  <a:lnTo>
                    <a:pt x="1612" y="284"/>
                  </a:lnTo>
                  <a:close/>
                </a:path>
              </a:pathLst>
            </a:custGeom>
            <a:grpFill/>
            <a:ln w="0">
              <a:noFill/>
              <a:round/>
              <a:headEnd/>
              <a:tailEnd/>
            </a:ln>
          </p:spPr>
          <p:txBody>
            <a:bodyPr/>
            <a:lstStyle/>
            <a:p>
              <a:pPr>
                <a:defRPr/>
              </a:pPr>
              <a:endParaRPr lang="vi-VN" sz="2400">
                <a:latin typeface="+mn-lt"/>
                <a:cs typeface="+mn-cs"/>
              </a:endParaRPr>
            </a:p>
          </p:txBody>
        </p:sp>
        <p:sp>
          <p:nvSpPr>
            <p:cNvPr id="26" name="Rectangle 51"/>
            <p:cNvSpPr>
              <a:spLocks noChangeArrowheads="1"/>
            </p:cNvSpPr>
            <p:nvPr/>
          </p:nvSpPr>
          <p:spPr bwMode="gray">
            <a:xfrm>
              <a:off x="1250" y="970"/>
              <a:ext cx="2023" cy="218"/>
            </a:xfrm>
            <a:prstGeom prst="rect">
              <a:avLst/>
            </a:prstGeom>
            <a:grpFill/>
            <a:ln w="9525">
              <a:noFill/>
              <a:miter lim="800000"/>
              <a:headEnd/>
              <a:tailEnd/>
            </a:ln>
          </p:spPr>
          <p:txBody>
            <a:bodyPr wrap="none" anchor="ctr"/>
            <a:lstStyle/>
            <a:p>
              <a:pPr algn="ctr" eaLnBrk="0" hangingPunct="0">
                <a:defRPr/>
              </a:pPr>
              <a:endParaRPr lang="vi-VN" sz="2400">
                <a:solidFill>
                  <a:schemeClr val="bg1"/>
                </a:solidFill>
                <a:latin typeface="+mn-lt"/>
                <a:cs typeface="+mn-cs"/>
              </a:endParaRPr>
            </a:p>
          </p:txBody>
        </p:sp>
        <p:sp>
          <p:nvSpPr>
            <p:cNvPr id="27" name="Freeform 35"/>
            <p:cNvSpPr>
              <a:spLocks/>
            </p:cNvSpPr>
            <p:nvPr/>
          </p:nvSpPr>
          <p:spPr bwMode="gray">
            <a:xfrm>
              <a:off x="3270" y="570"/>
              <a:ext cx="384" cy="614"/>
            </a:xfrm>
            <a:custGeom>
              <a:avLst/>
              <a:gdLst>
                <a:gd name="T0" fmla="*/ 2147483647 w 308"/>
                <a:gd name="T1" fmla="*/ 2147483647 h 442"/>
                <a:gd name="T2" fmla="*/ 0 w 308"/>
                <a:gd name="T3" fmla="*/ 2147483647 h 442"/>
                <a:gd name="T4" fmla="*/ 0 w 308"/>
                <a:gd name="T5" fmla="*/ 2147483647 h 442"/>
                <a:gd name="T6" fmla="*/ 2147483647 w 308"/>
                <a:gd name="T7" fmla="*/ 0 h 442"/>
                <a:gd name="T8" fmla="*/ 2147483647 w 308"/>
                <a:gd name="T9" fmla="*/ 2147483647 h 442"/>
                <a:gd name="T10" fmla="*/ 0 60000 65536"/>
                <a:gd name="T11" fmla="*/ 0 60000 65536"/>
                <a:gd name="T12" fmla="*/ 0 60000 65536"/>
                <a:gd name="T13" fmla="*/ 0 60000 65536"/>
                <a:gd name="T14" fmla="*/ 0 60000 65536"/>
                <a:gd name="T15" fmla="*/ 0 w 308"/>
                <a:gd name="T16" fmla="*/ 0 h 442"/>
                <a:gd name="T17" fmla="*/ 308 w 308"/>
                <a:gd name="T18" fmla="*/ 442 h 442"/>
              </a:gdLst>
              <a:ahLst/>
              <a:cxnLst>
                <a:cxn ang="T10">
                  <a:pos x="T0" y="T1"/>
                </a:cxn>
                <a:cxn ang="T11">
                  <a:pos x="T2" y="T3"/>
                </a:cxn>
                <a:cxn ang="T12">
                  <a:pos x="T4" y="T5"/>
                </a:cxn>
                <a:cxn ang="T13">
                  <a:pos x="T6" y="T7"/>
                </a:cxn>
                <a:cxn ang="T14">
                  <a:pos x="T8" y="T9"/>
                </a:cxn>
              </a:cxnLst>
              <a:rect l="T15" t="T16" r="T17" b="T18"/>
              <a:pathLst>
                <a:path w="308" h="442">
                  <a:moveTo>
                    <a:pt x="308" y="120"/>
                  </a:moveTo>
                  <a:lnTo>
                    <a:pt x="0" y="442"/>
                  </a:lnTo>
                  <a:lnTo>
                    <a:pt x="0" y="286"/>
                  </a:lnTo>
                  <a:lnTo>
                    <a:pt x="308" y="0"/>
                  </a:lnTo>
                  <a:lnTo>
                    <a:pt x="308" y="120"/>
                  </a:lnTo>
                  <a:close/>
                </a:path>
              </a:pathLst>
            </a:custGeom>
            <a:grpFill/>
            <a:ln w="0">
              <a:noFill/>
              <a:round/>
              <a:headEnd/>
              <a:tailEnd/>
            </a:ln>
          </p:spPr>
          <p:txBody>
            <a:bodyPr/>
            <a:lstStyle/>
            <a:p>
              <a:pPr>
                <a:defRPr/>
              </a:pPr>
              <a:endParaRPr lang="vi-VN" sz="2400">
                <a:latin typeface="+mn-lt"/>
                <a:cs typeface="+mn-cs"/>
              </a:endParaRPr>
            </a:p>
          </p:txBody>
        </p:sp>
        <p:sp>
          <p:nvSpPr>
            <p:cNvPr id="28" name="Text Box 47"/>
            <p:cNvSpPr txBox="1">
              <a:spLocks noChangeArrowheads="1"/>
            </p:cNvSpPr>
            <p:nvPr/>
          </p:nvSpPr>
          <p:spPr bwMode="auto">
            <a:xfrm>
              <a:off x="1712" y="647"/>
              <a:ext cx="1566" cy="421"/>
            </a:xfrm>
            <a:prstGeom prst="rect">
              <a:avLst/>
            </a:prstGeom>
            <a:grpFill/>
            <a:ln w="9525" algn="ctr">
              <a:noFill/>
              <a:miter lim="800000"/>
              <a:headEnd/>
              <a:tailEnd/>
            </a:ln>
          </p:spPr>
          <p:txBody>
            <a:bodyPr wrap="square">
              <a:spAutoFit/>
            </a:bodyPr>
            <a:lstStyle/>
            <a:p>
              <a:pPr algn="ctr" eaLnBrk="0" hangingPunct="0">
                <a:spcBef>
                  <a:spcPct val="50000"/>
                </a:spcBef>
                <a:defRPr/>
              </a:pPr>
              <a:r>
                <a:rPr lang="en-US" sz="2400" b="1" dirty="0">
                  <a:solidFill>
                    <a:srgbClr val="FF0000"/>
                  </a:solidFill>
                  <a:latin typeface="+mn-lt"/>
                  <a:cs typeface="+mn-cs"/>
                </a:rPr>
                <a:t>I. </a:t>
              </a:r>
              <a:r>
                <a:rPr lang="en-US" sz="2400" b="1" dirty="0" err="1">
                  <a:latin typeface="+mn-lt"/>
                  <a:cs typeface="+mn-cs"/>
                </a:rPr>
                <a:t>Quy</a:t>
              </a:r>
              <a:r>
                <a:rPr lang="en-US" sz="2400" b="1" dirty="0">
                  <a:latin typeface="+mn-lt"/>
                  <a:cs typeface="+mn-cs"/>
                </a:rPr>
                <a:t> </a:t>
              </a:r>
              <a:r>
                <a:rPr lang="en-US" sz="2400" b="1" dirty="0" err="1">
                  <a:latin typeface="+mn-lt"/>
                  <a:cs typeface="+mn-cs"/>
                </a:rPr>
                <a:t>trình</a:t>
              </a:r>
              <a:r>
                <a:rPr lang="en-US" sz="2400" b="1" dirty="0">
                  <a:latin typeface="+mn-lt"/>
                  <a:cs typeface="+mn-cs"/>
                </a:rPr>
                <a:t> </a:t>
              </a:r>
              <a:r>
                <a:rPr lang="en-US" sz="2400" b="1" dirty="0" err="1">
                  <a:latin typeface="+mn-lt"/>
                  <a:cs typeface="+mn-cs"/>
                </a:rPr>
                <a:t>bồi</a:t>
              </a:r>
              <a:r>
                <a:rPr lang="en-US" sz="2400" b="1" dirty="0">
                  <a:latin typeface="+mn-lt"/>
                  <a:cs typeface="+mn-cs"/>
                </a:rPr>
                <a:t> d</a:t>
              </a:r>
              <a:r>
                <a:rPr lang="vi-VN" sz="2400" b="1" dirty="0">
                  <a:latin typeface="+mn-lt"/>
                  <a:cs typeface="+mn-cs"/>
                </a:rPr>
                <a:t>ưỡng</a:t>
              </a:r>
              <a:r>
                <a:rPr lang="en-US" sz="2400" b="1" dirty="0">
                  <a:latin typeface="+mn-lt"/>
                  <a:cs typeface="+mn-cs"/>
                </a:rPr>
                <a:t>, </a:t>
              </a:r>
              <a:r>
                <a:rPr lang="en-US" sz="2400" b="1" dirty="0" err="1">
                  <a:latin typeface="+mn-lt"/>
                  <a:cs typeface="+mn-cs"/>
                </a:rPr>
                <a:t>xét</a:t>
              </a:r>
              <a:r>
                <a:rPr lang="en-US" sz="2400" b="1" dirty="0">
                  <a:latin typeface="+mn-lt"/>
                  <a:cs typeface="+mn-cs"/>
                </a:rPr>
                <a:t> </a:t>
              </a:r>
              <a:r>
                <a:rPr lang="en-US" sz="2400" b="1" dirty="0" err="1">
                  <a:latin typeface="+mn-lt"/>
                  <a:cs typeface="+mn-cs"/>
                </a:rPr>
                <a:t>kết</a:t>
              </a:r>
              <a:r>
                <a:rPr lang="en-US" sz="2400" b="1" dirty="0">
                  <a:latin typeface="+mn-lt"/>
                  <a:cs typeface="+mn-cs"/>
                </a:rPr>
                <a:t> </a:t>
              </a:r>
              <a:r>
                <a:rPr lang="en-US" sz="2400" b="1" dirty="0" err="1">
                  <a:latin typeface="+mn-lt"/>
                  <a:cs typeface="+mn-cs"/>
                </a:rPr>
                <a:t>nạp</a:t>
              </a:r>
              <a:r>
                <a:rPr lang="en-US" sz="2400" b="1" dirty="0">
                  <a:latin typeface="+mn-lt"/>
                  <a:cs typeface="+mn-cs"/>
                </a:rPr>
                <a:t> </a:t>
              </a:r>
              <a:r>
                <a:rPr lang="vi-VN" sz="2400" b="1" dirty="0">
                  <a:latin typeface="+mn-lt"/>
                  <a:cs typeface="+mn-cs"/>
                </a:rPr>
                <a:t>đảng</a:t>
              </a:r>
              <a:r>
                <a:rPr lang="en-US" sz="2400" b="1" dirty="0">
                  <a:latin typeface="+mn-lt"/>
                  <a:cs typeface="+mn-cs"/>
                </a:rPr>
                <a:t> </a:t>
              </a:r>
              <a:r>
                <a:rPr lang="en-US" sz="2400" b="1" dirty="0" err="1">
                  <a:latin typeface="+mn-lt"/>
                  <a:cs typeface="+mn-cs"/>
                </a:rPr>
                <a:t>viên</a:t>
              </a:r>
              <a:endParaRPr lang="en-US" sz="2400" b="1" dirty="0">
                <a:latin typeface="+mn-lt"/>
                <a:cs typeface="+mn-cs"/>
              </a:endParaRPr>
            </a:p>
          </p:txBody>
        </p:sp>
      </p:grpSp>
      <p:grpSp>
        <p:nvGrpSpPr>
          <p:cNvPr id="8" name="Group 29"/>
          <p:cNvGrpSpPr>
            <a:grpSpLocks/>
          </p:cNvGrpSpPr>
          <p:nvPr/>
        </p:nvGrpSpPr>
        <p:grpSpPr bwMode="auto">
          <a:xfrm>
            <a:off x="711200" y="1295400"/>
            <a:ext cx="3028950" cy="5562600"/>
            <a:chOff x="731838" y="1143000"/>
            <a:chExt cx="2271712" cy="5257800"/>
          </a:xfrm>
        </p:grpSpPr>
        <p:sp>
          <p:nvSpPr>
            <p:cNvPr id="7" name="Freeform 40"/>
            <p:cNvSpPr>
              <a:spLocks noEditPoints="1"/>
            </p:cNvSpPr>
            <p:nvPr/>
          </p:nvSpPr>
          <p:spPr bwMode="gray">
            <a:xfrm>
              <a:off x="731838" y="1143000"/>
              <a:ext cx="2271712" cy="5257800"/>
            </a:xfrm>
            <a:custGeom>
              <a:avLst/>
              <a:gdLst>
                <a:gd name="T0" fmla="*/ 2147483647 w 2820"/>
                <a:gd name="T1" fmla="*/ 2147483647 h 2912"/>
                <a:gd name="T2" fmla="*/ 2147483647 w 2820"/>
                <a:gd name="T3" fmla="*/ 2147483647 h 2912"/>
                <a:gd name="T4" fmla="*/ 2147483647 w 2820"/>
                <a:gd name="T5" fmla="*/ 2147483647 h 2912"/>
                <a:gd name="T6" fmla="*/ 2147483647 w 2820"/>
                <a:gd name="T7" fmla="*/ 2147483647 h 2912"/>
                <a:gd name="T8" fmla="*/ 2147483647 w 2820"/>
                <a:gd name="T9" fmla="*/ 2147483647 h 2912"/>
                <a:gd name="T10" fmla="*/ 2147483647 w 2820"/>
                <a:gd name="T11" fmla="*/ 2147483647 h 2912"/>
                <a:gd name="T12" fmla="*/ 2147483647 w 2820"/>
                <a:gd name="T13" fmla="*/ 2147483647 h 2912"/>
                <a:gd name="T14" fmla="*/ 2147483647 w 2820"/>
                <a:gd name="T15" fmla="*/ 2147483647 h 2912"/>
                <a:gd name="T16" fmla="*/ 0 w 2820"/>
                <a:gd name="T17" fmla="*/ 2147483647 h 2912"/>
                <a:gd name="T18" fmla="*/ 2147483647 w 2820"/>
                <a:gd name="T19" fmla="*/ 2147483647 h 2912"/>
                <a:gd name="T20" fmla="*/ 2147483647 w 2820"/>
                <a:gd name="T21" fmla="*/ 2147483647 h 2912"/>
                <a:gd name="T22" fmla="*/ 2147483647 w 2820"/>
                <a:gd name="T23" fmla="*/ 2147483647 h 2912"/>
                <a:gd name="T24" fmla="*/ 2147483647 w 2820"/>
                <a:gd name="T25" fmla="*/ 2147483647 h 2912"/>
                <a:gd name="T26" fmla="*/ 2147483647 w 2820"/>
                <a:gd name="T27" fmla="*/ 2147483647 h 2912"/>
                <a:gd name="T28" fmla="*/ 2147483647 w 2820"/>
                <a:gd name="T29" fmla="*/ 2147483647 h 2912"/>
                <a:gd name="T30" fmla="*/ 2147483647 w 2820"/>
                <a:gd name="T31" fmla="*/ 2147483647 h 2912"/>
                <a:gd name="T32" fmla="*/ 2147483647 w 2820"/>
                <a:gd name="T33" fmla="*/ 2147483647 h 2912"/>
                <a:gd name="T34" fmla="*/ 2147483647 w 2820"/>
                <a:gd name="T35" fmla="*/ 2147483647 h 2912"/>
                <a:gd name="T36" fmla="*/ 2147483647 w 2820"/>
                <a:gd name="T37" fmla="*/ 2147483647 h 2912"/>
                <a:gd name="T38" fmla="*/ 2147483647 w 2820"/>
                <a:gd name="T39" fmla="*/ 2147483647 h 2912"/>
                <a:gd name="T40" fmla="*/ 2147483647 w 2820"/>
                <a:gd name="T41" fmla="*/ 2147483647 h 2912"/>
                <a:gd name="T42" fmla="*/ 2147483647 w 2820"/>
                <a:gd name="T43" fmla="*/ 2147483647 h 2912"/>
                <a:gd name="T44" fmla="*/ 2147483647 w 2820"/>
                <a:gd name="T45" fmla="*/ 2147483647 h 2912"/>
                <a:gd name="T46" fmla="*/ 2147483647 w 2820"/>
                <a:gd name="T47" fmla="*/ 2147483647 h 2912"/>
                <a:gd name="T48" fmla="*/ 2147483647 w 2820"/>
                <a:gd name="T49" fmla="*/ 2147483647 h 2912"/>
                <a:gd name="T50" fmla="*/ 2147483647 w 2820"/>
                <a:gd name="T51" fmla="*/ 2147483647 h 2912"/>
                <a:gd name="T52" fmla="*/ 2147483647 w 2820"/>
                <a:gd name="T53" fmla="*/ 2147483647 h 2912"/>
                <a:gd name="T54" fmla="*/ 2147483647 w 2820"/>
                <a:gd name="T55" fmla="*/ 2147483647 h 2912"/>
                <a:gd name="T56" fmla="*/ 2147483647 w 2820"/>
                <a:gd name="T57" fmla="*/ 2147483647 h 2912"/>
                <a:gd name="T58" fmla="*/ 2147483647 w 2820"/>
                <a:gd name="T59" fmla="*/ 2147483647 h 2912"/>
                <a:gd name="T60" fmla="*/ 2147483647 w 2820"/>
                <a:gd name="T61" fmla="*/ 2147483647 h 2912"/>
                <a:gd name="T62" fmla="*/ 2147483647 w 2820"/>
                <a:gd name="T63" fmla="*/ 2147483647 h 2912"/>
                <a:gd name="T64" fmla="*/ 2147483647 w 2820"/>
                <a:gd name="T65" fmla="*/ 2147483647 h 2912"/>
                <a:gd name="T66" fmla="*/ 2147483647 w 2820"/>
                <a:gd name="T67" fmla="*/ 2147483647 h 2912"/>
                <a:gd name="T68" fmla="*/ 2147483647 w 2820"/>
                <a:gd name="T69" fmla="*/ 2147483647 h 2912"/>
                <a:gd name="T70" fmla="*/ 2147483647 w 2820"/>
                <a:gd name="T71" fmla="*/ 2147483647 h 2912"/>
                <a:gd name="T72" fmla="*/ 2147483647 w 2820"/>
                <a:gd name="T73" fmla="*/ 2147483647 h 2912"/>
                <a:gd name="T74" fmla="*/ 2147483647 w 2820"/>
                <a:gd name="T75" fmla="*/ 2147483647 h 2912"/>
                <a:gd name="T76" fmla="*/ 2147483647 w 2820"/>
                <a:gd name="T77" fmla="*/ 2147483647 h 2912"/>
                <a:gd name="T78" fmla="*/ 2147483647 w 2820"/>
                <a:gd name="T79" fmla="*/ 2147483647 h 2912"/>
                <a:gd name="T80" fmla="*/ 2147483647 w 2820"/>
                <a:gd name="T81" fmla="*/ 2147483647 h 2912"/>
                <a:gd name="T82" fmla="*/ 2147483647 w 2820"/>
                <a:gd name="T83" fmla="*/ 2147483647 h 2912"/>
                <a:gd name="T84" fmla="*/ 2147483647 w 2820"/>
                <a:gd name="T85" fmla="*/ 2147483647 h 2912"/>
                <a:gd name="T86" fmla="*/ 2147483647 w 2820"/>
                <a:gd name="T87" fmla="*/ 2147483647 h 2912"/>
                <a:gd name="T88" fmla="*/ 2147483647 w 2820"/>
                <a:gd name="T89" fmla="*/ 2147483647 h 2912"/>
                <a:gd name="T90" fmla="*/ 2147483647 w 2820"/>
                <a:gd name="T91" fmla="*/ 0 h 2912"/>
                <a:gd name="T92" fmla="*/ 2147483647 w 2820"/>
                <a:gd name="T93" fmla="*/ 2147483647 h 2912"/>
                <a:gd name="T94" fmla="*/ 2147483647 w 2820"/>
                <a:gd name="T95" fmla="*/ 2147483647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20"/>
                <a:gd name="T145" fmla="*/ 0 h 2912"/>
                <a:gd name="T146" fmla="*/ 2820 w 2820"/>
                <a:gd name="T147" fmla="*/ 2912 h 2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ln>
              <a:headEnd/>
              <a:tailEnd/>
            </a:ln>
          </p:spPr>
          <p:style>
            <a:lnRef idx="1">
              <a:schemeClr val="accent4"/>
            </a:lnRef>
            <a:fillRef idx="3">
              <a:schemeClr val="accent4"/>
            </a:fillRef>
            <a:effectRef idx="2">
              <a:schemeClr val="accent4"/>
            </a:effectRef>
            <a:fontRef idx="minor">
              <a:schemeClr val="lt1"/>
            </a:fontRef>
          </p:style>
          <p:txBody>
            <a:bodyPr/>
            <a:lstStyle/>
            <a:p>
              <a:pPr>
                <a:defRPr/>
              </a:pPr>
              <a:endParaRPr lang="en-US" dirty="0">
                <a:latin typeface="Times New Roman" pitchFamily="18" charset="0"/>
              </a:endParaRPr>
            </a:p>
          </p:txBody>
        </p:sp>
        <p:sp>
          <p:nvSpPr>
            <p:cNvPr id="29" name="TextBox 28"/>
            <p:cNvSpPr txBox="1"/>
            <p:nvPr/>
          </p:nvSpPr>
          <p:spPr>
            <a:xfrm>
              <a:off x="1218804" y="4697717"/>
              <a:ext cx="1676400" cy="1018192"/>
            </a:xfrm>
            <a:prstGeom prst="rect">
              <a:avLst/>
            </a:prstGeom>
            <a:noFill/>
          </p:spPr>
          <p:txBody>
            <a:bodyPr>
              <a:spAutoFit/>
            </a:bodyPr>
            <a:lstStyle/>
            <a:p>
              <a:pPr algn="ctr">
                <a:defRPr/>
              </a:pPr>
              <a:r>
                <a:rPr lang="en-US" sz="3200" b="1" dirty="0" err="1">
                  <a:latin typeface="+mn-lt"/>
                  <a:cs typeface="+mn-cs"/>
                </a:rPr>
                <a:t>Kết</a:t>
              </a:r>
              <a:r>
                <a:rPr lang="en-US" sz="3200" b="1" dirty="0">
                  <a:latin typeface="+mn-lt"/>
                  <a:cs typeface="+mn-cs"/>
                </a:rPr>
                <a:t> </a:t>
              </a:r>
              <a:r>
                <a:rPr lang="en-US" sz="3200" b="1" dirty="0" err="1">
                  <a:latin typeface="+mn-lt"/>
                  <a:cs typeface="+mn-cs"/>
                </a:rPr>
                <a:t>cấu</a:t>
              </a:r>
              <a:r>
                <a:rPr lang="en-US" sz="3200" b="1" dirty="0">
                  <a:latin typeface="+mn-lt"/>
                  <a:cs typeface="+mn-cs"/>
                </a:rPr>
                <a:t> </a:t>
              </a:r>
              <a:r>
                <a:rPr lang="en-US" sz="3200" b="1" dirty="0" err="1">
                  <a:latin typeface="+mn-lt"/>
                  <a:cs typeface="+mn-cs"/>
                </a:rPr>
                <a:t>bài</a:t>
              </a:r>
              <a:endParaRPr lang="en-US" sz="3200" b="1" dirty="0">
                <a:latin typeface="+mn-lt"/>
                <a:cs typeface="+mn-cs"/>
              </a:endParaRPr>
            </a:p>
          </p:txBody>
        </p:sp>
      </p:grpSp>
      <p:grpSp>
        <p:nvGrpSpPr>
          <p:cNvPr id="30" name="Group 28"/>
          <p:cNvGrpSpPr>
            <a:grpSpLocks/>
          </p:cNvGrpSpPr>
          <p:nvPr/>
        </p:nvGrpSpPr>
        <p:grpSpPr bwMode="auto">
          <a:xfrm>
            <a:off x="3694007" y="4754607"/>
            <a:ext cx="6439799" cy="1188995"/>
            <a:chOff x="2303" y="2292"/>
            <a:chExt cx="2576" cy="624"/>
          </a:xfrm>
          <a:solidFill>
            <a:srgbClr val="FFFF00"/>
          </a:solidFill>
        </p:grpSpPr>
        <p:sp>
          <p:nvSpPr>
            <p:cNvPr id="31" name="Freeform 52"/>
            <p:cNvSpPr>
              <a:spLocks/>
            </p:cNvSpPr>
            <p:nvPr/>
          </p:nvSpPr>
          <p:spPr bwMode="gray">
            <a:xfrm>
              <a:off x="2303" y="2318"/>
              <a:ext cx="2572" cy="398"/>
            </a:xfrm>
            <a:custGeom>
              <a:avLst/>
              <a:gdLst>
                <a:gd name="T0" fmla="*/ 2147483647 w 2048"/>
                <a:gd name="T1" fmla="*/ 2147483647 h 286"/>
                <a:gd name="T2" fmla="*/ 0 w 2048"/>
                <a:gd name="T3" fmla="*/ 2147483647 h 286"/>
                <a:gd name="T4" fmla="*/ 2147483647 w 2048"/>
                <a:gd name="T5" fmla="*/ 0 h 286"/>
                <a:gd name="T6" fmla="*/ 2147483647 w 2048"/>
                <a:gd name="T7" fmla="*/ 0 h 286"/>
                <a:gd name="T8" fmla="*/ 2147483647 w 2048"/>
                <a:gd name="T9" fmla="*/ 2147483647 h 286"/>
                <a:gd name="T10" fmla="*/ 0 60000 65536"/>
                <a:gd name="T11" fmla="*/ 0 60000 65536"/>
                <a:gd name="T12" fmla="*/ 0 60000 65536"/>
                <a:gd name="T13" fmla="*/ 0 60000 65536"/>
                <a:gd name="T14" fmla="*/ 0 60000 65536"/>
                <a:gd name="T15" fmla="*/ 0 w 2048"/>
                <a:gd name="T16" fmla="*/ 0 h 286"/>
                <a:gd name="T17" fmla="*/ 2048 w 2048"/>
                <a:gd name="T18" fmla="*/ 286 h 286"/>
              </a:gdLst>
              <a:ahLst/>
              <a:cxnLst>
                <a:cxn ang="T10">
                  <a:pos x="T0" y="T1"/>
                </a:cxn>
                <a:cxn ang="T11">
                  <a:pos x="T2" y="T3"/>
                </a:cxn>
                <a:cxn ang="T12">
                  <a:pos x="T4" y="T5"/>
                </a:cxn>
                <a:cxn ang="T13">
                  <a:pos x="T6" y="T7"/>
                </a:cxn>
                <a:cxn ang="T14">
                  <a:pos x="T8" y="T9"/>
                </a:cxn>
              </a:cxnLst>
              <a:rect l="T15" t="T16" r="T17" b="T18"/>
              <a:pathLst>
                <a:path w="2048" h="286">
                  <a:moveTo>
                    <a:pt x="1742" y="286"/>
                  </a:moveTo>
                  <a:lnTo>
                    <a:pt x="0" y="286"/>
                  </a:lnTo>
                  <a:lnTo>
                    <a:pt x="446" y="0"/>
                  </a:lnTo>
                  <a:lnTo>
                    <a:pt x="2048" y="0"/>
                  </a:lnTo>
                  <a:lnTo>
                    <a:pt x="1742" y="286"/>
                  </a:lnTo>
                  <a:close/>
                </a:path>
              </a:pathLst>
            </a:custGeom>
            <a:grpFill/>
            <a:ln w="0">
              <a:noFill/>
              <a:round/>
              <a:headEnd/>
              <a:tailEnd/>
            </a:ln>
          </p:spPr>
          <p:txBody>
            <a:bodyPr/>
            <a:lstStyle/>
            <a:p>
              <a:pPr>
                <a:defRPr/>
              </a:pPr>
              <a:endParaRPr lang="vi-VN" sz="2400">
                <a:latin typeface="+mn-lt"/>
                <a:cs typeface="+mn-cs"/>
              </a:endParaRPr>
            </a:p>
          </p:txBody>
        </p:sp>
        <p:sp>
          <p:nvSpPr>
            <p:cNvPr id="32" name="Rectangle 53"/>
            <p:cNvSpPr>
              <a:spLocks noChangeArrowheads="1"/>
            </p:cNvSpPr>
            <p:nvPr/>
          </p:nvSpPr>
          <p:spPr bwMode="gray">
            <a:xfrm>
              <a:off x="2304" y="2694"/>
              <a:ext cx="2191" cy="217"/>
            </a:xfrm>
            <a:prstGeom prst="rect">
              <a:avLst/>
            </a:prstGeom>
            <a:grpFill/>
            <a:ln w="9525">
              <a:noFill/>
              <a:miter lim="800000"/>
              <a:headEnd/>
              <a:tailEnd/>
            </a:ln>
          </p:spPr>
          <p:txBody>
            <a:bodyPr wrap="none" anchor="ctr"/>
            <a:lstStyle/>
            <a:p>
              <a:pPr algn="ctr" eaLnBrk="0" hangingPunct="0">
                <a:defRPr/>
              </a:pPr>
              <a:endParaRPr lang="vi-VN" sz="2400">
                <a:latin typeface="+mn-lt"/>
                <a:cs typeface="+mn-cs"/>
              </a:endParaRPr>
            </a:p>
          </p:txBody>
        </p:sp>
        <p:sp>
          <p:nvSpPr>
            <p:cNvPr id="33" name="Freeform 37"/>
            <p:cNvSpPr>
              <a:spLocks/>
            </p:cNvSpPr>
            <p:nvPr/>
          </p:nvSpPr>
          <p:spPr bwMode="gray">
            <a:xfrm>
              <a:off x="4485" y="2292"/>
              <a:ext cx="394" cy="624"/>
            </a:xfrm>
            <a:custGeom>
              <a:avLst/>
              <a:gdLst>
                <a:gd name="T0" fmla="*/ 2147483647 w 306"/>
                <a:gd name="T1" fmla="*/ 2147483647 h 444"/>
                <a:gd name="T2" fmla="*/ 0 w 306"/>
                <a:gd name="T3" fmla="*/ 2147483647 h 444"/>
                <a:gd name="T4" fmla="*/ 0 w 306"/>
                <a:gd name="T5" fmla="*/ 2147483647 h 444"/>
                <a:gd name="T6" fmla="*/ 2147483647 w 306"/>
                <a:gd name="T7" fmla="*/ 0 h 444"/>
                <a:gd name="T8" fmla="*/ 2147483647 w 306"/>
                <a:gd name="T9" fmla="*/ 2147483647 h 444"/>
                <a:gd name="T10" fmla="*/ 0 60000 65536"/>
                <a:gd name="T11" fmla="*/ 0 60000 65536"/>
                <a:gd name="T12" fmla="*/ 0 60000 65536"/>
                <a:gd name="T13" fmla="*/ 0 60000 65536"/>
                <a:gd name="T14" fmla="*/ 0 60000 65536"/>
                <a:gd name="T15" fmla="*/ 0 w 306"/>
                <a:gd name="T16" fmla="*/ 0 h 444"/>
                <a:gd name="T17" fmla="*/ 306 w 306"/>
                <a:gd name="T18" fmla="*/ 444 h 444"/>
              </a:gdLst>
              <a:ahLst/>
              <a:cxnLst>
                <a:cxn ang="T10">
                  <a:pos x="T0" y="T1"/>
                </a:cxn>
                <a:cxn ang="T11">
                  <a:pos x="T2" y="T3"/>
                </a:cxn>
                <a:cxn ang="T12">
                  <a:pos x="T4" y="T5"/>
                </a:cxn>
                <a:cxn ang="T13">
                  <a:pos x="T6" y="T7"/>
                </a:cxn>
                <a:cxn ang="T14">
                  <a:pos x="T8" y="T9"/>
                </a:cxn>
              </a:cxnLst>
              <a:rect l="T15" t="T16" r="T17" b="T18"/>
              <a:pathLst>
                <a:path w="306" h="444">
                  <a:moveTo>
                    <a:pt x="306" y="122"/>
                  </a:moveTo>
                  <a:lnTo>
                    <a:pt x="0" y="444"/>
                  </a:lnTo>
                  <a:lnTo>
                    <a:pt x="0" y="286"/>
                  </a:lnTo>
                  <a:lnTo>
                    <a:pt x="306" y="0"/>
                  </a:lnTo>
                  <a:lnTo>
                    <a:pt x="306" y="122"/>
                  </a:lnTo>
                  <a:close/>
                </a:path>
              </a:pathLst>
            </a:custGeom>
            <a:grpFill/>
            <a:ln w="0">
              <a:noFill/>
              <a:round/>
              <a:headEnd/>
              <a:tailEnd/>
            </a:ln>
          </p:spPr>
          <p:txBody>
            <a:bodyPr/>
            <a:lstStyle/>
            <a:p>
              <a:pPr>
                <a:defRPr/>
              </a:pPr>
              <a:endParaRPr lang="vi-VN" sz="2400">
                <a:latin typeface="+mn-lt"/>
                <a:cs typeface="+mn-cs"/>
              </a:endParaRPr>
            </a:p>
          </p:txBody>
        </p:sp>
        <p:sp>
          <p:nvSpPr>
            <p:cNvPr id="34" name="Text Box 32"/>
            <p:cNvSpPr txBox="1">
              <a:spLocks noChangeArrowheads="1"/>
            </p:cNvSpPr>
            <p:nvPr/>
          </p:nvSpPr>
          <p:spPr bwMode="auto">
            <a:xfrm>
              <a:off x="2624" y="2456"/>
              <a:ext cx="1869" cy="242"/>
            </a:xfrm>
            <a:prstGeom prst="rect">
              <a:avLst/>
            </a:prstGeom>
            <a:grpFill/>
            <a:ln w="9525" algn="ctr">
              <a:noFill/>
              <a:miter lim="800000"/>
              <a:headEnd/>
              <a:tailEnd/>
            </a:ln>
          </p:spPr>
          <p:txBody>
            <a:bodyPr>
              <a:spAutoFit/>
            </a:bodyPr>
            <a:lstStyle/>
            <a:p>
              <a:pPr algn="ctr" eaLnBrk="0" hangingPunct="0">
                <a:spcBef>
                  <a:spcPct val="50000"/>
                </a:spcBef>
                <a:defRPr/>
              </a:pPr>
              <a:r>
                <a:rPr lang="en-US" sz="2400" b="1" dirty="0">
                  <a:latin typeface="+mn-lt"/>
                  <a:cs typeface="+mn-cs"/>
                </a:rPr>
                <a:t>V. </a:t>
              </a:r>
              <a:r>
                <a:rPr lang="en-US" sz="2400" b="1" spc="-50" dirty="0" err="1"/>
                <a:t>Quy</a:t>
              </a:r>
              <a:r>
                <a:rPr lang="en-US" sz="2400" b="1" spc="-50" dirty="0"/>
                <a:t> </a:t>
              </a:r>
              <a:r>
                <a:rPr lang="en-US" sz="2400" b="1" spc="-50" dirty="0" err="1"/>
                <a:t>trình</a:t>
              </a:r>
              <a:r>
                <a:rPr lang="en-US" sz="2400" b="1" spc="-50" dirty="0"/>
                <a:t> </a:t>
              </a:r>
              <a:r>
                <a:rPr lang="en-US" sz="2400" b="1" spc="-50" dirty="0" err="1"/>
                <a:t>bổ</a:t>
              </a:r>
              <a:r>
                <a:rPr lang="en-US" sz="2400" b="1" spc="-50" dirty="0"/>
                <a:t> sung </a:t>
              </a:r>
              <a:r>
                <a:rPr lang="en-US" sz="2400" b="1" spc="-50" dirty="0" err="1"/>
                <a:t>cấp</a:t>
              </a:r>
              <a:r>
                <a:rPr lang="en-US" sz="2400" b="1" spc="-50" dirty="0"/>
                <a:t> </a:t>
              </a:r>
              <a:r>
                <a:rPr lang="en-US" sz="2400" b="1" spc="-50" dirty="0" err="1"/>
                <a:t>ủy</a:t>
              </a:r>
              <a:endParaRPr lang="en-US" sz="2400" b="1" spc="-50" dirty="0">
                <a:latin typeface="+mn-lt"/>
                <a:cs typeface="+mn-cs"/>
              </a:endParaRPr>
            </a:p>
          </p:txBody>
        </p:sp>
      </p:grpSp>
      <p:grpSp>
        <p:nvGrpSpPr>
          <p:cNvPr id="35" name="Group 33">
            <a:extLst>
              <a:ext uri="{FF2B5EF4-FFF2-40B4-BE49-F238E27FC236}">
                <a16:creationId xmlns:a16="http://schemas.microsoft.com/office/drawing/2014/main" id="{758E4C7D-D8C8-4A9A-A3AA-57DE57D451CF}"/>
              </a:ext>
            </a:extLst>
          </p:cNvPr>
          <p:cNvGrpSpPr>
            <a:grpSpLocks/>
          </p:cNvGrpSpPr>
          <p:nvPr/>
        </p:nvGrpSpPr>
        <p:grpSpPr bwMode="auto">
          <a:xfrm>
            <a:off x="3581459" y="5562600"/>
            <a:ext cx="6552347" cy="1219199"/>
            <a:chOff x="2077" y="1722"/>
            <a:chExt cx="2411" cy="614"/>
          </a:xfrm>
          <a:solidFill>
            <a:srgbClr val="FF00FF"/>
          </a:solidFill>
        </p:grpSpPr>
        <p:sp>
          <p:nvSpPr>
            <p:cNvPr id="36" name="Freeform 36">
              <a:extLst>
                <a:ext uri="{FF2B5EF4-FFF2-40B4-BE49-F238E27FC236}">
                  <a16:creationId xmlns:a16="http://schemas.microsoft.com/office/drawing/2014/main" id="{91444E2B-022D-4B18-9DF0-327527D96DB7}"/>
                </a:ext>
              </a:extLst>
            </p:cNvPr>
            <p:cNvSpPr>
              <a:spLocks/>
            </p:cNvSpPr>
            <p:nvPr/>
          </p:nvSpPr>
          <p:spPr bwMode="gray">
            <a:xfrm>
              <a:off x="2077" y="1728"/>
              <a:ext cx="2411" cy="394"/>
            </a:xfrm>
            <a:custGeom>
              <a:avLst/>
              <a:gdLst>
                <a:gd name="T0" fmla="*/ 2147483647 w 1920"/>
                <a:gd name="T1" fmla="*/ 2147483647 h 284"/>
                <a:gd name="T2" fmla="*/ 0 w 1920"/>
                <a:gd name="T3" fmla="*/ 2147483647 h 284"/>
                <a:gd name="T4" fmla="*/ 2147483647 w 1920"/>
                <a:gd name="T5" fmla="*/ 0 h 284"/>
                <a:gd name="T6" fmla="*/ 2147483647 w 1920"/>
                <a:gd name="T7" fmla="*/ 0 h 284"/>
                <a:gd name="T8" fmla="*/ 2147483647 w 1920"/>
                <a:gd name="T9" fmla="*/ 2147483647 h 284"/>
                <a:gd name="T10" fmla="*/ 0 60000 65536"/>
                <a:gd name="T11" fmla="*/ 0 60000 65536"/>
                <a:gd name="T12" fmla="*/ 0 60000 65536"/>
                <a:gd name="T13" fmla="*/ 0 60000 65536"/>
                <a:gd name="T14" fmla="*/ 0 60000 65536"/>
                <a:gd name="T15" fmla="*/ 0 w 1920"/>
                <a:gd name="T16" fmla="*/ 0 h 284"/>
                <a:gd name="T17" fmla="*/ 1920 w 1920"/>
                <a:gd name="T18" fmla="*/ 284 h 284"/>
              </a:gdLst>
              <a:ahLst/>
              <a:cxnLst>
                <a:cxn ang="T10">
                  <a:pos x="T0" y="T1"/>
                </a:cxn>
                <a:cxn ang="T11">
                  <a:pos x="T2" y="T3"/>
                </a:cxn>
                <a:cxn ang="T12">
                  <a:pos x="T4" y="T5"/>
                </a:cxn>
                <a:cxn ang="T13">
                  <a:pos x="T6" y="T7"/>
                </a:cxn>
                <a:cxn ang="T14">
                  <a:pos x="T8" y="T9"/>
                </a:cxn>
              </a:cxnLst>
              <a:rect l="T15" t="T16" r="T17" b="T18"/>
              <a:pathLst>
                <a:path w="1920" h="284">
                  <a:moveTo>
                    <a:pt x="1612" y="284"/>
                  </a:moveTo>
                  <a:lnTo>
                    <a:pt x="0" y="284"/>
                  </a:lnTo>
                  <a:lnTo>
                    <a:pt x="446" y="0"/>
                  </a:lnTo>
                  <a:lnTo>
                    <a:pt x="1920" y="0"/>
                  </a:lnTo>
                  <a:lnTo>
                    <a:pt x="1612" y="284"/>
                  </a:lnTo>
                  <a:close/>
                </a:path>
              </a:pathLst>
            </a:custGeom>
            <a:grpFill/>
            <a:ln w="0">
              <a:solidFill>
                <a:schemeClr val="tx2">
                  <a:lumMod val="60000"/>
                  <a:lumOff val="40000"/>
                </a:schemeClr>
              </a:solidFill>
              <a:round/>
              <a:headEnd/>
              <a:tailEnd/>
            </a:ln>
          </p:spPr>
          <p:txBody>
            <a:bodyPr/>
            <a:lstStyle/>
            <a:p>
              <a:pPr>
                <a:defRPr/>
              </a:pPr>
              <a:endParaRPr lang="vi-VN" sz="2400">
                <a:latin typeface="+mn-lt"/>
                <a:cs typeface="+mn-cs"/>
              </a:endParaRPr>
            </a:p>
          </p:txBody>
        </p:sp>
        <p:sp>
          <p:nvSpPr>
            <p:cNvPr id="37" name="Rectangle 51">
              <a:extLst>
                <a:ext uri="{FF2B5EF4-FFF2-40B4-BE49-F238E27FC236}">
                  <a16:creationId xmlns:a16="http://schemas.microsoft.com/office/drawing/2014/main" id="{A1040568-D729-4393-BF52-92F79C1F5511}"/>
                </a:ext>
              </a:extLst>
            </p:cNvPr>
            <p:cNvSpPr>
              <a:spLocks noChangeArrowheads="1"/>
            </p:cNvSpPr>
            <p:nvPr/>
          </p:nvSpPr>
          <p:spPr bwMode="gray">
            <a:xfrm>
              <a:off x="2083" y="2116"/>
              <a:ext cx="2022" cy="218"/>
            </a:xfrm>
            <a:prstGeom prst="rect">
              <a:avLst/>
            </a:prstGeom>
            <a:grpFill/>
            <a:ln w="9525">
              <a:noFill/>
              <a:miter lim="800000"/>
              <a:headEnd/>
              <a:tailEnd/>
            </a:ln>
          </p:spPr>
          <p:txBody>
            <a:bodyPr wrap="none" anchor="ctr"/>
            <a:lstStyle/>
            <a:p>
              <a:pPr algn="ctr" eaLnBrk="0" hangingPunct="0">
                <a:defRPr/>
              </a:pPr>
              <a:endParaRPr lang="vi-VN" sz="2400">
                <a:solidFill>
                  <a:schemeClr val="bg1"/>
                </a:solidFill>
                <a:latin typeface="+mn-lt"/>
                <a:cs typeface="+mn-cs"/>
              </a:endParaRPr>
            </a:p>
          </p:txBody>
        </p:sp>
        <p:sp>
          <p:nvSpPr>
            <p:cNvPr id="38" name="Freeform 35">
              <a:extLst>
                <a:ext uri="{FF2B5EF4-FFF2-40B4-BE49-F238E27FC236}">
                  <a16:creationId xmlns:a16="http://schemas.microsoft.com/office/drawing/2014/main" id="{D1D005CC-F571-4948-A374-086D35631A83}"/>
                </a:ext>
              </a:extLst>
            </p:cNvPr>
            <p:cNvSpPr>
              <a:spLocks/>
            </p:cNvSpPr>
            <p:nvPr/>
          </p:nvSpPr>
          <p:spPr bwMode="gray">
            <a:xfrm>
              <a:off x="4096" y="1722"/>
              <a:ext cx="385" cy="614"/>
            </a:xfrm>
            <a:custGeom>
              <a:avLst/>
              <a:gdLst>
                <a:gd name="T0" fmla="*/ 2147483647 w 308"/>
                <a:gd name="T1" fmla="*/ 2147483647 h 442"/>
                <a:gd name="T2" fmla="*/ 0 w 308"/>
                <a:gd name="T3" fmla="*/ 2147483647 h 442"/>
                <a:gd name="T4" fmla="*/ 0 w 308"/>
                <a:gd name="T5" fmla="*/ 2147483647 h 442"/>
                <a:gd name="T6" fmla="*/ 2147483647 w 308"/>
                <a:gd name="T7" fmla="*/ 0 h 442"/>
                <a:gd name="T8" fmla="*/ 2147483647 w 308"/>
                <a:gd name="T9" fmla="*/ 2147483647 h 442"/>
                <a:gd name="T10" fmla="*/ 0 60000 65536"/>
                <a:gd name="T11" fmla="*/ 0 60000 65536"/>
                <a:gd name="T12" fmla="*/ 0 60000 65536"/>
                <a:gd name="T13" fmla="*/ 0 60000 65536"/>
                <a:gd name="T14" fmla="*/ 0 60000 65536"/>
                <a:gd name="T15" fmla="*/ 0 w 308"/>
                <a:gd name="T16" fmla="*/ 0 h 442"/>
                <a:gd name="T17" fmla="*/ 308 w 308"/>
                <a:gd name="T18" fmla="*/ 442 h 442"/>
              </a:gdLst>
              <a:ahLst/>
              <a:cxnLst>
                <a:cxn ang="T10">
                  <a:pos x="T0" y="T1"/>
                </a:cxn>
                <a:cxn ang="T11">
                  <a:pos x="T2" y="T3"/>
                </a:cxn>
                <a:cxn ang="T12">
                  <a:pos x="T4" y="T5"/>
                </a:cxn>
                <a:cxn ang="T13">
                  <a:pos x="T6" y="T7"/>
                </a:cxn>
                <a:cxn ang="T14">
                  <a:pos x="T8" y="T9"/>
                </a:cxn>
              </a:cxnLst>
              <a:rect l="T15" t="T16" r="T17" b="T18"/>
              <a:pathLst>
                <a:path w="308" h="442">
                  <a:moveTo>
                    <a:pt x="308" y="120"/>
                  </a:moveTo>
                  <a:lnTo>
                    <a:pt x="0" y="442"/>
                  </a:lnTo>
                  <a:lnTo>
                    <a:pt x="0" y="286"/>
                  </a:lnTo>
                  <a:lnTo>
                    <a:pt x="308" y="0"/>
                  </a:lnTo>
                  <a:lnTo>
                    <a:pt x="308" y="120"/>
                  </a:lnTo>
                  <a:close/>
                </a:path>
              </a:pathLst>
            </a:custGeom>
            <a:grpFill/>
            <a:ln w="0">
              <a:noFill/>
              <a:round/>
              <a:headEnd/>
              <a:tailEnd/>
            </a:ln>
          </p:spPr>
          <p:txBody>
            <a:bodyPr/>
            <a:lstStyle/>
            <a:p>
              <a:pPr>
                <a:defRPr/>
              </a:pPr>
              <a:endParaRPr lang="vi-VN" sz="2400">
                <a:latin typeface="+mn-lt"/>
                <a:cs typeface="+mn-cs"/>
              </a:endParaRPr>
            </a:p>
          </p:txBody>
        </p:sp>
        <p:sp>
          <p:nvSpPr>
            <p:cNvPr id="39" name="Text Box 37">
              <a:extLst>
                <a:ext uri="{FF2B5EF4-FFF2-40B4-BE49-F238E27FC236}">
                  <a16:creationId xmlns:a16="http://schemas.microsoft.com/office/drawing/2014/main" id="{D108889F-EDC0-48F8-BA0A-14282A96D506}"/>
                </a:ext>
              </a:extLst>
            </p:cNvPr>
            <p:cNvSpPr txBox="1">
              <a:spLocks noChangeArrowheads="1"/>
            </p:cNvSpPr>
            <p:nvPr/>
          </p:nvSpPr>
          <p:spPr bwMode="auto">
            <a:xfrm>
              <a:off x="2465" y="1873"/>
              <a:ext cx="1607" cy="418"/>
            </a:xfrm>
            <a:prstGeom prst="rect">
              <a:avLst/>
            </a:prstGeom>
            <a:grpFill/>
            <a:ln w="9525" algn="ctr">
              <a:noFill/>
              <a:miter lim="800000"/>
              <a:headEnd/>
              <a:tailEnd/>
            </a:ln>
          </p:spPr>
          <p:txBody>
            <a:bodyPr>
              <a:spAutoFit/>
            </a:bodyPr>
            <a:lstStyle/>
            <a:p>
              <a:pPr algn="ctr" eaLnBrk="0" hangingPunct="0">
                <a:spcBef>
                  <a:spcPct val="50000"/>
                </a:spcBef>
                <a:defRPr/>
              </a:pPr>
              <a:r>
                <a:rPr lang="en-US" sz="2400" b="1" dirty="0">
                  <a:latin typeface="+mn-lt"/>
                  <a:cs typeface="+mn-cs"/>
                </a:rPr>
                <a:t>VI. </a:t>
              </a:r>
              <a:r>
                <a:rPr lang="en-US" sz="2400" b="1" spc="-50" dirty="0" err="1"/>
                <a:t>Chuyển</a:t>
              </a:r>
              <a:r>
                <a:rPr lang="en-US" sz="2400" b="1" spc="-50" dirty="0"/>
                <a:t> </a:t>
              </a:r>
              <a:r>
                <a:rPr lang="en-US" sz="2400" b="1" spc="-50" dirty="0" err="1"/>
                <a:t>sinh</a:t>
              </a:r>
              <a:r>
                <a:rPr lang="en-US" sz="2400" b="1" spc="-50" dirty="0"/>
                <a:t> </a:t>
              </a:r>
              <a:r>
                <a:rPr lang="en-US" sz="2400" b="1" spc="-50" dirty="0" err="1"/>
                <a:t>hoạt</a:t>
              </a:r>
              <a:r>
                <a:rPr lang="en-US" sz="2400" b="1" spc="-50" dirty="0"/>
                <a:t> </a:t>
              </a:r>
              <a:r>
                <a:rPr lang="vi-VN" sz="2400" b="1" spc="-50" dirty="0"/>
                <a:t>đảng</a:t>
              </a:r>
              <a:r>
                <a:rPr lang="en-US" sz="2400" b="1" spc="-50" dirty="0"/>
                <a:t> </a:t>
              </a:r>
              <a:r>
                <a:rPr lang="en-US" sz="2400" b="1" spc="-50" dirty="0" err="1"/>
                <a:t>cho</a:t>
              </a:r>
              <a:r>
                <a:rPr lang="en-US" sz="2400" b="1" spc="-50" dirty="0"/>
                <a:t> </a:t>
              </a:r>
              <a:r>
                <a:rPr lang="vi-VN" sz="2400" b="1" spc="-50" dirty="0"/>
                <a:t>đảng</a:t>
              </a:r>
              <a:r>
                <a:rPr lang="en-US" sz="2400" b="1" spc="-50" dirty="0"/>
                <a:t> </a:t>
              </a:r>
              <a:r>
                <a:rPr lang="en-US" sz="2400" b="1" spc="-50" dirty="0" err="1"/>
                <a:t>viên</a:t>
              </a:r>
              <a:endParaRPr lang="en-US" sz="2400" b="1" dirty="0">
                <a:latin typeface="+mn-lt"/>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3" presetClass="entr" presetSubtype="32"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plus(out)">
                                      <p:cBhvr>
                                        <p:cTn id="14" dur="5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800" decel="100000"/>
                                        <p:tgtEl>
                                          <p:spTgt spid="6"/>
                                        </p:tgtEl>
                                      </p:cBhvr>
                                    </p:animEffect>
                                    <p:anim calcmode="lin" valueType="num">
                                      <p:cBhvr>
                                        <p:cTn id="20" dur="800" decel="100000" fill="hold"/>
                                        <p:tgtEl>
                                          <p:spTgt spid="6"/>
                                        </p:tgtEl>
                                        <p:attrNameLst>
                                          <p:attrName>style.rotation</p:attrName>
                                        </p:attrNameLst>
                                      </p:cBhvr>
                                      <p:tavLst>
                                        <p:tav tm="0">
                                          <p:val>
                                            <p:fltVal val="-90"/>
                                          </p:val>
                                        </p:tav>
                                        <p:tav tm="100000">
                                          <p:val>
                                            <p:fltVal val="0"/>
                                          </p:val>
                                        </p:tav>
                                      </p:tavLst>
                                    </p:anim>
                                    <p:anim calcmode="lin" valueType="num">
                                      <p:cBhvr>
                                        <p:cTn id="21" dur="800" decel="100000" fill="hold"/>
                                        <p:tgtEl>
                                          <p:spTgt spid="6"/>
                                        </p:tgtEl>
                                        <p:attrNameLst>
                                          <p:attrName>ppt_x</p:attrName>
                                        </p:attrNameLst>
                                      </p:cBhvr>
                                      <p:tavLst>
                                        <p:tav tm="0">
                                          <p:val>
                                            <p:strVal val="#ppt_x+0.4"/>
                                          </p:val>
                                        </p:tav>
                                        <p:tav tm="100000">
                                          <p:val>
                                            <p:strVal val="#ppt_x-0.05"/>
                                          </p:val>
                                        </p:tav>
                                      </p:tavLst>
                                    </p:anim>
                                    <p:anim calcmode="lin" valueType="num">
                                      <p:cBhvr>
                                        <p:cTn id="22" dur="800" decel="100000" fill="hold"/>
                                        <p:tgtEl>
                                          <p:spTgt spid="6"/>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800" decel="100000"/>
                                        <p:tgtEl>
                                          <p:spTgt spid="5"/>
                                        </p:tgtEl>
                                      </p:cBhvr>
                                    </p:animEffect>
                                    <p:anim calcmode="lin" valueType="num">
                                      <p:cBhvr>
                                        <p:cTn id="30" dur="800" decel="100000" fill="hold"/>
                                        <p:tgtEl>
                                          <p:spTgt spid="5"/>
                                        </p:tgtEl>
                                        <p:attrNameLst>
                                          <p:attrName>style.rotation</p:attrName>
                                        </p:attrNameLst>
                                      </p:cBhvr>
                                      <p:tavLst>
                                        <p:tav tm="0">
                                          <p:val>
                                            <p:fltVal val="-90"/>
                                          </p:val>
                                        </p:tav>
                                        <p:tav tm="100000">
                                          <p:val>
                                            <p:fltVal val="0"/>
                                          </p:val>
                                        </p:tav>
                                      </p:tavLst>
                                    </p:anim>
                                    <p:anim calcmode="lin" valueType="num">
                                      <p:cBhvr>
                                        <p:cTn id="31" dur="800" decel="100000" fill="hold"/>
                                        <p:tgtEl>
                                          <p:spTgt spid="5"/>
                                        </p:tgtEl>
                                        <p:attrNameLst>
                                          <p:attrName>ppt_x</p:attrName>
                                        </p:attrNameLst>
                                      </p:cBhvr>
                                      <p:tavLst>
                                        <p:tav tm="0">
                                          <p:val>
                                            <p:strVal val="#ppt_x+0.4"/>
                                          </p:val>
                                        </p:tav>
                                        <p:tav tm="100000">
                                          <p:val>
                                            <p:strVal val="#ppt_x-0.05"/>
                                          </p:val>
                                        </p:tav>
                                      </p:tavLst>
                                    </p:anim>
                                    <p:anim calcmode="lin" valueType="num">
                                      <p:cBhvr>
                                        <p:cTn id="32" dur="800" decel="100000" fill="hold"/>
                                        <p:tgtEl>
                                          <p:spTgt spid="5"/>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800" decel="100000"/>
                                        <p:tgtEl>
                                          <p:spTgt spid="4"/>
                                        </p:tgtEl>
                                      </p:cBhvr>
                                    </p:animEffect>
                                    <p:anim calcmode="lin" valueType="num">
                                      <p:cBhvr>
                                        <p:cTn id="40" dur="800" decel="100000" fill="hold"/>
                                        <p:tgtEl>
                                          <p:spTgt spid="4"/>
                                        </p:tgtEl>
                                        <p:attrNameLst>
                                          <p:attrName>style.rotation</p:attrName>
                                        </p:attrNameLst>
                                      </p:cBhvr>
                                      <p:tavLst>
                                        <p:tav tm="0">
                                          <p:val>
                                            <p:fltVal val="-90"/>
                                          </p:val>
                                        </p:tav>
                                        <p:tav tm="100000">
                                          <p:val>
                                            <p:fltVal val="0"/>
                                          </p:val>
                                        </p:tav>
                                      </p:tavLst>
                                    </p:anim>
                                    <p:anim calcmode="lin" valueType="num">
                                      <p:cBhvr>
                                        <p:cTn id="41" dur="800" decel="100000" fill="hold"/>
                                        <p:tgtEl>
                                          <p:spTgt spid="4"/>
                                        </p:tgtEl>
                                        <p:attrNameLst>
                                          <p:attrName>ppt_x</p:attrName>
                                        </p:attrNameLst>
                                      </p:cBhvr>
                                      <p:tavLst>
                                        <p:tav tm="0">
                                          <p:val>
                                            <p:strVal val="#ppt_x+0.4"/>
                                          </p:val>
                                        </p:tav>
                                        <p:tav tm="100000">
                                          <p:val>
                                            <p:strVal val="#ppt_x-0.05"/>
                                          </p:val>
                                        </p:tav>
                                      </p:tavLst>
                                    </p:anim>
                                    <p:anim calcmode="lin" valueType="num">
                                      <p:cBhvr>
                                        <p:cTn id="42" dur="800" decel="100000" fill="hold"/>
                                        <p:tgtEl>
                                          <p:spTgt spid="4"/>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0"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800" decel="100000"/>
                                        <p:tgtEl>
                                          <p:spTgt spid="3"/>
                                        </p:tgtEl>
                                      </p:cBhvr>
                                    </p:animEffect>
                                    <p:anim calcmode="lin" valueType="num">
                                      <p:cBhvr>
                                        <p:cTn id="50" dur="800" decel="100000" fill="hold"/>
                                        <p:tgtEl>
                                          <p:spTgt spid="3"/>
                                        </p:tgtEl>
                                        <p:attrNameLst>
                                          <p:attrName>style.rotation</p:attrName>
                                        </p:attrNameLst>
                                      </p:cBhvr>
                                      <p:tavLst>
                                        <p:tav tm="0">
                                          <p:val>
                                            <p:fltVal val="-90"/>
                                          </p:val>
                                        </p:tav>
                                        <p:tav tm="100000">
                                          <p:val>
                                            <p:fltVal val="0"/>
                                          </p:val>
                                        </p:tav>
                                      </p:tavLst>
                                    </p:anim>
                                    <p:anim calcmode="lin" valueType="num">
                                      <p:cBhvr>
                                        <p:cTn id="51" dur="800" decel="100000" fill="hold"/>
                                        <p:tgtEl>
                                          <p:spTgt spid="3"/>
                                        </p:tgtEl>
                                        <p:attrNameLst>
                                          <p:attrName>ppt_x</p:attrName>
                                        </p:attrNameLst>
                                      </p:cBhvr>
                                      <p:tavLst>
                                        <p:tav tm="0">
                                          <p:val>
                                            <p:strVal val="#ppt_x+0.4"/>
                                          </p:val>
                                        </p:tav>
                                        <p:tav tm="100000">
                                          <p:val>
                                            <p:strVal val="#ppt_x-0.05"/>
                                          </p:val>
                                        </p:tav>
                                      </p:tavLst>
                                    </p:anim>
                                    <p:anim calcmode="lin" valueType="num">
                                      <p:cBhvr>
                                        <p:cTn id="52" dur="800" decel="100000" fill="hold"/>
                                        <p:tgtEl>
                                          <p:spTgt spid="3"/>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800" decel="100000"/>
                                        <p:tgtEl>
                                          <p:spTgt spid="30"/>
                                        </p:tgtEl>
                                      </p:cBhvr>
                                    </p:animEffect>
                                    <p:anim calcmode="lin" valueType="num">
                                      <p:cBhvr>
                                        <p:cTn id="60" dur="800" decel="100000" fill="hold"/>
                                        <p:tgtEl>
                                          <p:spTgt spid="30"/>
                                        </p:tgtEl>
                                        <p:attrNameLst>
                                          <p:attrName>style.rotation</p:attrName>
                                        </p:attrNameLst>
                                      </p:cBhvr>
                                      <p:tavLst>
                                        <p:tav tm="0">
                                          <p:val>
                                            <p:fltVal val="-90"/>
                                          </p:val>
                                        </p:tav>
                                        <p:tav tm="100000">
                                          <p:val>
                                            <p:fltVal val="0"/>
                                          </p:val>
                                        </p:tav>
                                      </p:tavLst>
                                    </p:anim>
                                    <p:anim calcmode="lin" valueType="num">
                                      <p:cBhvr>
                                        <p:cTn id="61" dur="800" decel="100000" fill="hold"/>
                                        <p:tgtEl>
                                          <p:spTgt spid="30"/>
                                        </p:tgtEl>
                                        <p:attrNameLst>
                                          <p:attrName>ppt_x</p:attrName>
                                        </p:attrNameLst>
                                      </p:cBhvr>
                                      <p:tavLst>
                                        <p:tav tm="0">
                                          <p:val>
                                            <p:strVal val="#ppt_x+0.4"/>
                                          </p:val>
                                        </p:tav>
                                        <p:tav tm="100000">
                                          <p:val>
                                            <p:strVal val="#ppt_x-0.05"/>
                                          </p:val>
                                        </p:tav>
                                      </p:tavLst>
                                    </p:anim>
                                    <p:anim calcmode="lin" valueType="num">
                                      <p:cBhvr>
                                        <p:cTn id="62" dur="800" decel="100000" fill="hold"/>
                                        <p:tgtEl>
                                          <p:spTgt spid="30"/>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0" presetClass="entr" presetSubtype="0" fill="hold" nodeType="click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800" decel="100000"/>
                                        <p:tgtEl>
                                          <p:spTgt spid="35"/>
                                        </p:tgtEl>
                                      </p:cBhvr>
                                    </p:animEffect>
                                    <p:anim calcmode="lin" valueType="num">
                                      <p:cBhvr>
                                        <p:cTn id="70" dur="800" decel="100000" fill="hold"/>
                                        <p:tgtEl>
                                          <p:spTgt spid="35"/>
                                        </p:tgtEl>
                                        <p:attrNameLst>
                                          <p:attrName>style.rotation</p:attrName>
                                        </p:attrNameLst>
                                      </p:cBhvr>
                                      <p:tavLst>
                                        <p:tav tm="0">
                                          <p:val>
                                            <p:fltVal val="-90"/>
                                          </p:val>
                                        </p:tav>
                                        <p:tav tm="100000">
                                          <p:val>
                                            <p:fltVal val="0"/>
                                          </p:val>
                                        </p:tav>
                                      </p:tavLst>
                                    </p:anim>
                                    <p:anim calcmode="lin" valueType="num">
                                      <p:cBhvr>
                                        <p:cTn id="71" dur="800" decel="100000" fill="hold"/>
                                        <p:tgtEl>
                                          <p:spTgt spid="35"/>
                                        </p:tgtEl>
                                        <p:attrNameLst>
                                          <p:attrName>ppt_x</p:attrName>
                                        </p:attrNameLst>
                                      </p:cBhvr>
                                      <p:tavLst>
                                        <p:tav tm="0">
                                          <p:val>
                                            <p:strVal val="#ppt_x+0.4"/>
                                          </p:val>
                                        </p:tav>
                                        <p:tav tm="100000">
                                          <p:val>
                                            <p:strVal val="#ppt_x-0.05"/>
                                          </p:val>
                                        </p:tav>
                                      </p:tavLst>
                                    </p:anim>
                                    <p:anim calcmode="lin" valueType="num">
                                      <p:cBhvr>
                                        <p:cTn id="72" dur="800" decel="100000" fill="hold"/>
                                        <p:tgtEl>
                                          <p:spTgt spid="35"/>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06" y="762000"/>
            <a:ext cx="11658599" cy="990600"/>
          </a:xfrm>
        </p:spPr>
        <p:txBody>
          <a:bodyPr/>
          <a:lstStyle/>
          <a:p>
            <a:pPr algn="ctr"/>
            <a:r>
              <a:rPr lang="en-US" sz="2800" b="1" dirty="0">
                <a:solidFill>
                  <a:srgbClr val="FF0000"/>
                </a:solidFill>
                <a:latin typeface="+mn-lt"/>
              </a:rPr>
              <a:t>TỔNG HỢP KẾT QUẢ THẨM TRA, GHI NỘI DUNG CHỨNG NHẬN, KÝ TÊN, ĐÓNG DẤU VÀO LÝ LỊCH CỦA NGƯỜI XIN VÀO ĐẢNG</a:t>
            </a:r>
          </a:p>
        </p:txBody>
      </p:sp>
      <p:sp>
        <p:nvSpPr>
          <p:cNvPr id="5" name="Title 1"/>
          <p:cNvSpPr txBox="1">
            <a:spLocks/>
          </p:cNvSpPr>
          <p:nvPr/>
        </p:nvSpPr>
        <p:spPr bwMode="auto">
          <a:xfrm>
            <a:off x="304006" y="2286000"/>
            <a:ext cx="11658599"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just"/>
            <a:r>
              <a:rPr lang="en-US" sz="3200" dirty="0" err="1">
                <a:latin typeface="+mn-lt"/>
              </a:rPr>
              <a:t>Nhận</a:t>
            </a:r>
            <a:r>
              <a:rPr lang="en-US" sz="3200" dirty="0">
                <a:latin typeface="+mn-lt"/>
              </a:rPr>
              <a:t> </a:t>
            </a:r>
            <a:r>
              <a:rPr lang="en-US" sz="3200" dirty="0" err="1">
                <a:latin typeface="+mn-lt"/>
              </a:rPr>
              <a:t>xét</a:t>
            </a:r>
            <a:r>
              <a:rPr lang="en-US" sz="3200" dirty="0">
                <a:latin typeface="+mn-lt"/>
              </a:rPr>
              <a:t> </a:t>
            </a:r>
            <a:r>
              <a:rPr lang="en-US" sz="3200" dirty="0" err="1">
                <a:latin typeface="+mn-lt"/>
              </a:rPr>
              <a:t>của</a:t>
            </a:r>
            <a:r>
              <a:rPr lang="en-US" sz="3200" dirty="0">
                <a:latin typeface="+mn-lt"/>
              </a:rPr>
              <a:t> chi </a:t>
            </a:r>
            <a:r>
              <a:rPr lang="en-US" sz="3200" dirty="0" err="1">
                <a:latin typeface="+mn-lt"/>
              </a:rPr>
              <a:t>ủy</a:t>
            </a:r>
            <a:r>
              <a:rPr lang="en-US" sz="3200" dirty="0">
                <a:latin typeface="+mn-lt"/>
              </a:rPr>
              <a:t> chi </a:t>
            </a:r>
            <a:r>
              <a:rPr lang="en-US" sz="3200" dirty="0" err="1">
                <a:latin typeface="+mn-lt"/>
              </a:rPr>
              <a:t>bộ</a:t>
            </a:r>
            <a:r>
              <a:rPr lang="en-US" sz="3200" dirty="0">
                <a:latin typeface="+mn-lt"/>
              </a:rPr>
              <a:t>: </a:t>
            </a:r>
            <a:r>
              <a:rPr lang="en-US" sz="3200" dirty="0" err="1">
                <a:latin typeface="+mn-lt"/>
              </a:rPr>
              <a:t>sau</a:t>
            </a:r>
            <a:r>
              <a:rPr lang="en-US" sz="3200" dirty="0">
                <a:latin typeface="+mn-lt"/>
              </a:rPr>
              <a:t> </a:t>
            </a:r>
            <a:r>
              <a:rPr lang="en-US" sz="3200" dirty="0" err="1">
                <a:latin typeface="+mn-lt"/>
              </a:rPr>
              <a:t>khi</a:t>
            </a:r>
            <a:r>
              <a:rPr lang="en-US" sz="3200" dirty="0">
                <a:latin typeface="+mn-lt"/>
              </a:rPr>
              <a:t> </a:t>
            </a:r>
            <a:r>
              <a:rPr lang="en-US" sz="3200" dirty="0" err="1">
                <a:latin typeface="+mn-lt"/>
              </a:rPr>
              <a:t>có</a:t>
            </a:r>
            <a:r>
              <a:rPr lang="en-US" sz="3200" dirty="0">
                <a:latin typeface="+mn-lt"/>
              </a:rPr>
              <a:t> </a:t>
            </a:r>
            <a:r>
              <a:rPr lang="en-US" sz="3200" dirty="0" err="1">
                <a:latin typeface="+mn-lt"/>
              </a:rPr>
              <a:t>kết</a:t>
            </a:r>
            <a:r>
              <a:rPr lang="en-US" sz="3200" dirty="0">
                <a:latin typeface="+mn-lt"/>
              </a:rPr>
              <a:t> </a:t>
            </a:r>
            <a:r>
              <a:rPr lang="en-US" sz="3200" dirty="0" err="1">
                <a:latin typeface="+mn-lt"/>
              </a:rPr>
              <a:t>quả</a:t>
            </a:r>
            <a:r>
              <a:rPr lang="en-US" sz="3200" dirty="0">
                <a:latin typeface="+mn-lt"/>
              </a:rPr>
              <a:t> </a:t>
            </a:r>
            <a:r>
              <a:rPr lang="en-US" sz="3200" dirty="0" err="1">
                <a:latin typeface="+mn-lt"/>
              </a:rPr>
              <a:t>thẩm</a:t>
            </a:r>
            <a:r>
              <a:rPr lang="en-US" sz="3200" dirty="0">
                <a:latin typeface="+mn-lt"/>
              </a:rPr>
              <a:t> </a:t>
            </a:r>
            <a:r>
              <a:rPr lang="en-US" sz="3200" dirty="0" err="1">
                <a:latin typeface="+mn-lt"/>
              </a:rPr>
              <a:t>tra</a:t>
            </a:r>
            <a:r>
              <a:rPr lang="en-US" sz="3200" dirty="0">
                <a:latin typeface="+mn-lt"/>
              </a:rPr>
              <a:t>, </a:t>
            </a:r>
            <a:r>
              <a:rPr lang="en-US" sz="3200" dirty="0" err="1">
                <a:latin typeface="+mn-lt"/>
              </a:rPr>
              <a:t>xác</a:t>
            </a:r>
            <a:r>
              <a:rPr lang="en-US" sz="3200" dirty="0">
                <a:latin typeface="+mn-lt"/>
              </a:rPr>
              <a:t> minh </a:t>
            </a:r>
            <a:r>
              <a:rPr lang="en-US" sz="3200" dirty="0" err="1">
                <a:latin typeface="+mn-lt"/>
              </a:rPr>
              <a:t>lý</a:t>
            </a:r>
            <a:r>
              <a:rPr lang="en-US" sz="3200" dirty="0">
                <a:latin typeface="+mn-lt"/>
              </a:rPr>
              <a:t> </a:t>
            </a:r>
            <a:r>
              <a:rPr lang="en-US" sz="3200" dirty="0" err="1">
                <a:latin typeface="+mn-lt"/>
              </a:rPr>
              <a:t>lịch</a:t>
            </a:r>
            <a:r>
              <a:rPr lang="en-US" sz="3200" dirty="0">
                <a:latin typeface="+mn-lt"/>
              </a:rPr>
              <a:t> </a:t>
            </a:r>
            <a:r>
              <a:rPr lang="en-US" sz="3200" dirty="0" err="1">
                <a:latin typeface="+mn-lt"/>
              </a:rPr>
              <a:t>của</a:t>
            </a:r>
            <a:r>
              <a:rPr lang="en-US" sz="3200" dirty="0">
                <a:latin typeface="+mn-lt"/>
              </a:rPr>
              <a:t> </a:t>
            </a:r>
            <a:r>
              <a:rPr lang="en-US" sz="3200" dirty="0" err="1">
                <a:latin typeface="+mn-lt"/>
              </a:rPr>
              <a:t>người</a:t>
            </a:r>
            <a:r>
              <a:rPr lang="en-US" sz="3200" dirty="0">
                <a:latin typeface="+mn-lt"/>
              </a:rPr>
              <a:t> </a:t>
            </a:r>
            <a:r>
              <a:rPr lang="en-US" sz="3200" dirty="0" err="1">
                <a:latin typeface="+mn-lt"/>
              </a:rPr>
              <a:t>xin</a:t>
            </a:r>
            <a:r>
              <a:rPr lang="en-US" sz="3200" dirty="0">
                <a:latin typeface="+mn-lt"/>
              </a:rPr>
              <a:t> </a:t>
            </a:r>
            <a:r>
              <a:rPr lang="en-US" sz="3200" dirty="0" err="1">
                <a:latin typeface="+mn-lt"/>
              </a:rPr>
              <a:t>vào</a:t>
            </a:r>
            <a:r>
              <a:rPr lang="en-US" sz="3200" dirty="0">
                <a:latin typeface="+mn-lt"/>
              </a:rPr>
              <a:t> </a:t>
            </a:r>
            <a:r>
              <a:rPr lang="en-US" sz="3200" dirty="0" err="1">
                <a:latin typeface="+mn-lt"/>
              </a:rPr>
              <a:t>Đảng</a:t>
            </a:r>
            <a:r>
              <a:rPr lang="en-US" sz="3200" dirty="0">
                <a:latin typeface="+mn-lt"/>
              </a:rPr>
              <a:t>, chi </a:t>
            </a:r>
            <a:r>
              <a:rPr lang="en-US" sz="3200" dirty="0" err="1">
                <a:latin typeface="+mn-lt"/>
              </a:rPr>
              <a:t>bộ</a:t>
            </a:r>
            <a:r>
              <a:rPr lang="en-US" sz="3200" dirty="0">
                <a:latin typeface="+mn-lt"/>
              </a:rPr>
              <a:t> </a:t>
            </a:r>
            <a:r>
              <a:rPr lang="en-US" sz="3200" dirty="0" err="1">
                <a:latin typeface="+mn-lt"/>
              </a:rPr>
              <a:t>kết</a:t>
            </a:r>
            <a:r>
              <a:rPr lang="en-US" sz="3200" dirty="0">
                <a:latin typeface="+mn-lt"/>
              </a:rPr>
              <a:t> </a:t>
            </a:r>
            <a:r>
              <a:rPr lang="en-US" sz="3200" dirty="0" err="1">
                <a:latin typeface="+mn-lt"/>
              </a:rPr>
              <a:t>luận</a:t>
            </a:r>
            <a:r>
              <a:rPr lang="en-US" sz="3200" dirty="0">
                <a:latin typeface="+mn-lt"/>
              </a:rPr>
              <a:t>, chi </a:t>
            </a:r>
            <a:r>
              <a:rPr lang="en-US" sz="3200" dirty="0" err="1">
                <a:latin typeface="+mn-lt"/>
              </a:rPr>
              <a:t>ủy</a:t>
            </a:r>
            <a:r>
              <a:rPr lang="en-US" sz="3200" dirty="0">
                <a:latin typeface="+mn-lt"/>
              </a:rPr>
              <a:t> chi </a:t>
            </a:r>
            <a:r>
              <a:rPr lang="en-US" sz="3200" dirty="0" err="1">
                <a:latin typeface="+mn-lt"/>
              </a:rPr>
              <a:t>bộ</a:t>
            </a:r>
            <a:r>
              <a:rPr lang="en-US" sz="3200" dirty="0">
                <a:latin typeface="+mn-lt"/>
              </a:rPr>
              <a:t> </a:t>
            </a:r>
            <a:r>
              <a:rPr lang="en-US" sz="3200" dirty="0" err="1">
                <a:latin typeface="+mn-lt"/>
              </a:rPr>
              <a:t>viết</a:t>
            </a:r>
            <a:r>
              <a:rPr lang="en-US" sz="3200" dirty="0">
                <a:latin typeface="+mn-lt"/>
              </a:rPr>
              <a:t> </a:t>
            </a:r>
            <a:r>
              <a:rPr lang="en-US" sz="3200" dirty="0" err="1">
                <a:latin typeface="+mn-lt"/>
              </a:rPr>
              <a:t>rõ</a:t>
            </a:r>
            <a:r>
              <a:rPr lang="en-US" sz="3200" dirty="0">
                <a:latin typeface="+mn-lt"/>
              </a:rPr>
              <a:t> </a:t>
            </a:r>
            <a:r>
              <a:rPr lang="en-US" sz="3200" dirty="0" err="1">
                <a:latin typeface="+mn-lt"/>
              </a:rPr>
              <a:t>bản</a:t>
            </a:r>
            <a:r>
              <a:rPr lang="en-US" sz="3200" dirty="0">
                <a:latin typeface="+mn-lt"/>
              </a:rPr>
              <a:t> </a:t>
            </a:r>
            <a:r>
              <a:rPr lang="en-US" sz="3200" dirty="0" err="1">
                <a:latin typeface="+mn-lt"/>
              </a:rPr>
              <a:t>lý</a:t>
            </a:r>
            <a:r>
              <a:rPr lang="en-US" sz="3200" dirty="0">
                <a:latin typeface="+mn-lt"/>
              </a:rPr>
              <a:t> </a:t>
            </a:r>
            <a:r>
              <a:rPr lang="en-US" sz="3200" dirty="0" err="1">
                <a:latin typeface="+mn-lt"/>
              </a:rPr>
              <a:t>lịch</a:t>
            </a:r>
            <a:r>
              <a:rPr lang="en-US" sz="3200" dirty="0">
                <a:latin typeface="+mn-lt"/>
              </a:rPr>
              <a:t> </a:t>
            </a:r>
            <a:r>
              <a:rPr lang="en-US" sz="3200" dirty="0" err="1">
                <a:latin typeface="+mn-lt"/>
              </a:rPr>
              <a:t>đã</a:t>
            </a:r>
            <a:r>
              <a:rPr lang="en-US" sz="3200" dirty="0">
                <a:latin typeface="+mn-lt"/>
              </a:rPr>
              <a:t> </a:t>
            </a:r>
            <a:r>
              <a:rPr lang="en-US" sz="3200" dirty="0" err="1">
                <a:latin typeface="+mn-lt"/>
              </a:rPr>
              <a:t>khai</a:t>
            </a:r>
            <a:r>
              <a:rPr lang="en-US" sz="3200" dirty="0">
                <a:latin typeface="+mn-lt"/>
              </a:rPr>
              <a:t> </a:t>
            </a:r>
            <a:r>
              <a:rPr lang="en-US" sz="3200" dirty="0" err="1">
                <a:latin typeface="+mn-lt"/>
              </a:rPr>
              <a:t>đúng</a:t>
            </a:r>
            <a:r>
              <a:rPr lang="en-US" sz="3200" dirty="0">
                <a:latin typeface="+mn-lt"/>
              </a:rPr>
              <a:t> </a:t>
            </a:r>
            <a:r>
              <a:rPr lang="en-US" sz="3200" dirty="0" err="1">
                <a:latin typeface="+mn-lt"/>
              </a:rPr>
              <a:t>sự</a:t>
            </a:r>
            <a:r>
              <a:rPr lang="en-US" sz="3200" dirty="0">
                <a:latin typeface="+mn-lt"/>
              </a:rPr>
              <a:t> </a:t>
            </a:r>
            <a:r>
              <a:rPr lang="en-US" sz="3200" dirty="0" err="1">
                <a:latin typeface="+mn-lt"/>
              </a:rPr>
              <a:t>thật</a:t>
            </a:r>
            <a:r>
              <a:rPr lang="en-US" sz="3200" dirty="0">
                <a:latin typeface="+mn-lt"/>
              </a:rPr>
              <a:t> </a:t>
            </a:r>
            <a:r>
              <a:rPr lang="en-US" sz="3200" dirty="0" err="1">
                <a:latin typeface="+mn-lt"/>
              </a:rPr>
              <a:t>chưa</a:t>
            </a:r>
            <a:r>
              <a:rPr lang="en-US" sz="3200" dirty="0">
                <a:latin typeface="+mn-lt"/>
              </a:rPr>
              <a:t>? </a:t>
            </a:r>
            <a:r>
              <a:rPr lang="en-US" sz="3200" dirty="0" err="1">
                <a:latin typeface="+mn-lt"/>
              </a:rPr>
              <a:t>Không</a:t>
            </a:r>
            <a:r>
              <a:rPr lang="en-US" sz="3200" dirty="0">
                <a:latin typeface="+mn-lt"/>
              </a:rPr>
              <a:t> </a:t>
            </a:r>
            <a:r>
              <a:rPr lang="en-US" sz="3200" dirty="0" err="1">
                <a:latin typeface="+mn-lt"/>
              </a:rPr>
              <a:t>đúng</a:t>
            </a:r>
            <a:r>
              <a:rPr lang="en-US" sz="3200" dirty="0">
                <a:latin typeface="+mn-lt"/>
              </a:rPr>
              <a:t> </a:t>
            </a:r>
            <a:r>
              <a:rPr lang="en-US" sz="3200" dirty="0" err="1">
                <a:latin typeface="+mn-lt"/>
              </a:rPr>
              <a:t>điểm</a:t>
            </a:r>
            <a:r>
              <a:rPr lang="en-US" sz="3200" dirty="0">
                <a:latin typeface="+mn-lt"/>
              </a:rPr>
              <a:t> </a:t>
            </a:r>
            <a:r>
              <a:rPr lang="en-US" sz="3200" dirty="0" err="1">
                <a:latin typeface="+mn-lt"/>
              </a:rPr>
              <a:t>nào</a:t>
            </a:r>
            <a:r>
              <a:rPr lang="en-US" sz="3200" dirty="0">
                <a:latin typeface="+mn-lt"/>
              </a:rPr>
              <a:t>? </a:t>
            </a:r>
            <a:r>
              <a:rPr lang="en-US" sz="3200" dirty="0" err="1">
                <a:latin typeface="+mn-lt"/>
              </a:rPr>
              <a:t>Có</a:t>
            </a:r>
            <a:r>
              <a:rPr lang="en-US" sz="3200" dirty="0">
                <a:latin typeface="+mn-lt"/>
              </a:rPr>
              <a:t> vi </a:t>
            </a:r>
            <a:r>
              <a:rPr lang="en-US" sz="3200" dirty="0" err="1">
                <a:latin typeface="+mn-lt"/>
              </a:rPr>
              <a:t>phạm</a:t>
            </a:r>
            <a:r>
              <a:rPr lang="en-US" sz="3200" dirty="0">
                <a:latin typeface="+mn-lt"/>
              </a:rPr>
              <a:t> </a:t>
            </a:r>
            <a:r>
              <a:rPr lang="en-US" sz="3200" dirty="0" err="1">
                <a:latin typeface="+mn-lt"/>
              </a:rPr>
              <a:t>tiêu</a:t>
            </a:r>
            <a:r>
              <a:rPr lang="en-US" sz="3200" dirty="0">
                <a:latin typeface="+mn-lt"/>
              </a:rPr>
              <a:t> </a:t>
            </a:r>
            <a:r>
              <a:rPr lang="en-US" sz="3200" dirty="0" err="1">
                <a:latin typeface="+mn-lt"/>
              </a:rPr>
              <a:t>chuẩn</a:t>
            </a:r>
            <a:r>
              <a:rPr lang="en-US" sz="3200" dirty="0">
                <a:latin typeface="+mn-lt"/>
              </a:rPr>
              <a:t> </a:t>
            </a:r>
            <a:r>
              <a:rPr lang="en-US" sz="3200" dirty="0" err="1">
                <a:latin typeface="+mn-lt"/>
              </a:rPr>
              <a:t>lịch</a:t>
            </a:r>
            <a:r>
              <a:rPr lang="en-US" sz="3200" dirty="0">
                <a:latin typeface="+mn-lt"/>
              </a:rPr>
              <a:t> </a:t>
            </a:r>
            <a:r>
              <a:rPr lang="en-US" sz="3200" dirty="0" err="1">
                <a:latin typeface="+mn-lt"/>
              </a:rPr>
              <a:t>sử</a:t>
            </a:r>
            <a:r>
              <a:rPr lang="en-US" sz="3200" dirty="0">
                <a:latin typeface="+mn-lt"/>
              </a:rPr>
              <a:t> </a:t>
            </a:r>
            <a:r>
              <a:rPr lang="en-US" sz="3200" dirty="0" err="1">
                <a:latin typeface="+mn-lt"/>
              </a:rPr>
              <a:t>chính</a:t>
            </a:r>
            <a:r>
              <a:rPr lang="en-US" sz="3200" dirty="0">
                <a:latin typeface="+mn-lt"/>
              </a:rPr>
              <a:t> </a:t>
            </a:r>
            <a:r>
              <a:rPr lang="en-US" sz="3200" dirty="0" err="1">
                <a:latin typeface="+mn-lt"/>
              </a:rPr>
              <a:t>trị</a:t>
            </a:r>
            <a:r>
              <a:rPr lang="en-US" sz="3200" dirty="0">
                <a:latin typeface="+mn-lt"/>
              </a:rPr>
              <a:t> </a:t>
            </a:r>
            <a:r>
              <a:rPr lang="en-US" sz="3200" dirty="0" err="1">
                <a:latin typeface="+mn-lt"/>
              </a:rPr>
              <a:t>và</a:t>
            </a:r>
            <a:r>
              <a:rPr lang="en-US" sz="3200" dirty="0">
                <a:latin typeface="+mn-lt"/>
              </a:rPr>
              <a:t> </a:t>
            </a:r>
            <a:r>
              <a:rPr lang="en-US" sz="3200" dirty="0" err="1">
                <a:latin typeface="+mn-lt"/>
              </a:rPr>
              <a:t>chính</a:t>
            </a:r>
            <a:r>
              <a:rPr lang="en-US" sz="3200" dirty="0">
                <a:latin typeface="+mn-lt"/>
              </a:rPr>
              <a:t> </a:t>
            </a:r>
            <a:r>
              <a:rPr lang="en-US" sz="3200" dirty="0" err="1">
                <a:latin typeface="+mn-lt"/>
              </a:rPr>
              <a:t>trị</a:t>
            </a:r>
            <a:r>
              <a:rPr lang="en-US" sz="3200" dirty="0">
                <a:latin typeface="+mn-lt"/>
              </a:rPr>
              <a:t> </a:t>
            </a:r>
            <a:r>
              <a:rPr lang="en-US" sz="3200" dirty="0" err="1">
                <a:latin typeface="+mn-lt"/>
              </a:rPr>
              <a:t>hiện</a:t>
            </a:r>
            <a:r>
              <a:rPr lang="en-US" sz="3200" dirty="0">
                <a:latin typeface="+mn-lt"/>
              </a:rPr>
              <a:t> nay </a:t>
            </a:r>
            <a:r>
              <a:rPr lang="en-US" sz="3200" dirty="0" err="1">
                <a:latin typeface="+mn-lt"/>
              </a:rPr>
              <a:t>không</a:t>
            </a:r>
            <a:r>
              <a:rPr lang="en-US" sz="3200" dirty="0">
                <a:latin typeface="+mn-lt"/>
              </a:rPr>
              <a:t>? </a:t>
            </a:r>
            <a:r>
              <a:rPr lang="en-US" sz="3200" dirty="0" err="1">
                <a:latin typeface="+mn-lt"/>
              </a:rPr>
              <a:t>Quan</a:t>
            </a:r>
            <a:r>
              <a:rPr lang="en-US" sz="3200" dirty="0">
                <a:latin typeface="+mn-lt"/>
              </a:rPr>
              <a:t> </a:t>
            </a:r>
            <a:r>
              <a:rPr lang="en-US" sz="3200" dirty="0" err="1">
                <a:latin typeface="+mn-lt"/>
              </a:rPr>
              <a:t>điểm</a:t>
            </a:r>
            <a:r>
              <a:rPr lang="en-US" sz="3200" dirty="0">
                <a:latin typeface="+mn-lt"/>
              </a:rPr>
              <a:t> </a:t>
            </a:r>
            <a:r>
              <a:rPr lang="en-US" sz="3200" dirty="0" err="1">
                <a:latin typeface="+mn-lt"/>
              </a:rPr>
              <a:t>lập</a:t>
            </a:r>
            <a:r>
              <a:rPr lang="en-US" sz="3200" dirty="0">
                <a:latin typeface="+mn-lt"/>
              </a:rPr>
              <a:t> </a:t>
            </a:r>
            <a:r>
              <a:rPr lang="en-US" sz="3200" dirty="0" err="1">
                <a:latin typeface="+mn-lt"/>
              </a:rPr>
              <a:t>trường</a:t>
            </a:r>
            <a:r>
              <a:rPr lang="en-US" sz="3200" dirty="0">
                <a:latin typeface="+mn-lt"/>
              </a:rPr>
              <a:t>, </a:t>
            </a:r>
            <a:r>
              <a:rPr lang="en-US" sz="3200" dirty="0" err="1">
                <a:latin typeface="+mn-lt"/>
              </a:rPr>
              <a:t>phẩm</a:t>
            </a:r>
            <a:r>
              <a:rPr lang="en-US" sz="3200" dirty="0">
                <a:latin typeface="+mn-lt"/>
              </a:rPr>
              <a:t> </a:t>
            </a:r>
            <a:r>
              <a:rPr lang="en-US" sz="3200" dirty="0" err="1">
                <a:latin typeface="+mn-lt"/>
              </a:rPr>
              <a:t>chất</a:t>
            </a:r>
            <a:r>
              <a:rPr lang="en-US" sz="3200" dirty="0">
                <a:latin typeface="+mn-lt"/>
              </a:rPr>
              <a:t> </a:t>
            </a:r>
            <a:r>
              <a:rPr lang="en-US" sz="3200" dirty="0" err="1">
                <a:latin typeface="+mn-lt"/>
              </a:rPr>
              <a:t>đạo</a:t>
            </a:r>
            <a:r>
              <a:rPr lang="en-US" sz="3200" dirty="0">
                <a:latin typeface="+mn-lt"/>
              </a:rPr>
              <a:t> </a:t>
            </a:r>
            <a:r>
              <a:rPr lang="en-US" sz="3200" dirty="0" err="1">
                <a:latin typeface="+mn-lt"/>
              </a:rPr>
              <a:t>đức</a:t>
            </a:r>
            <a:r>
              <a:rPr lang="en-US" sz="3200" dirty="0">
                <a:latin typeface="+mn-lt"/>
              </a:rPr>
              <a:t>, </a:t>
            </a:r>
            <a:r>
              <a:rPr lang="en-US" sz="3200" dirty="0" err="1">
                <a:latin typeface="+mn-lt"/>
              </a:rPr>
              <a:t>lối</a:t>
            </a:r>
            <a:r>
              <a:rPr lang="en-US" sz="3200" dirty="0">
                <a:latin typeface="+mn-lt"/>
              </a:rPr>
              <a:t> </a:t>
            </a:r>
            <a:r>
              <a:rPr lang="en-US" sz="3200" dirty="0" err="1">
                <a:latin typeface="+mn-lt"/>
              </a:rPr>
              <a:t>sống</a:t>
            </a:r>
            <a:r>
              <a:rPr lang="en-US" sz="3200" dirty="0">
                <a:latin typeface="+mn-lt"/>
              </a:rPr>
              <a:t> </a:t>
            </a:r>
            <a:r>
              <a:rPr lang="en-US" sz="3200" dirty="0" err="1">
                <a:latin typeface="+mn-lt"/>
              </a:rPr>
              <a:t>và</a:t>
            </a:r>
            <a:r>
              <a:rPr lang="en-US" sz="3200" dirty="0">
                <a:latin typeface="+mn-lt"/>
              </a:rPr>
              <a:t> </a:t>
            </a:r>
            <a:r>
              <a:rPr lang="en-US" sz="3200" dirty="0" err="1">
                <a:latin typeface="+mn-lt"/>
              </a:rPr>
              <a:t>quan</a:t>
            </a:r>
            <a:r>
              <a:rPr lang="en-US" sz="3200" dirty="0">
                <a:latin typeface="+mn-lt"/>
              </a:rPr>
              <a:t> </a:t>
            </a:r>
            <a:r>
              <a:rPr lang="en-US" sz="3200" dirty="0" err="1" smtClean="0">
                <a:latin typeface="+mn-lt"/>
              </a:rPr>
              <a:t>hệ</a:t>
            </a:r>
            <a:r>
              <a:rPr lang="en-US" sz="3200" dirty="0" smtClean="0">
                <a:latin typeface="+mn-lt"/>
              </a:rPr>
              <a:t> </a:t>
            </a:r>
            <a:r>
              <a:rPr lang="en-US" sz="3200" dirty="0" err="1">
                <a:latin typeface="+mn-lt"/>
              </a:rPr>
              <a:t>quần</a:t>
            </a:r>
            <a:r>
              <a:rPr lang="en-US" sz="3200" dirty="0">
                <a:latin typeface="+mn-lt"/>
              </a:rPr>
              <a:t> </a:t>
            </a:r>
            <a:r>
              <a:rPr lang="en-US" sz="3200" dirty="0" err="1">
                <a:latin typeface="+mn-lt"/>
              </a:rPr>
              <a:t>chúng</a:t>
            </a:r>
            <a:r>
              <a:rPr lang="en-US" sz="3200" dirty="0">
                <a:latin typeface="+mn-lt"/>
              </a:rPr>
              <a:t>…</a:t>
            </a:r>
            <a:r>
              <a:rPr lang="en-US" sz="3200" dirty="0" err="1">
                <a:latin typeface="+mn-lt"/>
              </a:rPr>
              <a:t>của</a:t>
            </a:r>
            <a:r>
              <a:rPr lang="en-US" sz="3200" dirty="0">
                <a:latin typeface="+mn-lt"/>
              </a:rPr>
              <a:t> </a:t>
            </a:r>
            <a:r>
              <a:rPr lang="en-US" sz="3200" dirty="0" err="1">
                <a:latin typeface="+mn-lt"/>
              </a:rPr>
              <a:t>người</a:t>
            </a:r>
            <a:r>
              <a:rPr lang="en-US" sz="3200" dirty="0">
                <a:latin typeface="+mn-lt"/>
              </a:rPr>
              <a:t> </a:t>
            </a:r>
            <a:r>
              <a:rPr lang="en-US" sz="3200" dirty="0" err="1">
                <a:latin typeface="+mn-lt"/>
              </a:rPr>
              <a:t>xin</a:t>
            </a:r>
            <a:r>
              <a:rPr lang="en-US" sz="3200" dirty="0">
                <a:latin typeface="+mn-lt"/>
              </a:rPr>
              <a:t> </a:t>
            </a:r>
            <a:r>
              <a:rPr lang="en-US" sz="3200" dirty="0" err="1">
                <a:latin typeface="+mn-lt"/>
              </a:rPr>
              <a:t>vào</a:t>
            </a:r>
            <a:r>
              <a:rPr lang="en-US" sz="3200" dirty="0">
                <a:latin typeface="+mn-lt"/>
              </a:rPr>
              <a:t> </a:t>
            </a:r>
            <a:r>
              <a:rPr lang="en-US" sz="3200" dirty="0" err="1">
                <a:latin typeface="+mn-lt"/>
              </a:rPr>
              <a:t>Đảng</a:t>
            </a:r>
            <a:r>
              <a:rPr lang="en-US" sz="3200" dirty="0">
                <a:latin typeface="+mn-lt"/>
              </a:rPr>
              <a:t>?</a:t>
            </a:r>
            <a:endParaRPr lang="en-US" sz="3200" b="1" dirty="0">
              <a:solidFill>
                <a:srgbClr val="FF0000"/>
              </a:solidFill>
              <a:latin typeface="+mn-lt"/>
            </a:endParaRPr>
          </a:p>
        </p:txBody>
      </p:sp>
    </p:spTree>
    <p:extLst>
      <p:ext uri="{BB962C8B-B14F-4D97-AF65-F5344CB8AC3E}">
        <p14:creationId xmlns:p14="http://schemas.microsoft.com/office/powerpoint/2010/main" val="34146219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06" y="228600"/>
            <a:ext cx="11658599" cy="533400"/>
          </a:xfrm>
        </p:spPr>
        <p:txBody>
          <a:bodyPr/>
          <a:lstStyle/>
          <a:p>
            <a:pPr algn="ctr"/>
            <a:r>
              <a:rPr lang="en-US" sz="2800" b="1" dirty="0">
                <a:solidFill>
                  <a:srgbClr val="FF0000"/>
                </a:solidFill>
                <a:latin typeface="+mn-lt"/>
              </a:rPr>
              <a:t>5. GIỚI THIỆU CỦA ĐẢNG VIÊN CHÍNH THỨC (</a:t>
            </a:r>
            <a:r>
              <a:rPr lang="en-US" sz="2800" b="1" dirty="0" err="1">
                <a:solidFill>
                  <a:srgbClr val="FF0000"/>
                </a:solidFill>
                <a:latin typeface="+mn-lt"/>
              </a:rPr>
              <a:t>Mẫu</a:t>
            </a:r>
            <a:r>
              <a:rPr lang="en-US" sz="2800" b="1" dirty="0">
                <a:solidFill>
                  <a:srgbClr val="FF0000"/>
                </a:solidFill>
                <a:latin typeface="+mn-lt"/>
              </a:rPr>
              <a:t> 3-KNĐ)</a:t>
            </a:r>
          </a:p>
        </p:txBody>
      </p:sp>
      <p:sp>
        <p:nvSpPr>
          <p:cNvPr id="5" name="Title 1"/>
          <p:cNvSpPr txBox="1">
            <a:spLocks/>
          </p:cNvSpPr>
          <p:nvPr/>
        </p:nvSpPr>
        <p:spPr bwMode="auto">
          <a:xfrm>
            <a:off x="304006" y="990600"/>
            <a:ext cx="11658599"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just"/>
            <a:r>
              <a:rPr lang="en-US" sz="3000" dirty="0">
                <a:latin typeface="+mn-lt"/>
              </a:rPr>
              <a:t>	</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chính</a:t>
            </a:r>
            <a:r>
              <a:rPr lang="en-US" sz="3200" dirty="0">
                <a:latin typeface="+mn-lt"/>
              </a:rPr>
              <a:t> </a:t>
            </a:r>
            <a:r>
              <a:rPr lang="en-US" sz="3200" dirty="0" err="1">
                <a:latin typeface="+mn-lt"/>
              </a:rPr>
              <a:t>thức</a:t>
            </a:r>
            <a:r>
              <a:rPr lang="en-US" sz="3200" dirty="0">
                <a:latin typeface="+mn-lt"/>
              </a:rPr>
              <a:t> </a:t>
            </a:r>
            <a:r>
              <a:rPr lang="en-US" sz="3200" dirty="0" err="1">
                <a:latin typeface="+mn-lt"/>
              </a:rPr>
              <a:t>được</a:t>
            </a:r>
            <a:r>
              <a:rPr lang="en-US" sz="3200" dirty="0">
                <a:latin typeface="+mn-lt"/>
              </a:rPr>
              <a:t> chi </a:t>
            </a:r>
            <a:r>
              <a:rPr lang="en-US" sz="3200" dirty="0" err="1">
                <a:latin typeface="+mn-lt"/>
              </a:rPr>
              <a:t>bộ</a:t>
            </a:r>
            <a:r>
              <a:rPr lang="en-US" sz="3200" dirty="0">
                <a:latin typeface="+mn-lt"/>
              </a:rPr>
              <a:t> </a:t>
            </a:r>
            <a:r>
              <a:rPr lang="en-US" sz="3200" dirty="0" err="1">
                <a:latin typeface="+mn-lt"/>
              </a:rPr>
              <a:t>phân</a:t>
            </a:r>
            <a:r>
              <a:rPr lang="en-US" sz="3200" dirty="0">
                <a:latin typeface="+mn-lt"/>
              </a:rPr>
              <a:t> </a:t>
            </a:r>
            <a:r>
              <a:rPr lang="en-US" sz="3200" dirty="0" err="1">
                <a:latin typeface="+mn-lt"/>
              </a:rPr>
              <a:t>công</a:t>
            </a:r>
            <a:r>
              <a:rPr lang="en-US" sz="3200" dirty="0">
                <a:latin typeface="+mn-lt"/>
              </a:rPr>
              <a:t> </a:t>
            </a:r>
            <a:r>
              <a:rPr lang="en-US" sz="3200" dirty="0" err="1">
                <a:latin typeface="+mn-lt"/>
              </a:rPr>
              <a:t>giúp</a:t>
            </a:r>
            <a:r>
              <a:rPr lang="en-US" sz="3200" dirty="0">
                <a:latin typeface="+mn-lt"/>
              </a:rPr>
              <a:t> </a:t>
            </a:r>
            <a:r>
              <a:rPr lang="en-US" sz="3200" dirty="0" err="1">
                <a:latin typeface="+mn-lt"/>
              </a:rPr>
              <a:t>đỡ</a:t>
            </a:r>
            <a:r>
              <a:rPr lang="en-US" sz="3200" dirty="0">
                <a:latin typeface="+mn-lt"/>
              </a:rPr>
              <a:t> </a:t>
            </a:r>
            <a:r>
              <a:rPr lang="en-US" sz="3200" dirty="0" err="1">
                <a:latin typeface="+mn-lt"/>
              </a:rPr>
              <a:t>người</a:t>
            </a:r>
            <a:r>
              <a:rPr lang="en-US" sz="3200" dirty="0">
                <a:latin typeface="+mn-lt"/>
              </a:rPr>
              <a:t> </a:t>
            </a:r>
            <a:r>
              <a:rPr lang="en-US" sz="3200" dirty="0" err="1">
                <a:latin typeface="+mn-lt"/>
              </a:rPr>
              <a:t>vào</a:t>
            </a:r>
            <a:r>
              <a:rPr lang="en-US" sz="3200" dirty="0">
                <a:latin typeface="+mn-lt"/>
              </a:rPr>
              <a:t> </a:t>
            </a:r>
            <a:r>
              <a:rPr lang="en-US" sz="3200" dirty="0" err="1">
                <a:latin typeface="+mn-lt"/>
              </a:rPr>
              <a:t>Đảng</a:t>
            </a:r>
            <a:r>
              <a:rPr lang="en-US" sz="3200" dirty="0">
                <a:latin typeface="+mn-lt"/>
              </a:rPr>
              <a:t>, </a:t>
            </a:r>
            <a:r>
              <a:rPr lang="en-US" sz="3200" u="sng" dirty="0" err="1">
                <a:latin typeface="+mn-lt"/>
              </a:rPr>
              <a:t>phải</a:t>
            </a:r>
            <a:r>
              <a:rPr lang="en-US" sz="3200" u="sng" dirty="0">
                <a:latin typeface="+mn-lt"/>
              </a:rPr>
              <a:t> </a:t>
            </a:r>
            <a:r>
              <a:rPr lang="en-US" sz="3200" u="sng" dirty="0" err="1">
                <a:latin typeface="+mn-lt"/>
              </a:rPr>
              <a:t>là</a:t>
            </a:r>
            <a:r>
              <a:rPr lang="en-US" sz="3200" u="sng" dirty="0">
                <a:latin typeface="+mn-lt"/>
              </a:rPr>
              <a:t> </a:t>
            </a:r>
            <a:r>
              <a:rPr lang="en-US" sz="3200" u="sng" dirty="0" err="1">
                <a:latin typeface="+mn-lt"/>
              </a:rPr>
              <a:t>đảng</a:t>
            </a:r>
            <a:r>
              <a:rPr lang="en-US" sz="3200" u="sng" dirty="0">
                <a:latin typeface="+mn-lt"/>
              </a:rPr>
              <a:t> </a:t>
            </a:r>
            <a:r>
              <a:rPr lang="en-US" sz="3200" u="sng" dirty="0" err="1">
                <a:latin typeface="+mn-lt"/>
              </a:rPr>
              <a:t>viên</a:t>
            </a:r>
            <a:r>
              <a:rPr lang="en-US" sz="3200" u="sng" dirty="0">
                <a:latin typeface="+mn-lt"/>
              </a:rPr>
              <a:t> </a:t>
            </a:r>
            <a:r>
              <a:rPr lang="en-US" sz="3200" u="sng" dirty="0" err="1">
                <a:latin typeface="+mn-lt"/>
              </a:rPr>
              <a:t>chính</a:t>
            </a:r>
            <a:r>
              <a:rPr lang="en-US" sz="3200" u="sng" dirty="0">
                <a:latin typeface="+mn-lt"/>
              </a:rPr>
              <a:t> </a:t>
            </a:r>
            <a:r>
              <a:rPr lang="en-US" sz="3200" u="sng" dirty="0" err="1">
                <a:latin typeface="+mn-lt"/>
              </a:rPr>
              <a:t>thức</a:t>
            </a:r>
            <a:r>
              <a:rPr lang="en-US" sz="3200" u="sng" dirty="0">
                <a:latin typeface="+mn-lt"/>
              </a:rPr>
              <a:t> </a:t>
            </a:r>
            <a:r>
              <a:rPr lang="en-US" sz="3200" u="sng" dirty="0" err="1">
                <a:latin typeface="+mn-lt"/>
              </a:rPr>
              <a:t>cùng</a:t>
            </a:r>
            <a:r>
              <a:rPr lang="en-US" sz="3200" u="sng" dirty="0">
                <a:latin typeface="+mn-lt"/>
              </a:rPr>
              <a:t> </a:t>
            </a:r>
            <a:r>
              <a:rPr lang="en-US" sz="3200" u="sng" dirty="0" err="1">
                <a:latin typeface="+mn-lt"/>
              </a:rPr>
              <a:t>công</a:t>
            </a:r>
            <a:r>
              <a:rPr lang="en-US" sz="3200" u="sng" dirty="0">
                <a:latin typeface="+mn-lt"/>
              </a:rPr>
              <a:t> </a:t>
            </a:r>
            <a:r>
              <a:rPr lang="en-US" sz="3200" u="sng" dirty="0" err="1">
                <a:latin typeface="+mn-lt"/>
              </a:rPr>
              <a:t>tác</a:t>
            </a:r>
            <a:r>
              <a:rPr lang="en-US" sz="3200" u="sng" dirty="0">
                <a:latin typeface="+mn-lt"/>
              </a:rPr>
              <a:t>, </a:t>
            </a:r>
            <a:r>
              <a:rPr lang="en-US" sz="3200" u="sng" dirty="0" err="1">
                <a:latin typeface="+mn-lt"/>
              </a:rPr>
              <a:t>lao</a:t>
            </a:r>
            <a:r>
              <a:rPr lang="en-US" sz="3200" u="sng" dirty="0">
                <a:latin typeface="+mn-lt"/>
              </a:rPr>
              <a:t> </a:t>
            </a:r>
            <a:r>
              <a:rPr lang="en-US" sz="3200" u="sng" dirty="0" err="1">
                <a:latin typeface="+mn-lt"/>
              </a:rPr>
              <a:t>động</a:t>
            </a:r>
            <a:r>
              <a:rPr lang="en-US" sz="3200" u="sng" dirty="0">
                <a:latin typeface="+mn-lt"/>
              </a:rPr>
              <a:t>, </a:t>
            </a:r>
            <a:r>
              <a:rPr lang="en-US" sz="3200" u="sng" dirty="0" err="1">
                <a:latin typeface="+mn-lt"/>
              </a:rPr>
              <a:t>học</a:t>
            </a:r>
            <a:r>
              <a:rPr lang="en-US" sz="3200" u="sng" dirty="0">
                <a:latin typeface="+mn-lt"/>
              </a:rPr>
              <a:t> </a:t>
            </a:r>
            <a:r>
              <a:rPr lang="en-US" sz="3200" u="sng" dirty="0" err="1">
                <a:latin typeface="+mn-lt"/>
              </a:rPr>
              <a:t>tập</a:t>
            </a:r>
            <a:r>
              <a:rPr lang="en-US" sz="3200" u="sng" dirty="0">
                <a:latin typeface="+mn-lt"/>
              </a:rPr>
              <a:t>... </a:t>
            </a:r>
            <a:r>
              <a:rPr lang="en-US" sz="3200" u="sng" dirty="0" err="1">
                <a:latin typeface="+mn-lt"/>
              </a:rPr>
              <a:t>ít</a:t>
            </a:r>
            <a:r>
              <a:rPr lang="en-US" sz="3200" u="sng" dirty="0">
                <a:latin typeface="+mn-lt"/>
              </a:rPr>
              <a:t> </a:t>
            </a:r>
            <a:r>
              <a:rPr lang="en-US" sz="3200" u="sng" dirty="0" err="1">
                <a:latin typeface="+mn-lt"/>
              </a:rPr>
              <a:t>nhất</a:t>
            </a:r>
            <a:r>
              <a:rPr lang="en-US" sz="3200" u="sng" dirty="0">
                <a:latin typeface="+mn-lt"/>
              </a:rPr>
              <a:t> 12 </a:t>
            </a:r>
            <a:r>
              <a:rPr lang="en-US" sz="3200" u="sng" dirty="0" err="1">
                <a:latin typeface="+mn-lt"/>
              </a:rPr>
              <a:t>tháng</a:t>
            </a:r>
            <a:r>
              <a:rPr lang="en-US" sz="3200" u="sng" dirty="0">
                <a:latin typeface="+mn-lt"/>
              </a:rPr>
              <a:t> </a:t>
            </a:r>
            <a:r>
              <a:rPr lang="en-US" sz="3200" u="sng" dirty="0" err="1">
                <a:latin typeface="+mn-lt"/>
              </a:rPr>
              <a:t>với</a:t>
            </a:r>
            <a:r>
              <a:rPr lang="en-US" sz="3200" u="sng" dirty="0">
                <a:latin typeface="+mn-lt"/>
              </a:rPr>
              <a:t> </a:t>
            </a:r>
            <a:r>
              <a:rPr lang="en-US" sz="3200" u="sng" dirty="0" err="1">
                <a:latin typeface="+mn-lt"/>
              </a:rPr>
              <a:t>người</a:t>
            </a:r>
            <a:r>
              <a:rPr lang="en-US" sz="3200" u="sng" dirty="0">
                <a:latin typeface="+mn-lt"/>
              </a:rPr>
              <a:t> </a:t>
            </a:r>
            <a:r>
              <a:rPr lang="en-US" sz="3200" u="sng" dirty="0" err="1">
                <a:latin typeface="+mn-lt"/>
              </a:rPr>
              <a:t>được</a:t>
            </a:r>
            <a:r>
              <a:rPr lang="en-US" sz="3200" u="sng" dirty="0">
                <a:latin typeface="+mn-lt"/>
              </a:rPr>
              <a:t> </a:t>
            </a:r>
            <a:r>
              <a:rPr lang="en-US" sz="3200" u="sng" dirty="0" err="1">
                <a:latin typeface="+mn-lt"/>
              </a:rPr>
              <a:t>giới</a:t>
            </a:r>
            <a:r>
              <a:rPr lang="en-US" sz="3200" u="sng" dirty="0">
                <a:latin typeface="+mn-lt"/>
              </a:rPr>
              <a:t> </a:t>
            </a:r>
            <a:r>
              <a:rPr lang="en-US" sz="3200" u="sng" dirty="0" err="1">
                <a:latin typeface="+mn-lt"/>
              </a:rPr>
              <a:t>thiệu</a:t>
            </a:r>
            <a:r>
              <a:rPr lang="en-US" sz="3200" u="sng" dirty="0">
                <a:latin typeface="+mn-lt"/>
              </a:rPr>
              <a:t> </a:t>
            </a:r>
            <a:r>
              <a:rPr lang="en-US" sz="3200" u="sng" dirty="0" err="1">
                <a:latin typeface="+mn-lt"/>
              </a:rPr>
              <a:t>vào</a:t>
            </a:r>
            <a:r>
              <a:rPr lang="en-US" sz="3200" u="sng" dirty="0">
                <a:latin typeface="+mn-lt"/>
              </a:rPr>
              <a:t> </a:t>
            </a:r>
            <a:r>
              <a:rPr lang="en-US" sz="3200" u="sng" dirty="0" err="1">
                <a:latin typeface="+mn-lt"/>
              </a:rPr>
              <a:t>Đảng</a:t>
            </a:r>
            <a:r>
              <a:rPr lang="en-US" sz="3200" dirty="0">
                <a:latin typeface="+mn-lt"/>
              </a:rPr>
              <a:t> </a:t>
            </a:r>
            <a:r>
              <a:rPr lang="en-US" sz="3200" dirty="0" err="1">
                <a:latin typeface="+mn-lt"/>
              </a:rPr>
              <a:t>trong</a:t>
            </a:r>
            <a:r>
              <a:rPr lang="en-US" sz="3200" dirty="0">
                <a:latin typeface="+mn-lt"/>
              </a:rPr>
              <a:t> </a:t>
            </a:r>
            <a:r>
              <a:rPr lang="en-US" sz="3200" dirty="0" err="1">
                <a:latin typeface="+mn-lt"/>
              </a:rPr>
              <a:t>cùng</a:t>
            </a:r>
            <a:r>
              <a:rPr lang="en-US" sz="3200" dirty="0">
                <a:latin typeface="+mn-lt"/>
              </a:rPr>
              <a:t> </a:t>
            </a:r>
            <a:r>
              <a:rPr lang="en-US" sz="3200" dirty="0" err="1">
                <a:latin typeface="+mn-lt"/>
              </a:rPr>
              <a:t>một</a:t>
            </a:r>
            <a:r>
              <a:rPr lang="en-US" sz="3200" dirty="0">
                <a:latin typeface="+mn-lt"/>
              </a:rPr>
              <a:t> </a:t>
            </a:r>
            <a:r>
              <a:rPr lang="en-US" sz="3200" dirty="0" err="1">
                <a:latin typeface="+mn-lt"/>
              </a:rPr>
              <a:t>đơn</a:t>
            </a:r>
            <a:r>
              <a:rPr lang="en-US" sz="3200" dirty="0">
                <a:latin typeface="+mn-lt"/>
              </a:rPr>
              <a:t> </a:t>
            </a:r>
            <a:r>
              <a:rPr lang="en-US" sz="3200" dirty="0" err="1">
                <a:latin typeface="+mn-lt"/>
              </a:rPr>
              <a:t>vị</a:t>
            </a:r>
            <a:r>
              <a:rPr lang="en-US" sz="3200" dirty="0">
                <a:latin typeface="+mn-lt"/>
              </a:rPr>
              <a:t> </a:t>
            </a:r>
            <a:r>
              <a:rPr lang="en-US" sz="3200" dirty="0" err="1">
                <a:latin typeface="+mn-lt"/>
              </a:rPr>
              <a:t>thuộc</a:t>
            </a:r>
            <a:r>
              <a:rPr lang="en-US" sz="3200" dirty="0">
                <a:latin typeface="+mn-lt"/>
              </a:rPr>
              <a:t> </a:t>
            </a:r>
            <a:r>
              <a:rPr lang="en-US" sz="3200" dirty="0" err="1">
                <a:latin typeface="+mn-lt"/>
              </a:rPr>
              <a:t>phạm</a:t>
            </a:r>
            <a:r>
              <a:rPr lang="en-US" sz="3200" dirty="0">
                <a:latin typeface="+mn-lt"/>
              </a:rPr>
              <a:t> vi </a:t>
            </a:r>
            <a:r>
              <a:rPr lang="en-US" sz="3200" dirty="0" err="1">
                <a:latin typeface="+mn-lt"/>
              </a:rPr>
              <a:t>lãnh</a:t>
            </a:r>
            <a:r>
              <a:rPr lang="en-US" sz="3200" dirty="0">
                <a:latin typeface="+mn-lt"/>
              </a:rPr>
              <a:t> </a:t>
            </a:r>
            <a:r>
              <a:rPr lang="en-US" sz="3200" dirty="0" err="1">
                <a:latin typeface="+mn-lt"/>
              </a:rPr>
              <a:t>đạo</a:t>
            </a:r>
            <a:r>
              <a:rPr lang="en-US" sz="3200" dirty="0">
                <a:latin typeface="+mn-lt"/>
              </a:rPr>
              <a:t> </a:t>
            </a:r>
            <a:r>
              <a:rPr lang="en-US" sz="3200" dirty="0" err="1">
                <a:latin typeface="+mn-lt"/>
              </a:rPr>
              <a:t>của</a:t>
            </a:r>
            <a:r>
              <a:rPr lang="en-US" sz="3200" dirty="0">
                <a:latin typeface="+mn-lt"/>
              </a:rPr>
              <a:t> </a:t>
            </a:r>
            <a:r>
              <a:rPr lang="en-US" sz="3200" dirty="0" err="1">
                <a:latin typeface="+mn-lt"/>
              </a:rPr>
              <a:t>đảng</a:t>
            </a:r>
            <a:r>
              <a:rPr lang="en-US" sz="3200" dirty="0">
                <a:latin typeface="+mn-lt"/>
              </a:rPr>
              <a:t> </a:t>
            </a:r>
            <a:r>
              <a:rPr lang="en-US" sz="3200" dirty="0" err="1">
                <a:latin typeface="+mn-lt"/>
              </a:rPr>
              <a:t>bộ</a:t>
            </a:r>
            <a:r>
              <a:rPr lang="en-US" sz="3200" dirty="0">
                <a:latin typeface="+mn-lt"/>
              </a:rPr>
              <a:t>, chi </a:t>
            </a:r>
            <a:r>
              <a:rPr lang="en-US" sz="3200" dirty="0" err="1">
                <a:latin typeface="+mn-lt"/>
              </a:rPr>
              <a:t>bộ</a:t>
            </a:r>
            <a:r>
              <a:rPr lang="en-US" sz="3200" dirty="0">
                <a:latin typeface="+mn-lt"/>
              </a:rPr>
              <a:t> </a:t>
            </a:r>
            <a:r>
              <a:rPr lang="en-US" sz="3200" dirty="0" err="1">
                <a:latin typeface="+mn-lt"/>
              </a:rPr>
              <a:t>cơ</a:t>
            </a:r>
            <a:r>
              <a:rPr lang="en-US" sz="3200" dirty="0">
                <a:latin typeface="+mn-lt"/>
              </a:rPr>
              <a:t> </a:t>
            </a:r>
            <a:r>
              <a:rPr lang="en-US" sz="3200" dirty="0" err="1">
                <a:latin typeface="+mn-lt"/>
              </a:rPr>
              <a:t>sở</a:t>
            </a:r>
            <a:r>
              <a:rPr lang="en-US" sz="3200" dirty="0">
                <a:latin typeface="+mn-lt"/>
              </a:rPr>
              <a:t>. </a:t>
            </a:r>
            <a:r>
              <a:rPr lang="en-US" sz="3200" u="sng" dirty="0" err="1">
                <a:latin typeface="+mn-lt"/>
              </a:rPr>
              <a:t>Nếu</a:t>
            </a:r>
            <a:r>
              <a:rPr lang="en-US" sz="3200" u="sng" dirty="0">
                <a:latin typeface="+mn-lt"/>
              </a:rPr>
              <a:t> </a:t>
            </a:r>
            <a:r>
              <a:rPr lang="en-US" sz="3200" u="sng" dirty="0" err="1">
                <a:latin typeface="+mn-lt"/>
              </a:rPr>
              <a:t>đảng</a:t>
            </a:r>
            <a:r>
              <a:rPr lang="en-US" sz="3200" u="sng" dirty="0">
                <a:latin typeface="+mn-lt"/>
              </a:rPr>
              <a:t> </a:t>
            </a:r>
            <a:r>
              <a:rPr lang="en-US" sz="3200" u="sng" dirty="0" err="1">
                <a:latin typeface="+mn-lt"/>
              </a:rPr>
              <a:t>viên</a:t>
            </a:r>
            <a:r>
              <a:rPr lang="en-US" sz="3200" u="sng" dirty="0">
                <a:latin typeface="+mn-lt"/>
              </a:rPr>
              <a:t> </a:t>
            </a:r>
            <a:r>
              <a:rPr lang="en-US" sz="3200" u="sng" dirty="0" err="1">
                <a:latin typeface="+mn-lt"/>
              </a:rPr>
              <a:t>giới</a:t>
            </a:r>
            <a:r>
              <a:rPr lang="en-US" sz="3200" u="sng" dirty="0">
                <a:latin typeface="+mn-lt"/>
              </a:rPr>
              <a:t> </a:t>
            </a:r>
            <a:r>
              <a:rPr lang="en-US" sz="3200" u="sng" dirty="0" err="1">
                <a:latin typeface="+mn-lt"/>
              </a:rPr>
              <a:t>thiệu</a:t>
            </a:r>
            <a:r>
              <a:rPr lang="en-US" sz="3200" u="sng" dirty="0">
                <a:latin typeface="+mn-lt"/>
              </a:rPr>
              <a:t> </a:t>
            </a:r>
            <a:r>
              <a:rPr lang="en-US" sz="3200" u="sng" dirty="0" err="1">
                <a:latin typeface="+mn-lt"/>
              </a:rPr>
              <a:t>người</a:t>
            </a:r>
            <a:r>
              <a:rPr lang="en-US" sz="3200" u="sng" dirty="0">
                <a:latin typeface="+mn-lt"/>
              </a:rPr>
              <a:t> </a:t>
            </a:r>
            <a:r>
              <a:rPr lang="en-US" sz="3200" u="sng" dirty="0" err="1">
                <a:latin typeface="+mn-lt"/>
              </a:rPr>
              <a:t>vào</a:t>
            </a:r>
            <a:r>
              <a:rPr lang="en-US" sz="3200" u="sng" dirty="0">
                <a:latin typeface="+mn-lt"/>
              </a:rPr>
              <a:t> </a:t>
            </a:r>
            <a:r>
              <a:rPr lang="en-US" sz="3200" u="sng" dirty="0" err="1">
                <a:latin typeface="+mn-lt"/>
              </a:rPr>
              <a:t>đảng</a:t>
            </a:r>
            <a:r>
              <a:rPr lang="en-US" sz="3200" u="sng" dirty="0">
                <a:latin typeface="+mn-lt"/>
              </a:rPr>
              <a:t> </a:t>
            </a:r>
            <a:r>
              <a:rPr lang="en-US" sz="3200" u="sng" dirty="0" err="1">
                <a:latin typeface="+mn-lt"/>
              </a:rPr>
              <a:t>chuyển</a:t>
            </a:r>
            <a:r>
              <a:rPr lang="en-US" sz="3200" u="sng" dirty="0">
                <a:latin typeface="+mn-lt"/>
              </a:rPr>
              <a:t> </a:t>
            </a:r>
            <a:r>
              <a:rPr lang="en-US" sz="3200" u="sng" dirty="0" err="1">
                <a:latin typeface="+mn-lt"/>
              </a:rPr>
              <a:t>đến</a:t>
            </a:r>
            <a:r>
              <a:rPr lang="en-US" sz="3200" u="sng" dirty="0">
                <a:latin typeface="+mn-lt"/>
              </a:rPr>
              <a:t> </a:t>
            </a:r>
            <a:r>
              <a:rPr lang="en-US" sz="3200" u="sng" dirty="0" err="1">
                <a:latin typeface="+mn-lt"/>
              </a:rPr>
              <a:t>đảng</a:t>
            </a:r>
            <a:r>
              <a:rPr lang="en-US" sz="3200" u="sng" dirty="0">
                <a:latin typeface="+mn-lt"/>
              </a:rPr>
              <a:t> </a:t>
            </a:r>
            <a:r>
              <a:rPr lang="en-US" sz="3200" u="sng" dirty="0" err="1">
                <a:latin typeface="+mn-lt"/>
              </a:rPr>
              <a:t>bộ</a:t>
            </a:r>
            <a:r>
              <a:rPr lang="en-US" sz="3200" u="sng" dirty="0">
                <a:latin typeface="+mn-lt"/>
              </a:rPr>
              <a:t>, chi </a:t>
            </a:r>
            <a:r>
              <a:rPr lang="en-US" sz="3200" u="sng" dirty="0" err="1">
                <a:latin typeface="+mn-lt"/>
              </a:rPr>
              <a:t>bộ</a:t>
            </a:r>
            <a:r>
              <a:rPr lang="en-US" sz="3200" u="sng" dirty="0">
                <a:latin typeface="+mn-lt"/>
              </a:rPr>
              <a:t> </a:t>
            </a:r>
            <a:r>
              <a:rPr lang="en-US" sz="3200" u="sng" dirty="0" err="1">
                <a:latin typeface="+mn-lt"/>
              </a:rPr>
              <a:t>cơ</a:t>
            </a:r>
            <a:r>
              <a:rPr lang="en-US" sz="3200" u="sng" dirty="0">
                <a:latin typeface="+mn-lt"/>
              </a:rPr>
              <a:t> </a:t>
            </a:r>
            <a:r>
              <a:rPr lang="en-US" sz="3200" u="sng" dirty="0" err="1">
                <a:latin typeface="+mn-lt"/>
              </a:rPr>
              <a:t>sở</a:t>
            </a:r>
            <a:r>
              <a:rPr lang="en-US" sz="3200" u="sng" dirty="0">
                <a:latin typeface="+mn-lt"/>
              </a:rPr>
              <a:t> </a:t>
            </a:r>
            <a:r>
              <a:rPr lang="en-US" sz="3200" u="sng" dirty="0" err="1">
                <a:latin typeface="+mn-lt"/>
              </a:rPr>
              <a:t>khác</a:t>
            </a:r>
            <a:r>
              <a:rPr lang="en-US" sz="3200" u="sng" dirty="0">
                <a:latin typeface="+mn-lt"/>
              </a:rPr>
              <a:t>, </a:t>
            </a:r>
            <a:r>
              <a:rPr lang="en-US" sz="3200" u="sng" dirty="0" err="1">
                <a:latin typeface="+mn-lt"/>
              </a:rPr>
              <a:t>bị</a:t>
            </a:r>
            <a:r>
              <a:rPr lang="en-US" sz="3200" u="sng" dirty="0">
                <a:latin typeface="+mn-lt"/>
              </a:rPr>
              <a:t> </a:t>
            </a:r>
            <a:r>
              <a:rPr lang="en-US" sz="3200" u="sng" dirty="0" err="1">
                <a:latin typeface="+mn-lt"/>
              </a:rPr>
              <a:t>kỷ</a:t>
            </a:r>
            <a:r>
              <a:rPr lang="en-US" sz="3200" u="sng" dirty="0">
                <a:latin typeface="+mn-lt"/>
              </a:rPr>
              <a:t> </a:t>
            </a:r>
            <a:r>
              <a:rPr lang="en-US" sz="3200" u="sng" dirty="0" err="1">
                <a:latin typeface="+mn-lt"/>
              </a:rPr>
              <a:t>luật</a:t>
            </a:r>
            <a:r>
              <a:rPr lang="en-US" sz="3200" u="sng" dirty="0">
                <a:latin typeface="+mn-lt"/>
              </a:rPr>
              <a:t> </a:t>
            </a:r>
            <a:r>
              <a:rPr lang="en-US" sz="3200" u="sng" dirty="0" err="1">
                <a:latin typeface="+mn-lt"/>
              </a:rPr>
              <a:t>hoặc</a:t>
            </a:r>
            <a:r>
              <a:rPr lang="en-US" sz="3200" u="sng" dirty="0">
                <a:latin typeface="+mn-lt"/>
              </a:rPr>
              <a:t> </a:t>
            </a:r>
            <a:r>
              <a:rPr lang="en-US" sz="3200" u="sng" dirty="0" err="1">
                <a:latin typeface="+mn-lt"/>
              </a:rPr>
              <a:t>lý</a:t>
            </a:r>
            <a:r>
              <a:rPr lang="en-US" sz="3200" u="sng" dirty="0">
                <a:latin typeface="+mn-lt"/>
              </a:rPr>
              <a:t> do </a:t>
            </a:r>
            <a:r>
              <a:rPr lang="en-US" sz="3200" u="sng" dirty="0" err="1">
                <a:latin typeface="+mn-lt"/>
              </a:rPr>
              <a:t>khác</a:t>
            </a:r>
            <a:r>
              <a:rPr lang="en-US" sz="3200" u="sng" dirty="0">
                <a:latin typeface="+mn-lt"/>
              </a:rPr>
              <a:t> </a:t>
            </a:r>
            <a:r>
              <a:rPr lang="en-US" sz="3200" u="sng" dirty="0" err="1">
                <a:latin typeface="+mn-lt"/>
              </a:rPr>
              <a:t>không</a:t>
            </a:r>
            <a:r>
              <a:rPr lang="en-US" sz="3200" u="sng" dirty="0">
                <a:latin typeface="+mn-lt"/>
              </a:rPr>
              <a:t> </a:t>
            </a:r>
            <a:r>
              <a:rPr lang="en-US" sz="3200" u="sng" dirty="0" err="1">
                <a:latin typeface="+mn-lt"/>
              </a:rPr>
              <a:t>thể</a:t>
            </a:r>
            <a:r>
              <a:rPr lang="en-US" sz="3200" u="sng" dirty="0">
                <a:latin typeface="+mn-lt"/>
              </a:rPr>
              <a:t> </a:t>
            </a:r>
            <a:r>
              <a:rPr lang="en-US" sz="3200" u="sng" dirty="0" err="1">
                <a:latin typeface="+mn-lt"/>
              </a:rPr>
              <a:t>tiếp</a:t>
            </a:r>
            <a:r>
              <a:rPr lang="en-US" sz="3200" u="sng" dirty="0">
                <a:latin typeface="+mn-lt"/>
              </a:rPr>
              <a:t> </a:t>
            </a:r>
            <a:r>
              <a:rPr lang="en-US" sz="3200" u="sng" dirty="0" err="1">
                <a:latin typeface="+mn-lt"/>
              </a:rPr>
              <a:t>tục</a:t>
            </a:r>
            <a:r>
              <a:rPr lang="en-US" sz="3200" u="sng" dirty="0">
                <a:latin typeface="+mn-lt"/>
              </a:rPr>
              <a:t> </a:t>
            </a:r>
            <a:r>
              <a:rPr lang="en-US" sz="3200" u="sng" dirty="0" err="1">
                <a:latin typeface="+mn-lt"/>
              </a:rPr>
              <a:t>theo</a:t>
            </a:r>
            <a:r>
              <a:rPr lang="en-US" sz="3200" u="sng" dirty="0">
                <a:latin typeface="+mn-lt"/>
              </a:rPr>
              <a:t> </a:t>
            </a:r>
            <a:r>
              <a:rPr lang="en-US" sz="3200" u="sng" dirty="0" err="1">
                <a:latin typeface="+mn-lt"/>
              </a:rPr>
              <a:t>dõi</a:t>
            </a:r>
            <a:r>
              <a:rPr lang="en-US" sz="3200" u="sng" dirty="0">
                <a:latin typeface="+mn-lt"/>
              </a:rPr>
              <a:t>, </a:t>
            </a:r>
            <a:r>
              <a:rPr lang="en-US" sz="3200" u="sng" dirty="0" err="1">
                <a:latin typeface="+mn-lt"/>
              </a:rPr>
              <a:t>giúp</a:t>
            </a:r>
            <a:r>
              <a:rPr lang="en-US" sz="3200" u="sng" dirty="0">
                <a:latin typeface="+mn-lt"/>
              </a:rPr>
              <a:t> </a:t>
            </a:r>
            <a:r>
              <a:rPr lang="en-US" sz="3200" u="sng" dirty="0" err="1">
                <a:latin typeface="+mn-lt"/>
              </a:rPr>
              <a:t>đỡ</a:t>
            </a:r>
            <a:r>
              <a:rPr lang="en-US" sz="3200" u="sng" dirty="0">
                <a:latin typeface="+mn-lt"/>
              </a:rPr>
              <a:t> </a:t>
            </a:r>
            <a:r>
              <a:rPr lang="en-US" sz="3200" u="sng" dirty="0" err="1">
                <a:latin typeface="+mn-lt"/>
              </a:rPr>
              <a:t>người</a:t>
            </a:r>
            <a:r>
              <a:rPr lang="en-US" sz="3200" u="sng" dirty="0">
                <a:latin typeface="+mn-lt"/>
              </a:rPr>
              <a:t> </a:t>
            </a:r>
            <a:r>
              <a:rPr lang="en-US" sz="3200" u="sng" dirty="0" err="1">
                <a:latin typeface="+mn-lt"/>
              </a:rPr>
              <a:t>vào</a:t>
            </a:r>
            <a:r>
              <a:rPr lang="en-US" sz="3200" u="sng" dirty="0">
                <a:latin typeface="+mn-lt"/>
              </a:rPr>
              <a:t> </a:t>
            </a:r>
            <a:r>
              <a:rPr lang="en-US" sz="3200" u="sng" dirty="0" err="1">
                <a:latin typeface="+mn-lt"/>
              </a:rPr>
              <a:t>đảng</a:t>
            </a:r>
            <a:r>
              <a:rPr lang="en-US" sz="3200" u="sng" dirty="0">
                <a:latin typeface="+mn-lt"/>
              </a:rPr>
              <a:t> </a:t>
            </a:r>
            <a:r>
              <a:rPr lang="en-US" sz="3200" u="sng" dirty="0" err="1">
                <a:latin typeface="+mn-lt"/>
              </a:rPr>
              <a:t>thì</a:t>
            </a:r>
            <a:r>
              <a:rPr lang="en-US" sz="3200" u="sng" dirty="0">
                <a:latin typeface="+mn-lt"/>
              </a:rPr>
              <a:t> chi </a:t>
            </a:r>
            <a:r>
              <a:rPr lang="en-US" sz="3200" u="sng" dirty="0" err="1">
                <a:latin typeface="+mn-lt"/>
              </a:rPr>
              <a:t>bộ</a:t>
            </a:r>
            <a:r>
              <a:rPr lang="en-US" sz="3200" u="sng" dirty="0">
                <a:latin typeface="+mn-lt"/>
              </a:rPr>
              <a:t> </a:t>
            </a:r>
            <a:r>
              <a:rPr lang="en-US" sz="3200" u="sng" dirty="0" err="1">
                <a:latin typeface="+mn-lt"/>
              </a:rPr>
              <a:t>phân</a:t>
            </a:r>
            <a:r>
              <a:rPr lang="en-US" sz="3200" u="sng" dirty="0">
                <a:latin typeface="+mn-lt"/>
              </a:rPr>
              <a:t> </a:t>
            </a:r>
            <a:r>
              <a:rPr lang="en-US" sz="3200" u="sng" dirty="0" err="1">
                <a:latin typeface="+mn-lt"/>
              </a:rPr>
              <a:t>công</a:t>
            </a:r>
            <a:r>
              <a:rPr lang="en-US" sz="3200" u="sng" dirty="0">
                <a:latin typeface="+mn-lt"/>
              </a:rPr>
              <a:t> </a:t>
            </a:r>
            <a:r>
              <a:rPr lang="en-US" sz="3200" u="sng" dirty="0" err="1">
                <a:latin typeface="+mn-lt"/>
              </a:rPr>
              <a:t>đảng</a:t>
            </a:r>
            <a:r>
              <a:rPr lang="en-US" sz="3200" u="sng" dirty="0">
                <a:latin typeface="+mn-lt"/>
              </a:rPr>
              <a:t> </a:t>
            </a:r>
            <a:r>
              <a:rPr lang="en-US" sz="3200" u="sng" dirty="0" err="1">
                <a:latin typeface="+mn-lt"/>
              </a:rPr>
              <a:t>viên</a:t>
            </a:r>
            <a:r>
              <a:rPr lang="en-US" sz="3200" u="sng" dirty="0">
                <a:latin typeface="+mn-lt"/>
              </a:rPr>
              <a:t> </a:t>
            </a:r>
            <a:r>
              <a:rPr lang="en-US" sz="3200" u="sng" dirty="0" err="1">
                <a:latin typeface="+mn-lt"/>
              </a:rPr>
              <a:t>chính</a:t>
            </a:r>
            <a:r>
              <a:rPr lang="en-US" sz="3200" u="sng" dirty="0">
                <a:latin typeface="+mn-lt"/>
              </a:rPr>
              <a:t> </a:t>
            </a:r>
            <a:r>
              <a:rPr lang="en-US" sz="3200" u="sng" dirty="0" err="1">
                <a:latin typeface="+mn-lt"/>
              </a:rPr>
              <a:t>thức</a:t>
            </a:r>
            <a:r>
              <a:rPr lang="en-US" sz="3200" u="sng" dirty="0">
                <a:latin typeface="+mn-lt"/>
              </a:rPr>
              <a:t> </a:t>
            </a:r>
            <a:r>
              <a:rPr lang="en-US" sz="3200" u="sng" dirty="0" err="1">
                <a:latin typeface="+mn-lt"/>
              </a:rPr>
              <a:t>theo</a:t>
            </a:r>
            <a:r>
              <a:rPr lang="en-US" sz="3200" u="sng" dirty="0">
                <a:latin typeface="+mn-lt"/>
              </a:rPr>
              <a:t> </a:t>
            </a:r>
            <a:r>
              <a:rPr lang="en-US" sz="3200" u="sng" dirty="0" err="1">
                <a:latin typeface="+mn-lt"/>
              </a:rPr>
              <a:t>dõi</a:t>
            </a:r>
            <a:r>
              <a:rPr lang="en-US" sz="3200" u="sng" dirty="0">
                <a:latin typeface="+mn-lt"/>
              </a:rPr>
              <a:t>, </a:t>
            </a:r>
            <a:r>
              <a:rPr lang="en-US" sz="3200" u="sng" dirty="0" err="1">
                <a:latin typeface="+mn-lt"/>
              </a:rPr>
              <a:t>giúp</a:t>
            </a:r>
            <a:r>
              <a:rPr lang="en-US" sz="3200" u="sng" dirty="0">
                <a:latin typeface="+mn-lt"/>
              </a:rPr>
              <a:t> </a:t>
            </a:r>
            <a:r>
              <a:rPr lang="en-US" sz="3200" u="sng" dirty="0" err="1">
                <a:latin typeface="+mn-lt"/>
              </a:rPr>
              <a:t>đỡ</a:t>
            </a:r>
            <a:r>
              <a:rPr lang="en-US" sz="3200" u="sng" dirty="0">
                <a:latin typeface="+mn-lt"/>
              </a:rPr>
              <a:t> </a:t>
            </a:r>
            <a:r>
              <a:rPr lang="en-US" sz="3200" u="sng" dirty="0" err="1">
                <a:latin typeface="+mn-lt"/>
              </a:rPr>
              <a:t>người</a:t>
            </a:r>
            <a:r>
              <a:rPr lang="en-US" sz="3200" u="sng" dirty="0">
                <a:latin typeface="+mn-lt"/>
              </a:rPr>
              <a:t> </a:t>
            </a:r>
            <a:r>
              <a:rPr lang="en-US" sz="3200" u="sng" dirty="0" err="1">
                <a:latin typeface="+mn-lt"/>
              </a:rPr>
              <a:t>vào</a:t>
            </a:r>
            <a:r>
              <a:rPr lang="en-US" sz="3200" u="sng" dirty="0">
                <a:latin typeface="+mn-lt"/>
              </a:rPr>
              <a:t> </a:t>
            </a:r>
            <a:r>
              <a:rPr lang="en-US" sz="3200" u="sng" dirty="0" err="1">
                <a:latin typeface="+mn-lt"/>
              </a:rPr>
              <a:t>Đảng</a:t>
            </a:r>
            <a:r>
              <a:rPr lang="en-US" sz="3200" u="sng" dirty="0">
                <a:latin typeface="+mn-lt"/>
              </a:rPr>
              <a:t> (</a:t>
            </a:r>
            <a:r>
              <a:rPr lang="en-US" sz="3200" u="sng" dirty="0" err="1">
                <a:latin typeface="+mn-lt"/>
              </a:rPr>
              <a:t>không</a:t>
            </a:r>
            <a:r>
              <a:rPr lang="en-US" sz="3200" u="sng" dirty="0">
                <a:latin typeface="+mn-lt"/>
              </a:rPr>
              <a:t> </a:t>
            </a:r>
            <a:r>
              <a:rPr lang="en-US" sz="3200" u="sng" dirty="0" err="1">
                <a:latin typeface="+mn-lt"/>
              </a:rPr>
              <a:t>nhất</a:t>
            </a:r>
            <a:r>
              <a:rPr lang="en-US" sz="3200" u="sng" dirty="0">
                <a:latin typeface="+mn-lt"/>
              </a:rPr>
              <a:t> </a:t>
            </a:r>
            <a:r>
              <a:rPr lang="en-US" sz="3200" u="sng" dirty="0" err="1">
                <a:latin typeface="+mn-lt"/>
              </a:rPr>
              <a:t>thiết</a:t>
            </a:r>
            <a:r>
              <a:rPr lang="en-US" sz="3200" u="sng" dirty="0">
                <a:latin typeface="+mn-lt"/>
              </a:rPr>
              <a:t> </a:t>
            </a:r>
            <a:r>
              <a:rPr lang="en-US" sz="3200" u="sng" dirty="0" err="1">
                <a:latin typeface="+mn-lt"/>
              </a:rPr>
              <a:t>đảng</a:t>
            </a:r>
            <a:r>
              <a:rPr lang="en-US" sz="3200" u="sng" dirty="0">
                <a:latin typeface="+mn-lt"/>
              </a:rPr>
              <a:t> </a:t>
            </a:r>
            <a:r>
              <a:rPr lang="en-US" sz="3200" u="sng" dirty="0" err="1">
                <a:latin typeface="+mn-lt"/>
              </a:rPr>
              <a:t>viên</a:t>
            </a:r>
            <a:r>
              <a:rPr lang="en-US" sz="3200" u="sng" dirty="0">
                <a:latin typeface="+mn-lt"/>
              </a:rPr>
              <a:t> </a:t>
            </a:r>
            <a:r>
              <a:rPr lang="en-US" sz="3200" u="sng" dirty="0" err="1">
                <a:latin typeface="+mn-lt"/>
              </a:rPr>
              <a:t>đó</a:t>
            </a:r>
            <a:r>
              <a:rPr lang="en-US" sz="3200" u="sng" dirty="0">
                <a:latin typeface="+mn-lt"/>
              </a:rPr>
              <a:t> </a:t>
            </a:r>
            <a:r>
              <a:rPr lang="en-US" sz="3200" u="sng" dirty="0" err="1">
                <a:latin typeface="+mn-lt"/>
              </a:rPr>
              <a:t>cùng</a:t>
            </a:r>
            <a:r>
              <a:rPr lang="en-US" sz="3200" u="sng" dirty="0">
                <a:latin typeface="+mn-lt"/>
              </a:rPr>
              <a:t> </a:t>
            </a:r>
            <a:r>
              <a:rPr lang="en-US" sz="3200" u="sng" dirty="0" err="1">
                <a:latin typeface="+mn-lt"/>
              </a:rPr>
              <a:t>công</a:t>
            </a:r>
            <a:r>
              <a:rPr lang="en-US" sz="3200" u="sng" dirty="0">
                <a:latin typeface="+mn-lt"/>
              </a:rPr>
              <a:t> </a:t>
            </a:r>
            <a:r>
              <a:rPr lang="en-US" sz="3200" u="sng" dirty="0" err="1">
                <a:latin typeface="+mn-lt"/>
              </a:rPr>
              <a:t>tác</a:t>
            </a:r>
            <a:r>
              <a:rPr lang="en-US" sz="3200" u="sng" dirty="0">
                <a:latin typeface="+mn-lt"/>
              </a:rPr>
              <a:t>, </a:t>
            </a:r>
            <a:r>
              <a:rPr lang="en-US" sz="3200" u="sng" dirty="0" err="1">
                <a:latin typeface="+mn-lt"/>
              </a:rPr>
              <a:t>lao</a:t>
            </a:r>
            <a:r>
              <a:rPr lang="en-US" sz="3200" u="sng" dirty="0">
                <a:latin typeface="+mn-lt"/>
              </a:rPr>
              <a:t> </a:t>
            </a:r>
            <a:r>
              <a:rPr lang="en-US" sz="3200" u="sng" dirty="0" err="1">
                <a:latin typeface="+mn-lt"/>
              </a:rPr>
              <a:t>động</a:t>
            </a:r>
            <a:r>
              <a:rPr lang="en-US" sz="3200" u="sng" dirty="0">
                <a:latin typeface="+mn-lt"/>
              </a:rPr>
              <a:t>, </a:t>
            </a:r>
            <a:r>
              <a:rPr lang="en-US" sz="3200" u="sng" dirty="0" err="1">
                <a:latin typeface="+mn-lt"/>
              </a:rPr>
              <a:t>học</a:t>
            </a:r>
            <a:r>
              <a:rPr lang="en-US" sz="3200" u="sng" dirty="0">
                <a:latin typeface="+mn-lt"/>
              </a:rPr>
              <a:t> </a:t>
            </a:r>
            <a:r>
              <a:rPr lang="en-US" sz="3200" u="sng" dirty="0" err="1">
                <a:latin typeface="+mn-lt"/>
              </a:rPr>
              <a:t>tập</a:t>
            </a:r>
            <a:r>
              <a:rPr lang="en-US" sz="3200" u="sng" dirty="0">
                <a:latin typeface="+mn-lt"/>
              </a:rPr>
              <a:t> </a:t>
            </a:r>
            <a:r>
              <a:rPr lang="en-US" sz="3200" u="sng" dirty="0" err="1">
                <a:latin typeface="+mn-lt"/>
              </a:rPr>
              <a:t>với</a:t>
            </a:r>
            <a:r>
              <a:rPr lang="en-US" sz="3200" u="sng" dirty="0">
                <a:latin typeface="+mn-lt"/>
              </a:rPr>
              <a:t> </a:t>
            </a:r>
            <a:r>
              <a:rPr lang="en-US" sz="3200" u="sng" dirty="0" err="1">
                <a:latin typeface="+mn-lt"/>
              </a:rPr>
              <a:t>người</a:t>
            </a:r>
            <a:r>
              <a:rPr lang="en-US" sz="3200" u="sng" dirty="0">
                <a:latin typeface="+mn-lt"/>
              </a:rPr>
              <a:t> </a:t>
            </a:r>
            <a:r>
              <a:rPr lang="en-US" sz="3200" u="sng" dirty="0" err="1">
                <a:latin typeface="+mn-lt"/>
              </a:rPr>
              <a:t>vào</a:t>
            </a:r>
            <a:r>
              <a:rPr lang="en-US" sz="3200" u="sng" dirty="0">
                <a:latin typeface="+mn-lt"/>
              </a:rPr>
              <a:t> </a:t>
            </a:r>
            <a:r>
              <a:rPr lang="en-US" sz="3200" u="sng" dirty="0" err="1">
                <a:latin typeface="+mn-lt"/>
              </a:rPr>
              <a:t>Đảng</a:t>
            </a:r>
            <a:r>
              <a:rPr lang="en-US" sz="3200" u="sng" dirty="0">
                <a:latin typeface="+mn-lt"/>
              </a:rPr>
              <a:t> </a:t>
            </a:r>
            <a:r>
              <a:rPr lang="en-US" sz="3200" u="sng" dirty="0" err="1">
                <a:latin typeface="+mn-lt"/>
              </a:rPr>
              <a:t>ít</a:t>
            </a:r>
            <a:r>
              <a:rPr lang="en-US" sz="3200" u="sng" dirty="0">
                <a:latin typeface="+mn-lt"/>
              </a:rPr>
              <a:t> </a:t>
            </a:r>
            <a:r>
              <a:rPr lang="en-US" sz="3200" u="sng" dirty="0" err="1">
                <a:latin typeface="+mn-lt"/>
              </a:rPr>
              <a:t>nhất</a:t>
            </a:r>
            <a:r>
              <a:rPr lang="en-US" sz="3200" u="sng" dirty="0">
                <a:latin typeface="+mn-lt"/>
              </a:rPr>
              <a:t> 12 </a:t>
            </a:r>
            <a:r>
              <a:rPr lang="en-US" sz="3200" u="sng" dirty="0" err="1">
                <a:latin typeface="+mn-lt"/>
              </a:rPr>
              <a:t>tháng</a:t>
            </a:r>
            <a:r>
              <a:rPr lang="en-US" sz="3200" u="sng" dirty="0">
                <a:latin typeface="+mn-lt"/>
              </a:rPr>
              <a:t>).</a:t>
            </a:r>
          </a:p>
          <a:p>
            <a:pPr algn="just"/>
            <a:r>
              <a:rPr lang="en-US" sz="3200" dirty="0">
                <a:latin typeface="+mn-lt"/>
              </a:rPr>
              <a:t>	-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chính</a:t>
            </a:r>
            <a:r>
              <a:rPr lang="en-US" sz="3200" dirty="0">
                <a:latin typeface="+mn-lt"/>
              </a:rPr>
              <a:t> </a:t>
            </a:r>
            <a:r>
              <a:rPr lang="en-US" sz="3200" dirty="0" err="1">
                <a:latin typeface="+mn-lt"/>
              </a:rPr>
              <a:t>thức</a:t>
            </a:r>
            <a:r>
              <a:rPr lang="en-US" sz="3200" dirty="0">
                <a:latin typeface="+mn-lt"/>
              </a:rPr>
              <a:t> </a:t>
            </a:r>
            <a:r>
              <a:rPr lang="en-US" sz="3200" dirty="0" err="1">
                <a:latin typeface="+mn-lt"/>
              </a:rPr>
              <a:t>giúp</a:t>
            </a:r>
            <a:r>
              <a:rPr lang="en-US" sz="3200" dirty="0">
                <a:latin typeface="+mn-lt"/>
              </a:rPr>
              <a:t> </a:t>
            </a:r>
            <a:r>
              <a:rPr lang="en-US" sz="3200" dirty="0" err="1">
                <a:latin typeface="+mn-lt"/>
              </a:rPr>
              <a:t>đỡ</a:t>
            </a:r>
            <a:r>
              <a:rPr lang="en-US" sz="3200" dirty="0">
                <a:latin typeface="+mn-lt"/>
              </a:rPr>
              <a:t> </a:t>
            </a:r>
            <a:r>
              <a:rPr lang="en-US" sz="3200" dirty="0" err="1">
                <a:latin typeface="+mn-lt"/>
              </a:rPr>
              <a:t>người</a:t>
            </a:r>
            <a:r>
              <a:rPr lang="en-US" sz="3200" dirty="0">
                <a:latin typeface="+mn-lt"/>
              </a:rPr>
              <a:t> </a:t>
            </a:r>
            <a:r>
              <a:rPr lang="en-US" sz="3200" dirty="0" err="1">
                <a:latin typeface="+mn-lt"/>
              </a:rPr>
              <a:t>vào</a:t>
            </a:r>
            <a:r>
              <a:rPr lang="en-US" sz="3200" dirty="0">
                <a:latin typeface="+mn-lt"/>
              </a:rPr>
              <a:t> </a:t>
            </a:r>
            <a:r>
              <a:rPr lang="en-US" sz="3200" dirty="0" err="1">
                <a:latin typeface="+mn-lt"/>
              </a:rPr>
              <a:t>Đảng</a:t>
            </a:r>
            <a:r>
              <a:rPr lang="en-US" sz="3200" dirty="0">
                <a:latin typeface="+mn-lt"/>
              </a:rPr>
              <a:t> </a:t>
            </a:r>
            <a:r>
              <a:rPr lang="en-US" sz="3200" dirty="0" err="1">
                <a:latin typeface="+mn-lt"/>
              </a:rPr>
              <a:t>viết</a:t>
            </a:r>
            <a:r>
              <a:rPr lang="en-US" sz="3200" dirty="0">
                <a:latin typeface="+mn-lt"/>
              </a:rPr>
              <a:t> “</a:t>
            </a:r>
            <a:r>
              <a:rPr lang="en-US" sz="3200" i="1" dirty="0" err="1">
                <a:latin typeface="+mn-lt"/>
              </a:rPr>
              <a:t>Giấy</a:t>
            </a:r>
            <a:r>
              <a:rPr lang="en-US" sz="3200" i="1" dirty="0">
                <a:latin typeface="+mn-lt"/>
              </a:rPr>
              <a:t> </a:t>
            </a:r>
            <a:r>
              <a:rPr lang="en-US" sz="3200" i="1" dirty="0" err="1">
                <a:latin typeface="+mn-lt"/>
              </a:rPr>
              <a:t>giới</a:t>
            </a:r>
            <a:r>
              <a:rPr lang="en-US" sz="3200" i="1" dirty="0">
                <a:latin typeface="+mn-lt"/>
              </a:rPr>
              <a:t> </a:t>
            </a:r>
            <a:r>
              <a:rPr lang="en-US" sz="3200" i="1" dirty="0" err="1">
                <a:latin typeface="+mn-lt"/>
              </a:rPr>
              <a:t>thiệu</a:t>
            </a:r>
            <a:r>
              <a:rPr lang="en-US" sz="3200" i="1" dirty="0">
                <a:latin typeface="+mn-lt"/>
              </a:rPr>
              <a:t> </a:t>
            </a:r>
            <a:r>
              <a:rPr lang="en-US" sz="3200" i="1" dirty="0" err="1">
                <a:latin typeface="+mn-lt"/>
              </a:rPr>
              <a:t>người</a:t>
            </a:r>
            <a:r>
              <a:rPr lang="en-US" sz="3200" i="1" dirty="0">
                <a:latin typeface="+mn-lt"/>
              </a:rPr>
              <a:t> </a:t>
            </a:r>
            <a:r>
              <a:rPr lang="en-US" sz="3200" i="1" dirty="0" err="1">
                <a:latin typeface="+mn-lt"/>
              </a:rPr>
              <a:t>vào</a:t>
            </a:r>
            <a:r>
              <a:rPr lang="en-US" sz="3200" i="1" dirty="0">
                <a:latin typeface="+mn-lt"/>
              </a:rPr>
              <a:t> </a:t>
            </a:r>
            <a:r>
              <a:rPr lang="en-US" sz="3200" i="1" dirty="0" err="1">
                <a:latin typeface="+mn-lt"/>
              </a:rPr>
              <a:t>Đảng</a:t>
            </a:r>
            <a:r>
              <a:rPr lang="en-US" sz="3200" i="1" dirty="0">
                <a:latin typeface="+mn-lt"/>
              </a:rPr>
              <a:t>”</a:t>
            </a:r>
            <a:endParaRPr lang="en-US" sz="3200" b="1" dirty="0">
              <a:solidFill>
                <a:srgbClr val="FF0000"/>
              </a:solidFill>
              <a:latin typeface="+mn-lt"/>
            </a:endParaRPr>
          </a:p>
        </p:txBody>
      </p:sp>
    </p:spTree>
    <p:extLst>
      <p:ext uri="{BB962C8B-B14F-4D97-AF65-F5344CB8AC3E}">
        <p14:creationId xmlns:p14="http://schemas.microsoft.com/office/powerpoint/2010/main" val="42405913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6" y="685800"/>
            <a:ext cx="11353800" cy="5486400"/>
          </a:xfrm>
        </p:spPr>
        <p:txBody>
          <a:bodyPr/>
          <a:lstStyle/>
          <a:p>
            <a:r>
              <a:rPr lang="en-US" sz="3200" b="1" i="1" dirty="0">
                <a:latin typeface="+mn-lt"/>
              </a:rPr>
              <a:t>	6. </a:t>
            </a:r>
            <a:r>
              <a:rPr lang="en-US" sz="3200" b="1" i="1" dirty="0" err="1">
                <a:latin typeface="+mn-lt"/>
              </a:rPr>
              <a:t>Nghị</a:t>
            </a:r>
            <a:r>
              <a:rPr lang="en-US" sz="3200" b="1" i="1" dirty="0">
                <a:latin typeface="+mn-lt"/>
              </a:rPr>
              <a:t> </a:t>
            </a:r>
            <a:r>
              <a:rPr lang="en-US" sz="3200" b="1" i="1" dirty="0" err="1">
                <a:latin typeface="+mn-lt"/>
              </a:rPr>
              <a:t>quyết</a:t>
            </a:r>
            <a:r>
              <a:rPr lang="en-US" sz="3200" b="1" i="1" dirty="0">
                <a:latin typeface="+mn-lt"/>
              </a:rPr>
              <a:t> </a:t>
            </a:r>
            <a:r>
              <a:rPr lang="en-US" sz="3200" b="1" i="1" dirty="0" err="1">
                <a:latin typeface="+mn-lt"/>
              </a:rPr>
              <a:t>giới</a:t>
            </a:r>
            <a:r>
              <a:rPr lang="en-US" sz="3200" b="1" i="1" dirty="0">
                <a:latin typeface="+mn-lt"/>
              </a:rPr>
              <a:t> </a:t>
            </a:r>
            <a:r>
              <a:rPr lang="en-US" sz="3200" b="1" i="1" dirty="0" err="1">
                <a:latin typeface="+mn-lt"/>
              </a:rPr>
              <a:t>thiệu</a:t>
            </a:r>
            <a:r>
              <a:rPr lang="en-US" sz="3200" b="1" i="1" dirty="0">
                <a:latin typeface="+mn-lt"/>
              </a:rPr>
              <a:t> </a:t>
            </a:r>
            <a:r>
              <a:rPr lang="en-US" sz="3200" b="1" i="1" dirty="0" err="1">
                <a:latin typeface="+mn-lt"/>
              </a:rPr>
              <a:t>đoàn</a:t>
            </a:r>
            <a:r>
              <a:rPr lang="en-US" sz="3200" b="1" i="1" dirty="0">
                <a:latin typeface="+mn-lt"/>
              </a:rPr>
              <a:t> </a:t>
            </a:r>
            <a:r>
              <a:rPr lang="en-US" sz="3200" b="1" i="1" dirty="0" err="1">
                <a:latin typeface="+mn-lt"/>
              </a:rPr>
              <a:t>viên</a:t>
            </a:r>
            <a:r>
              <a:rPr lang="en-US" sz="3200" b="1" i="1" dirty="0">
                <a:latin typeface="+mn-lt"/>
              </a:rPr>
              <a:t> </a:t>
            </a:r>
            <a:r>
              <a:rPr lang="en-US" sz="3200" b="1" i="1" dirty="0" err="1">
                <a:latin typeface="+mn-lt"/>
              </a:rPr>
              <a:t>ưu</a:t>
            </a:r>
            <a:r>
              <a:rPr lang="en-US" sz="3200" b="1" i="1" dirty="0">
                <a:latin typeface="+mn-lt"/>
              </a:rPr>
              <a:t> </a:t>
            </a:r>
            <a:r>
              <a:rPr lang="en-US" sz="3200" b="1" i="1" dirty="0" err="1">
                <a:latin typeface="+mn-lt"/>
              </a:rPr>
              <a:t>tú</a:t>
            </a:r>
            <a:r>
              <a:rPr lang="en-US" sz="3200" b="1" i="1" dirty="0">
                <a:latin typeface="+mn-lt"/>
              </a:rPr>
              <a:t> </a:t>
            </a:r>
            <a:r>
              <a:rPr lang="en-US" sz="3200" b="1" i="1" dirty="0" err="1">
                <a:latin typeface="+mn-lt"/>
              </a:rPr>
              <a:t>vào</a:t>
            </a:r>
            <a:r>
              <a:rPr lang="en-US" sz="3200" b="1" i="1" dirty="0">
                <a:latin typeface="+mn-lt"/>
              </a:rPr>
              <a:t> </a:t>
            </a:r>
            <a:r>
              <a:rPr lang="en-US" sz="3200" b="1" i="1" dirty="0" err="1">
                <a:latin typeface="+mn-lt"/>
              </a:rPr>
              <a:t>Đảng</a:t>
            </a:r>
            <a:r>
              <a:rPr lang="en-US" sz="3200" i="1" dirty="0">
                <a:latin typeface="+mn-lt"/>
              </a:rPr>
              <a:t> (</a:t>
            </a:r>
            <a:r>
              <a:rPr lang="en-US" sz="3200" i="1" dirty="0" err="1">
                <a:latin typeface="+mn-lt"/>
              </a:rPr>
              <a:t>Mẫu</a:t>
            </a:r>
            <a:r>
              <a:rPr lang="en-US" sz="3200" i="1" dirty="0">
                <a:latin typeface="+mn-lt"/>
              </a:rPr>
              <a:t> 4-KNĐ) (</a:t>
            </a:r>
            <a:r>
              <a:rPr lang="en-US" sz="3200" i="1" dirty="0" err="1">
                <a:latin typeface="+mn-lt"/>
              </a:rPr>
              <a:t>thực</a:t>
            </a:r>
            <a:r>
              <a:rPr lang="en-US" sz="3200" i="1" dirty="0">
                <a:latin typeface="+mn-lt"/>
              </a:rPr>
              <a:t> </a:t>
            </a:r>
            <a:r>
              <a:rPr lang="en-US" sz="3200" i="1" dirty="0" err="1">
                <a:latin typeface="+mn-lt"/>
              </a:rPr>
              <a:t>hiện</a:t>
            </a:r>
            <a:r>
              <a:rPr lang="en-US" sz="3200" i="1" dirty="0">
                <a:latin typeface="+mn-lt"/>
              </a:rPr>
              <a:t> </a:t>
            </a:r>
            <a:r>
              <a:rPr lang="en-US" sz="3200" i="1" dirty="0" err="1">
                <a:latin typeface="+mn-lt"/>
              </a:rPr>
              <a:t>theo</a:t>
            </a:r>
            <a:r>
              <a:rPr lang="en-US" sz="3200" i="1" dirty="0">
                <a:latin typeface="+mn-lt"/>
              </a:rPr>
              <a:t> </a:t>
            </a:r>
            <a:r>
              <a:rPr lang="en-US" sz="3200" i="1" dirty="0" err="1">
                <a:latin typeface="+mn-lt"/>
              </a:rPr>
              <a:t>quy</a:t>
            </a:r>
            <a:r>
              <a:rPr lang="en-US" sz="3200" i="1" dirty="0">
                <a:latin typeface="+mn-lt"/>
              </a:rPr>
              <a:t> </a:t>
            </a:r>
            <a:r>
              <a:rPr lang="en-US" sz="3200" i="1" dirty="0" err="1">
                <a:latin typeface="+mn-lt"/>
              </a:rPr>
              <a:t>định</a:t>
            </a:r>
            <a:r>
              <a:rPr lang="en-US" sz="3200" i="1" dirty="0">
                <a:latin typeface="+mn-lt"/>
              </a:rPr>
              <a:t>)</a:t>
            </a:r>
            <a:br>
              <a:rPr lang="en-US" sz="3200" i="1" dirty="0">
                <a:latin typeface="+mn-lt"/>
              </a:rPr>
            </a:br>
            <a:r>
              <a:rPr lang="en-US" sz="3200" i="1" dirty="0">
                <a:latin typeface="+mn-lt"/>
              </a:rPr>
              <a:t>	</a:t>
            </a:r>
            <a:r>
              <a:rPr lang="en-US" sz="3200" i="1" dirty="0" err="1">
                <a:latin typeface="+mn-lt"/>
              </a:rPr>
              <a:t>Lưu</a:t>
            </a:r>
            <a:r>
              <a:rPr lang="en-US" sz="3200" i="1" dirty="0">
                <a:latin typeface="+mn-lt"/>
              </a:rPr>
              <a:t> ý: </a:t>
            </a:r>
            <a:r>
              <a:rPr lang="en-US" sz="3200" i="1" dirty="0" err="1">
                <a:latin typeface="+mn-lt"/>
              </a:rPr>
              <a:t>Nghị</a:t>
            </a:r>
            <a:r>
              <a:rPr lang="en-US" sz="3200" i="1" dirty="0">
                <a:latin typeface="+mn-lt"/>
              </a:rPr>
              <a:t> </a:t>
            </a:r>
            <a:r>
              <a:rPr lang="en-US" sz="3200" i="1" dirty="0" err="1">
                <a:latin typeface="+mn-lt"/>
              </a:rPr>
              <a:t>quyết</a:t>
            </a:r>
            <a:r>
              <a:rPr lang="en-US" sz="3200" i="1" dirty="0">
                <a:latin typeface="+mn-lt"/>
              </a:rPr>
              <a:t> BCH </a:t>
            </a:r>
            <a:r>
              <a:rPr lang="en-US" sz="3200" i="1" dirty="0" err="1">
                <a:latin typeface="+mn-lt"/>
              </a:rPr>
              <a:t>Đoàn</a:t>
            </a:r>
            <a:r>
              <a:rPr lang="en-US" sz="3200" i="1" dirty="0">
                <a:latin typeface="+mn-lt"/>
              </a:rPr>
              <a:t> </a:t>
            </a:r>
            <a:r>
              <a:rPr lang="en-US" sz="3200" i="1" dirty="0" err="1">
                <a:latin typeface="+mn-lt"/>
              </a:rPr>
              <a:t>thanh</a:t>
            </a:r>
            <a:r>
              <a:rPr lang="en-US" sz="3200" i="1" dirty="0">
                <a:latin typeface="+mn-lt"/>
              </a:rPr>
              <a:t> </a:t>
            </a:r>
            <a:r>
              <a:rPr lang="en-US" sz="3200" i="1" dirty="0" err="1">
                <a:latin typeface="+mn-lt"/>
              </a:rPr>
              <a:t>niên</a:t>
            </a:r>
            <a:r>
              <a:rPr lang="en-US" sz="3200" i="1" dirty="0">
                <a:latin typeface="+mn-lt"/>
              </a:rPr>
              <a:t> (</a:t>
            </a:r>
            <a:r>
              <a:rPr lang="en-US" sz="3200" i="1" dirty="0" err="1">
                <a:latin typeface="+mn-lt"/>
              </a:rPr>
              <a:t>công</a:t>
            </a:r>
            <a:r>
              <a:rPr lang="en-US" sz="3200" i="1" dirty="0">
                <a:latin typeface="+mn-lt"/>
              </a:rPr>
              <a:t> </a:t>
            </a:r>
            <a:r>
              <a:rPr lang="en-US" sz="3200" i="1" dirty="0" err="1">
                <a:latin typeface="+mn-lt"/>
              </a:rPr>
              <a:t>đoàn</a:t>
            </a:r>
            <a:r>
              <a:rPr lang="en-US" sz="3200" i="1" dirty="0">
                <a:latin typeface="+mn-lt"/>
              </a:rPr>
              <a:t>) </a:t>
            </a:r>
            <a:r>
              <a:rPr lang="en-US" sz="3200" i="1" dirty="0" err="1">
                <a:latin typeface="+mn-lt"/>
              </a:rPr>
              <a:t>cơ</a:t>
            </a:r>
            <a:r>
              <a:rPr lang="en-US" sz="3200" i="1" dirty="0">
                <a:latin typeface="+mn-lt"/>
              </a:rPr>
              <a:t> </a:t>
            </a:r>
            <a:r>
              <a:rPr lang="en-US" sz="3200" i="1" dirty="0" err="1">
                <a:latin typeface="+mn-lt"/>
              </a:rPr>
              <a:t>sở</a:t>
            </a:r>
            <a:r>
              <a:rPr lang="en-US" sz="3200" i="1" dirty="0">
                <a:latin typeface="+mn-lt"/>
              </a:rPr>
              <a:t>.</a:t>
            </a:r>
            <a:br>
              <a:rPr lang="en-US" sz="3200" i="1" dirty="0">
                <a:latin typeface="+mn-lt"/>
              </a:rPr>
            </a:br>
            <a:r>
              <a:rPr lang="en-US" sz="3200" i="1" dirty="0">
                <a:latin typeface="+mn-lt"/>
              </a:rPr>
              <a:t>	</a:t>
            </a:r>
            <a:br>
              <a:rPr lang="en-US" sz="3200" i="1" dirty="0">
                <a:latin typeface="+mn-lt"/>
              </a:rPr>
            </a:br>
            <a:r>
              <a:rPr lang="en-US" sz="3200" i="1" dirty="0">
                <a:latin typeface="+mn-lt"/>
              </a:rPr>
              <a:t>	</a:t>
            </a:r>
            <a:r>
              <a:rPr lang="en-US" sz="3200" b="1" i="1" dirty="0">
                <a:latin typeface="+mn-lt"/>
              </a:rPr>
              <a:t>7. </a:t>
            </a:r>
            <a:r>
              <a:rPr lang="en-US" sz="3200" b="1" i="1" dirty="0" err="1">
                <a:latin typeface="+mn-lt"/>
              </a:rPr>
              <a:t>Tổng</a:t>
            </a:r>
            <a:r>
              <a:rPr lang="en-US" sz="3200" b="1" i="1" dirty="0">
                <a:latin typeface="+mn-lt"/>
              </a:rPr>
              <a:t> </a:t>
            </a:r>
            <a:r>
              <a:rPr lang="en-US" sz="3200" b="1" i="1" dirty="0" err="1">
                <a:latin typeface="+mn-lt"/>
              </a:rPr>
              <a:t>hợp</a:t>
            </a:r>
            <a:r>
              <a:rPr lang="en-US" sz="3200" b="1" i="1" dirty="0">
                <a:latin typeface="+mn-lt"/>
              </a:rPr>
              <a:t> ý </a:t>
            </a:r>
            <a:r>
              <a:rPr lang="en-US" sz="3200" b="1" i="1" dirty="0" err="1">
                <a:latin typeface="+mn-lt"/>
              </a:rPr>
              <a:t>kiến</a:t>
            </a:r>
            <a:r>
              <a:rPr lang="en-US" sz="3200" b="1" i="1" dirty="0">
                <a:latin typeface="+mn-lt"/>
              </a:rPr>
              <a:t> </a:t>
            </a:r>
            <a:r>
              <a:rPr lang="en-US" sz="3200" b="1" i="1" dirty="0" err="1">
                <a:latin typeface="+mn-lt"/>
              </a:rPr>
              <a:t>nhận</a:t>
            </a:r>
            <a:r>
              <a:rPr lang="en-US" sz="3200" b="1" i="1" dirty="0">
                <a:latin typeface="+mn-lt"/>
              </a:rPr>
              <a:t> </a:t>
            </a:r>
            <a:r>
              <a:rPr lang="en-US" sz="3200" b="1" i="1" dirty="0" err="1">
                <a:latin typeface="+mn-lt"/>
              </a:rPr>
              <a:t>xét</a:t>
            </a:r>
            <a:r>
              <a:rPr lang="en-US" sz="3200" b="1" i="1" dirty="0">
                <a:latin typeface="+mn-lt"/>
              </a:rPr>
              <a:t> </a:t>
            </a:r>
            <a:r>
              <a:rPr lang="en-US" sz="3200" b="1" i="1" dirty="0" err="1">
                <a:latin typeface="+mn-lt"/>
              </a:rPr>
              <a:t>của</a:t>
            </a:r>
            <a:r>
              <a:rPr lang="en-US" sz="3200" b="1" i="1" dirty="0">
                <a:latin typeface="+mn-lt"/>
              </a:rPr>
              <a:t> </a:t>
            </a:r>
            <a:r>
              <a:rPr lang="en-US" sz="3200" b="1" i="1" dirty="0" err="1">
                <a:latin typeface="+mn-lt"/>
              </a:rPr>
              <a:t>các</a:t>
            </a:r>
            <a:r>
              <a:rPr lang="en-US" sz="3200" b="1" i="1" dirty="0">
                <a:latin typeface="+mn-lt"/>
              </a:rPr>
              <a:t> </a:t>
            </a:r>
            <a:r>
              <a:rPr lang="en-US" sz="3200" b="1" i="1" dirty="0" err="1">
                <a:latin typeface="+mn-lt"/>
              </a:rPr>
              <a:t>đoàn</a:t>
            </a:r>
            <a:r>
              <a:rPr lang="en-US" sz="3200" b="1" i="1" dirty="0">
                <a:latin typeface="+mn-lt"/>
              </a:rPr>
              <a:t> </a:t>
            </a:r>
            <a:r>
              <a:rPr lang="en-US" sz="3200" b="1" i="1" dirty="0" err="1">
                <a:latin typeface="+mn-lt"/>
              </a:rPr>
              <a:t>thể</a:t>
            </a:r>
            <a:r>
              <a:rPr lang="en-US" sz="3200" b="1" i="1" dirty="0">
                <a:latin typeface="+mn-lt"/>
              </a:rPr>
              <a:t> </a:t>
            </a:r>
            <a:r>
              <a:rPr lang="en-US" sz="3200" b="1" i="1" dirty="0" err="1">
                <a:latin typeface="+mn-lt"/>
              </a:rPr>
              <a:t>chính</a:t>
            </a:r>
            <a:r>
              <a:rPr lang="en-US" sz="3200" b="1" i="1" dirty="0">
                <a:latin typeface="+mn-lt"/>
              </a:rPr>
              <a:t> </a:t>
            </a:r>
            <a:r>
              <a:rPr lang="en-US" sz="3200" b="1" i="1" dirty="0" err="1">
                <a:latin typeface="+mn-lt"/>
              </a:rPr>
              <a:t>trị</a:t>
            </a:r>
            <a:r>
              <a:rPr lang="en-US" sz="3200" b="1" i="1" dirty="0">
                <a:latin typeface="+mn-lt"/>
              </a:rPr>
              <a:t> - </a:t>
            </a:r>
            <a:r>
              <a:rPr lang="en-US" sz="3200" b="1" i="1" dirty="0" err="1">
                <a:latin typeface="+mn-lt"/>
              </a:rPr>
              <a:t>xã</a:t>
            </a:r>
            <a:r>
              <a:rPr lang="en-US" sz="3200" b="1" i="1" dirty="0">
                <a:latin typeface="+mn-lt"/>
              </a:rPr>
              <a:t> </a:t>
            </a:r>
            <a:r>
              <a:rPr lang="en-US" sz="3200" b="1" i="1" dirty="0" err="1">
                <a:latin typeface="+mn-lt"/>
              </a:rPr>
              <a:t>hội</a:t>
            </a:r>
            <a:r>
              <a:rPr lang="en-US" sz="3200" b="1" i="1" dirty="0">
                <a:latin typeface="+mn-lt"/>
              </a:rPr>
              <a:t> </a:t>
            </a:r>
            <a:r>
              <a:rPr lang="en-US" sz="3200" b="1" i="1" dirty="0" err="1">
                <a:latin typeface="+mn-lt"/>
              </a:rPr>
              <a:t>nơi</a:t>
            </a:r>
            <a:r>
              <a:rPr lang="en-US" sz="3200" b="1" i="1" dirty="0">
                <a:latin typeface="+mn-lt"/>
              </a:rPr>
              <a:t> </a:t>
            </a:r>
            <a:r>
              <a:rPr lang="en-US" sz="3200" b="1" i="1" dirty="0" err="1">
                <a:latin typeface="+mn-lt"/>
              </a:rPr>
              <a:t>người</a:t>
            </a:r>
            <a:r>
              <a:rPr lang="en-US" sz="3200" b="1" i="1" dirty="0">
                <a:latin typeface="+mn-lt"/>
              </a:rPr>
              <a:t> </a:t>
            </a:r>
            <a:r>
              <a:rPr lang="en-US" sz="3200" b="1" i="1" dirty="0" err="1">
                <a:latin typeface="+mn-lt"/>
              </a:rPr>
              <a:t>vào</a:t>
            </a:r>
            <a:r>
              <a:rPr lang="en-US" sz="3200" b="1" i="1" dirty="0">
                <a:latin typeface="+mn-lt"/>
              </a:rPr>
              <a:t> </a:t>
            </a:r>
            <a:r>
              <a:rPr lang="en-US" sz="3200" b="1" i="1" dirty="0" err="1">
                <a:latin typeface="+mn-lt"/>
              </a:rPr>
              <a:t>Đảng</a:t>
            </a:r>
            <a:r>
              <a:rPr lang="en-US" sz="3200" b="1" i="1" dirty="0">
                <a:latin typeface="+mn-lt"/>
              </a:rPr>
              <a:t> </a:t>
            </a:r>
            <a:r>
              <a:rPr lang="en-US" sz="3200" b="1" i="1" dirty="0" err="1">
                <a:latin typeface="+mn-lt"/>
              </a:rPr>
              <a:t>sinh</a:t>
            </a:r>
            <a:r>
              <a:rPr lang="en-US" sz="3200" b="1" i="1" dirty="0">
                <a:latin typeface="+mn-lt"/>
              </a:rPr>
              <a:t> </a:t>
            </a:r>
            <a:r>
              <a:rPr lang="en-US" sz="3200" b="1" i="1" dirty="0" err="1">
                <a:latin typeface="+mn-lt"/>
              </a:rPr>
              <a:t>hoạt</a:t>
            </a:r>
            <a:r>
              <a:rPr lang="en-US" sz="3200" b="1" i="1" dirty="0">
                <a:latin typeface="+mn-lt"/>
              </a:rPr>
              <a:t> </a:t>
            </a:r>
            <a:r>
              <a:rPr lang="en-US" sz="3200" b="1" i="1" dirty="0" err="1">
                <a:latin typeface="+mn-lt"/>
              </a:rPr>
              <a:t>và</a:t>
            </a:r>
            <a:r>
              <a:rPr lang="en-US" sz="3200" b="1" i="1" dirty="0">
                <a:latin typeface="+mn-lt"/>
              </a:rPr>
              <a:t> chi </a:t>
            </a:r>
            <a:r>
              <a:rPr lang="en-US" sz="3200" b="1" i="1" dirty="0" err="1">
                <a:latin typeface="+mn-lt"/>
              </a:rPr>
              <a:t>ủy</a:t>
            </a:r>
            <a:r>
              <a:rPr lang="en-US" sz="3200" b="1" i="1" dirty="0">
                <a:latin typeface="+mn-lt"/>
              </a:rPr>
              <a:t> </a:t>
            </a:r>
            <a:r>
              <a:rPr lang="en-US" sz="3200" b="1" i="1" dirty="0" err="1">
                <a:latin typeface="+mn-lt"/>
              </a:rPr>
              <a:t>nơi</a:t>
            </a:r>
            <a:r>
              <a:rPr lang="en-US" sz="3200" b="1" i="1" dirty="0">
                <a:latin typeface="+mn-lt"/>
              </a:rPr>
              <a:t> </a:t>
            </a:r>
            <a:r>
              <a:rPr lang="en-US" sz="3200" b="1" i="1" dirty="0" err="1">
                <a:latin typeface="+mn-lt"/>
              </a:rPr>
              <a:t>cư</a:t>
            </a:r>
            <a:r>
              <a:rPr lang="en-US" sz="3200" b="1" i="1" dirty="0">
                <a:latin typeface="+mn-lt"/>
              </a:rPr>
              <a:t> </a:t>
            </a:r>
            <a:r>
              <a:rPr lang="en-US" sz="3200" b="1" i="1" dirty="0" err="1">
                <a:latin typeface="+mn-lt"/>
              </a:rPr>
              <a:t>trú</a:t>
            </a:r>
            <a:r>
              <a:rPr lang="en-US" sz="3200" b="1" i="1" dirty="0">
                <a:latin typeface="+mn-lt"/>
              </a:rPr>
              <a:t> </a:t>
            </a:r>
            <a:r>
              <a:rPr lang="en-US" sz="3200" b="1" i="1" dirty="0" err="1">
                <a:latin typeface="+mn-lt"/>
              </a:rPr>
              <a:t>đối</a:t>
            </a:r>
            <a:r>
              <a:rPr lang="en-US" sz="3200" b="1" i="1" dirty="0">
                <a:latin typeface="+mn-lt"/>
              </a:rPr>
              <a:t> </a:t>
            </a:r>
            <a:r>
              <a:rPr lang="en-US" sz="3200" b="1" i="1" dirty="0" err="1">
                <a:latin typeface="+mn-lt"/>
              </a:rPr>
              <a:t>với</a:t>
            </a:r>
            <a:r>
              <a:rPr lang="en-US" sz="3200" b="1" i="1" dirty="0">
                <a:latin typeface="+mn-lt"/>
              </a:rPr>
              <a:t> </a:t>
            </a:r>
            <a:r>
              <a:rPr lang="en-US" sz="3200" b="1" i="1" dirty="0" err="1">
                <a:latin typeface="+mn-lt"/>
              </a:rPr>
              <a:t>người</a:t>
            </a:r>
            <a:r>
              <a:rPr lang="en-US" sz="3200" b="1" i="1" dirty="0">
                <a:latin typeface="+mn-lt"/>
              </a:rPr>
              <a:t> </a:t>
            </a:r>
            <a:r>
              <a:rPr lang="en-US" sz="3200" b="1" i="1" dirty="0" err="1">
                <a:latin typeface="+mn-lt"/>
              </a:rPr>
              <a:t>vào</a:t>
            </a:r>
            <a:r>
              <a:rPr lang="en-US" sz="3200" b="1" i="1" dirty="0">
                <a:latin typeface="+mn-lt"/>
              </a:rPr>
              <a:t> </a:t>
            </a:r>
            <a:r>
              <a:rPr lang="en-US" sz="3200" b="1" i="1" dirty="0" err="1">
                <a:latin typeface="+mn-lt"/>
              </a:rPr>
              <a:t>Đảng</a:t>
            </a:r>
            <a:r>
              <a:rPr lang="en-US" sz="3200" b="1" i="1" dirty="0">
                <a:latin typeface="+mn-lt"/>
              </a:rPr>
              <a:t> </a:t>
            </a:r>
            <a:r>
              <a:rPr lang="en-US" sz="3200" i="1" dirty="0">
                <a:latin typeface="+mn-lt"/>
              </a:rPr>
              <a:t>(</a:t>
            </a:r>
            <a:r>
              <a:rPr lang="en-US" sz="3200" i="1" dirty="0" err="1">
                <a:latin typeface="+mn-lt"/>
              </a:rPr>
              <a:t>Mẫu</a:t>
            </a:r>
            <a:r>
              <a:rPr lang="en-US" sz="3200" i="1" dirty="0">
                <a:latin typeface="+mn-lt"/>
              </a:rPr>
              <a:t> 5 – KNĐ)</a:t>
            </a:r>
            <a:br>
              <a:rPr lang="en-US" sz="3200" i="1" dirty="0">
                <a:latin typeface="+mn-lt"/>
              </a:rPr>
            </a:br>
            <a:r>
              <a:rPr lang="en-US" sz="3200" i="1" dirty="0">
                <a:latin typeface="+mn-lt"/>
              </a:rPr>
              <a:t>	</a:t>
            </a:r>
            <a:r>
              <a:rPr lang="en-US" sz="3200" dirty="0">
                <a:latin typeface="+mn-lt"/>
              </a:rPr>
              <a:t>Chi </a:t>
            </a:r>
            <a:r>
              <a:rPr lang="en-US" sz="3200" dirty="0" err="1">
                <a:latin typeface="+mn-lt"/>
              </a:rPr>
              <a:t>ủy</a:t>
            </a:r>
            <a:r>
              <a:rPr lang="en-US" sz="3200" dirty="0">
                <a:latin typeface="+mn-lt"/>
              </a:rPr>
              <a:t> </a:t>
            </a:r>
            <a:r>
              <a:rPr lang="en-US" sz="3200" dirty="0" err="1">
                <a:latin typeface="+mn-lt"/>
              </a:rPr>
              <a:t>nơi</a:t>
            </a:r>
            <a:r>
              <a:rPr lang="en-US" sz="3200" dirty="0">
                <a:latin typeface="+mn-lt"/>
              </a:rPr>
              <a:t> </a:t>
            </a:r>
            <a:r>
              <a:rPr lang="en-US" sz="3200" dirty="0" err="1">
                <a:latin typeface="+mn-lt"/>
              </a:rPr>
              <a:t>công</a:t>
            </a:r>
            <a:r>
              <a:rPr lang="en-US" sz="3200" dirty="0">
                <a:latin typeface="+mn-lt"/>
              </a:rPr>
              <a:t> </a:t>
            </a:r>
            <a:r>
              <a:rPr lang="en-US" sz="3200" dirty="0" err="1">
                <a:latin typeface="+mn-lt"/>
              </a:rPr>
              <a:t>tác</a:t>
            </a:r>
            <a:r>
              <a:rPr lang="en-US" sz="3200" dirty="0">
                <a:latin typeface="+mn-lt"/>
              </a:rPr>
              <a:t> </a:t>
            </a:r>
            <a:r>
              <a:rPr lang="en-US" sz="3200" dirty="0" err="1">
                <a:latin typeface="+mn-lt"/>
              </a:rPr>
              <a:t>của</a:t>
            </a:r>
            <a:r>
              <a:rPr lang="en-US" sz="3200" dirty="0">
                <a:latin typeface="+mn-lt"/>
              </a:rPr>
              <a:t> </a:t>
            </a:r>
            <a:r>
              <a:rPr lang="en-US" sz="3200" dirty="0" err="1">
                <a:latin typeface="+mn-lt"/>
              </a:rPr>
              <a:t>người</a:t>
            </a:r>
            <a:r>
              <a:rPr lang="en-US" sz="3200" dirty="0">
                <a:latin typeface="+mn-lt"/>
              </a:rPr>
              <a:t> </a:t>
            </a:r>
            <a:r>
              <a:rPr lang="en-US" sz="3200" dirty="0" err="1">
                <a:latin typeface="+mn-lt"/>
              </a:rPr>
              <a:t>vào</a:t>
            </a:r>
            <a:r>
              <a:rPr lang="en-US" sz="3200" dirty="0">
                <a:latin typeface="+mn-lt"/>
              </a:rPr>
              <a:t> </a:t>
            </a:r>
            <a:r>
              <a:rPr lang="en-US" sz="3200" dirty="0" err="1">
                <a:latin typeface="+mn-lt"/>
              </a:rPr>
              <a:t>Đảng</a:t>
            </a:r>
            <a:r>
              <a:rPr lang="en-US" sz="3200" dirty="0">
                <a:latin typeface="+mn-lt"/>
              </a:rPr>
              <a:t>: </a:t>
            </a:r>
            <a:r>
              <a:rPr lang="en-US" sz="3200" dirty="0" err="1">
                <a:latin typeface="+mn-lt"/>
              </a:rPr>
              <a:t>Tổng</a:t>
            </a:r>
            <a:r>
              <a:rPr lang="en-US" sz="3200" dirty="0">
                <a:latin typeface="+mn-lt"/>
              </a:rPr>
              <a:t> </a:t>
            </a:r>
            <a:r>
              <a:rPr lang="en-US" sz="3200" dirty="0" err="1">
                <a:latin typeface="+mn-lt"/>
              </a:rPr>
              <a:t>hợp</a:t>
            </a:r>
            <a:r>
              <a:rPr lang="en-US" sz="3200" dirty="0">
                <a:latin typeface="+mn-lt"/>
              </a:rPr>
              <a:t> ý </a:t>
            </a:r>
            <a:r>
              <a:rPr lang="en-US" sz="3200" dirty="0" err="1">
                <a:latin typeface="+mn-lt"/>
              </a:rPr>
              <a:t>kiến</a:t>
            </a:r>
            <a:r>
              <a:rPr lang="en-US" sz="3200" dirty="0">
                <a:latin typeface="+mn-lt"/>
              </a:rPr>
              <a:t> </a:t>
            </a:r>
            <a:r>
              <a:rPr lang="en-US" sz="3200" dirty="0" err="1">
                <a:latin typeface="+mn-lt"/>
              </a:rPr>
              <a:t>nhận</a:t>
            </a:r>
            <a:r>
              <a:rPr lang="en-US" sz="3200" dirty="0">
                <a:latin typeface="+mn-lt"/>
              </a:rPr>
              <a:t> </a:t>
            </a:r>
            <a:r>
              <a:rPr lang="en-US" sz="3200" dirty="0" err="1">
                <a:latin typeface="+mn-lt"/>
              </a:rPr>
              <a:t>xét</a:t>
            </a:r>
            <a:r>
              <a:rPr lang="en-US" sz="3200" dirty="0">
                <a:latin typeface="+mn-lt"/>
              </a:rPr>
              <a:t> </a:t>
            </a:r>
            <a:r>
              <a:rPr lang="en-US" sz="3200" dirty="0" err="1">
                <a:latin typeface="+mn-lt"/>
              </a:rPr>
              <a:t>thành</a:t>
            </a:r>
            <a:r>
              <a:rPr lang="en-US" sz="3200" dirty="0">
                <a:latin typeface="+mn-lt"/>
              </a:rPr>
              <a:t> </a:t>
            </a:r>
            <a:r>
              <a:rPr lang="en-US" sz="3200" dirty="0" err="1">
                <a:latin typeface="+mn-lt"/>
              </a:rPr>
              <a:t>văn</a:t>
            </a:r>
            <a:r>
              <a:rPr lang="en-US" sz="3200" dirty="0">
                <a:latin typeface="+mn-lt"/>
              </a:rPr>
              <a:t> </a:t>
            </a:r>
            <a:r>
              <a:rPr lang="en-US" sz="3200" dirty="0" err="1">
                <a:latin typeface="+mn-lt"/>
              </a:rPr>
              <a:t>bản</a:t>
            </a:r>
            <a:r>
              <a:rPr lang="en-US" sz="3200" dirty="0">
                <a:latin typeface="+mn-lt"/>
              </a:rPr>
              <a:t> </a:t>
            </a:r>
            <a:r>
              <a:rPr lang="en-US" sz="3200" dirty="0" err="1">
                <a:latin typeface="+mn-lt"/>
              </a:rPr>
              <a:t>báo</a:t>
            </a:r>
            <a:r>
              <a:rPr lang="en-US" sz="3200" dirty="0">
                <a:latin typeface="+mn-lt"/>
              </a:rPr>
              <a:t> </a:t>
            </a:r>
            <a:r>
              <a:rPr lang="en-US" sz="3200" dirty="0" err="1">
                <a:latin typeface="+mn-lt"/>
              </a:rPr>
              <a:t>cáo</a:t>
            </a:r>
            <a:r>
              <a:rPr lang="en-US" sz="3200" dirty="0">
                <a:latin typeface="+mn-lt"/>
              </a:rPr>
              <a:t> chi </a:t>
            </a:r>
            <a:r>
              <a:rPr lang="en-US" sz="3200" dirty="0" err="1">
                <a:latin typeface="+mn-lt"/>
              </a:rPr>
              <a:t>bộ</a:t>
            </a:r>
            <a:r>
              <a:rPr lang="en-US" sz="3200" i="1" dirty="0">
                <a:latin typeface="+mn-lt"/>
              </a:rPr>
              <a:t>. (</a:t>
            </a:r>
            <a:r>
              <a:rPr lang="en-US" sz="3200" i="1" u="sng" dirty="0" err="1">
                <a:latin typeface="+mn-lt"/>
              </a:rPr>
              <a:t>đại</a:t>
            </a:r>
            <a:r>
              <a:rPr lang="en-US" sz="3200" i="1" u="sng" dirty="0">
                <a:latin typeface="+mn-lt"/>
              </a:rPr>
              <a:t> </a:t>
            </a:r>
            <a:r>
              <a:rPr lang="en-US" sz="3200" i="1" u="sng" dirty="0" err="1">
                <a:latin typeface="+mn-lt"/>
              </a:rPr>
              <a:t>diện</a:t>
            </a:r>
            <a:r>
              <a:rPr lang="en-US" sz="3200" i="1" dirty="0">
                <a:latin typeface="+mn-lt"/>
              </a:rPr>
              <a:t> </a:t>
            </a:r>
            <a:r>
              <a:rPr lang="en-US" sz="3200" i="1" dirty="0" err="1">
                <a:latin typeface="+mn-lt"/>
              </a:rPr>
              <a:t>tổ</a:t>
            </a:r>
            <a:r>
              <a:rPr lang="en-US" sz="3200" i="1" dirty="0">
                <a:latin typeface="+mn-lt"/>
              </a:rPr>
              <a:t> </a:t>
            </a:r>
            <a:r>
              <a:rPr lang="en-US" sz="3200" i="1" dirty="0" err="1">
                <a:latin typeface="+mn-lt"/>
              </a:rPr>
              <a:t>chức</a:t>
            </a:r>
            <a:r>
              <a:rPr lang="en-US" sz="3200" i="1" dirty="0">
                <a:latin typeface="+mn-lt"/>
              </a:rPr>
              <a:t> </a:t>
            </a:r>
            <a:r>
              <a:rPr lang="en-US" sz="3200" i="1" dirty="0" err="1">
                <a:latin typeface="+mn-lt"/>
              </a:rPr>
              <a:t>đoàn</a:t>
            </a:r>
            <a:r>
              <a:rPr lang="en-US" sz="3200" i="1" dirty="0">
                <a:latin typeface="+mn-lt"/>
              </a:rPr>
              <a:t> </a:t>
            </a:r>
            <a:r>
              <a:rPr lang="en-US" sz="3200" i="1" dirty="0" err="1">
                <a:latin typeface="+mn-lt"/>
              </a:rPr>
              <a:t>thể</a:t>
            </a:r>
            <a:r>
              <a:rPr lang="en-US" sz="3200" i="1" dirty="0">
                <a:latin typeface="+mn-lt"/>
              </a:rPr>
              <a:t> </a:t>
            </a:r>
            <a:r>
              <a:rPr lang="en-US" sz="3200" i="1" dirty="0" err="1">
                <a:latin typeface="+mn-lt"/>
              </a:rPr>
              <a:t>chính</a:t>
            </a:r>
            <a:r>
              <a:rPr lang="en-US" sz="3200" i="1" dirty="0">
                <a:latin typeface="+mn-lt"/>
              </a:rPr>
              <a:t> </a:t>
            </a:r>
            <a:r>
              <a:rPr lang="en-US" sz="3200" i="1" dirty="0" err="1">
                <a:latin typeface="+mn-lt"/>
              </a:rPr>
              <a:t>trị</a:t>
            </a:r>
            <a:r>
              <a:rPr lang="en-US" sz="3200" i="1" dirty="0">
                <a:latin typeface="+mn-lt"/>
              </a:rPr>
              <a:t> - </a:t>
            </a:r>
            <a:r>
              <a:rPr lang="en-US" sz="3200" i="1" dirty="0" err="1">
                <a:latin typeface="+mn-lt"/>
              </a:rPr>
              <a:t>xã</a:t>
            </a:r>
            <a:r>
              <a:rPr lang="en-US" sz="3200" i="1" dirty="0">
                <a:latin typeface="+mn-lt"/>
              </a:rPr>
              <a:t> </a:t>
            </a:r>
            <a:r>
              <a:rPr lang="en-US" sz="3200" i="1" dirty="0" err="1">
                <a:latin typeface="+mn-lt"/>
              </a:rPr>
              <a:t>hội</a:t>
            </a:r>
            <a:r>
              <a:rPr lang="en-US" sz="3200" i="1" dirty="0">
                <a:latin typeface="+mn-lt"/>
              </a:rPr>
              <a:t>, chi </a:t>
            </a:r>
            <a:r>
              <a:rPr lang="en-US" sz="3200" i="1" dirty="0" err="1">
                <a:latin typeface="+mn-lt"/>
              </a:rPr>
              <a:t>ủy</a:t>
            </a:r>
            <a:r>
              <a:rPr lang="en-US" sz="3200" i="1" dirty="0">
                <a:latin typeface="+mn-lt"/>
              </a:rPr>
              <a:t> </a:t>
            </a:r>
            <a:r>
              <a:rPr lang="en-US" sz="3200" i="1" dirty="0" err="1">
                <a:latin typeface="+mn-lt"/>
              </a:rPr>
              <a:t>nơi</a:t>
            </a:r>
            <a:r>
              <a:rPr lang="en-US" sz="3200" i="1" dirty="0">
                <a:latin typeface="+mn-lt"/>
              </a:rPr>
              <a:t> </a:t>
            </a:r>
            <a:r>
              <a:rPr lang="en-US" sz="3200" i="1" dirty="0" err="1">
                <a:latin typeface="+mn-lt"/>
              </a:rPr>
              <a:t>cư</a:t>
            </a:r>
            <a:r>
              <a:rPr lang="en-US" sz="3200" i="1" dirty="0">
                <a:latin typeface="+mn-lt"/>
              </a:rPr>
              <a:t> </a:t>
            </a:r>
            <a:r>
              <a:rPr lang="en-US" sz="3200" i="1" dirty="0" err="1">
                <a:latin typeface="+mn-lt"/>
              </a:rPr>
              <a:t>trú</a:t>
            </a:r>
            <a:r>
              <a:rPr lang="en-US" sz="3200" i="1" dirty="0">
                <a:latin typeface="+mn-lt"/>
              </a:rPr>
              <a:t>);</a:t>
            </a:r>
            <a:r>
              <a:rPr lang="en-US" sz="3200" i="1" dirty="0"/>
              <a:t/>
            </a:r>
            <a:br>
              <a:rPr lang="en-US" sz="3200" i="1" dirty="0"/>
            </a:br>
            <a:endParaRPr lang="en-US" sz="3200" dirty="0">
              <a:latin typeface="+mn-lt"/>
            </a:endParaRPr>
          </a:p>
        </p:txBody>
      </p:sp>
    </p:spTree>
    <p:extLst>
      <p:ext uri="{BB962C8B-B14F-4D97-AF65-F5344CB8AC3E}">
        <p14:creationId xmlns:p14="http://schemas.microsoft.com/office/powerpoint/2010/main" val="277850931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0" y="0"/>
            <a:ext cx="121904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63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1" algn="ctr">
              <a:lnSpc>
                <a:spcPct val="150000"/>
              </a:lnSpc>
            </a:pPr>
            <a:r>
              <a:rPr lang="en-US" altLang="en-US" sz="2800" b="1" dirty="0">
                <a:solidFill>
                  <a:srgbClr val="FF0000"/>
                </a:solidFill>
                <a:latin typeface="Times New Roman" pitchFamily="18" charset="0"/>
                <a:cs typeface="Times New Roman" pitchFamily="18" charset="0"/>
              </a:rPr>
              <a:t>8. </a:t>
            </a:r>
            <a:r>
              <a:rPr lang="en-US" altLang="en-US" sz="2800" b="1" dirty="0">
                <a:solidFill>
                  <a:srgbClr val="0000CC"/>
                </a:solidFill>
                <a:latin typeface="Times New Roman" pitchFamily="18" charset="0"/>
                <a:cs typeface="Times New Roman" pitchFamily="18" charset="0"/>
              </a:rPr>
              <a:t>NGHỊ QUYẾT ĐỀ NGHỊ KẾT NẠP ĐẢNG VIÊN CỦA CHI BỘ</a:t>
            </a:r>
          </a:p>
        </p:txBody>
      </p:sp>
      <p:sp>
        <p:nvSpPr>
          <p:cNvPr id="30723" name="Freeform 24"/>
          <p:cNvSpPr>
            <a:spLocks/>
          </p:cNvSpPr>
          <p:nvPr/>
        </p:nvSpPr>
        <p:spPr bwMode="gray">
          <a:xfrm>
            <a:off x="75406" y="1676400"/>
            <a:ext cx="3149190" cy="3886200"/>
          </a:xfrm>
          <a:custGeom>
            <a:avLst/>
            <a:gdLst>
              <a:gd name="T0" fmla="*/ 12 w 1824"/>
              <a:gd name="T1" fmla="*/ 2464 h 2648"/>
              <a:gd name="T2" fmla="*/ 56 w 1824"/>
              <a:gd name="T3" fmla="*/ 2120 h 2648"/>
              <a:gd name="T4" fmla="*/ 124 w 1824"/>
              <a:gd name="T5" fmla="*/ 1808 h 2648"/>
              <a:gd name="T6" fmla="*/ 212 w 1824"/>
              <a:gd name="T7" fmla="*/ 1524 h 2648"/>
              <a:gd name="T8" fmla="*/ 316 w 1824"/>
              <a:gd name="T9" fmla="*/ 1270 h 2648"/>
              <a:gd name="T10" fmla="*/ 430 w 1824"/>
              <a:gd name="T11" fmla="*/ 1044 h 2648"/>
              <a:gd name="T12" fmla="*/ 550 w 1824"/>
              <a:gd name="T13" fmla="*/ 846 h 2648"/>
              <a:gd name="T14" fmla="*/ 672 w 1824"/>
              <a:gd name="T15" fmla="*/ 674 h 2648"/>
              <a:gd name="T16" fmla="*/ 792 w 1824"/>
              <a:gd name="T17" fmla="*/ 528 h 2648"/>
              <a:gd name="T18" fmla="*/ 906 w 1824"/>
              <a:gd name="T19" fmla="*/ 408 h 2648"/>
              <a:gd name="T20" fmla="*/ 1010 w 1824"/>
              <a:gd name="T21" fmla="*/ 310 h 2648"/>
              <a:gd name="T22" fmla="*/ 1096 w 1824"/>
              <a:gd name="T23" fmla="*/ 236 h 2648"/>
              <a:gd name="T24" fmla="*/ 1164 w 1824"/>
              <a:gd name="T25" fmla="*/ 184 h 2648"/>
              <a:gd name="T26" fmla="*/ 1208 w 1824"/>
              <a:gd name="T27" fmla="*/ 154 h 2648"/>
              <a:gd name="T28" fmla="*/ 1224 w 1824"/>
              <a:gd name="T29" fmla="*/ 144 h 2648"/>
              <a:gd name="T30" fmla="*/ 1728 w 1824"/>
              <a:gd name="T31" fmla="*/ 56 h 2648"/>
              <a:gd name="T32" fmla="*/ 1568 w 1824"/>
              <a:gd name="T33" fmla="*/ 328 h 2648"/>
              <a:gd name="T34" fmla="*/ 1554 w 1824"/>
              <a:gd name="T35" fmla="*/ 332 h 2648"/>
              <a:gd name="T36" fmla="*/ 1514 w 1824"/>
              <a:gd name="T37" fmla="*/ 346 h 2648"/>
              <a:gd name="T38" fmla="*/ 1452 w 1824"/>
              <a:gd name="T39" fmla="*/ 370 h 2648"/>
              <a:gd name="T40" fmla="*/ 1370 w 1824"/>
              <a:gd name="T41" fmla="*/ 410 h 2648"/>
              <a:gd name="T42" fmla="*/ 1270 w 1824"/>
              <a:gd name="T43" fmla="*/ 466 h 2648"/>
              <a:gd name="T44" fmla="*/ 1158 w 1824"/>
              <a:gd name="T45" fmla="*/ 540 h 2648"/>
              <a:gd name="T46" fmla="*/ 1034 w 1824"/>
              <a:gd name="T47" fmla="*/ 636 h 2648"/>
              <a:gd name="T48" fmla="*/ 904 w 1824"/>
              <a:gd name="T49" fmla="*/ 756 h 2648"/>
              <a:gd name="T50" fmla="*/ 770 w 1824"/>
              <a:gd name="T51" fmla="*/ 900 h 2648"/>
              <a:gd name="T52" fmla="*/ 632 w 1824"/>
              <a:gd name="T53" fmla="*/ 1076 h 2648"/>
              <a:gd name="T54" fmla="*/ 498 w 1824"/>
              <a:gd name="T55" fmla="*/ 1280 h 2648"/>
              <a:gd name="T56" fmla="*/ 370 w 1824"/>
              <a:gd name="T57" fmla="*/ 1518 h 2648"/>
              <a:gd name="T58" fmla="*/ 248 w 1824"/>
              <a:gd name="T59" fmla="*/ 1792 h 2648"/>
              <a:gd name="T60" fmla="*/ 138 w 1824"/>
              <a:gd name="T61" fmla="*/ 2104 h 2648"/>
              <a:gd name="T62" fmla="*/ 42 w 1824"/>
              <a:gd name="T63" fmla="*/ 2456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4"/>
              <a:gd name="T97" fmla="*/ 0 h 2648"/>
              <a:gd name="T98" fmla="*/ 1824 w 1824"/>
              <a:gd name="T99" fmla="*/ 2648 h 26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sp>
        <p:nvSpPr>
          <p:cNvPr id="58" name="TextBox 57"/>
          <p:cNvSpPr txBox="1"/>
          <p:nvPr/>
        </p:nvSpPr>
        <p:spPr>
          <a:xfrm>
            <a:off x="1117455" y="5182850"/>
            <a:ext cx="8863951" cy="1514261"/>
          </a:xfrm>
          <a:prstGeom prst="rect">
            <a:avLst/>
          </a:prstGeom>
          <a:solidFill>
            <a:srgbClr val="FFCC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lnSpc>
                <a:spcPct val="110000"/>
              </a:lnSpc>
              <a:defRPr/>
            </a:pPr>
            <a:r>
              <a:rPr lang="en-US" sz="2800" b="1" i="1" dirty="0">
                <a:latin typeface="+mn-lt"/>
                <a:cs typeface="+mn-cs"/>
              </a:rPr>
              <a:t>Chi </a:t>
            </a:r>
            <a:r>
              <a:rPr lang="en-US" sz="2800" b="1" i="1" dirty="0" err="1">
                <a:latin typeface="+mn-lt"/>
                <a:cs typeface="+mn-cs"/>
              </a:rPr>
              <a:t>bộ</a:t>
            </a:r>
            <a:r>
              <a:rPr lang="en-US" sz="2800" b="1" i="1" dirty="0">
                <a:latin typeface="+mn-lt"/>
                <a:cs typeface="+mn-cs"/>
              </a:rPr>
              <a:t> </a:t>
            </a:r>
            <a:r>
              <a:rPr lang="en-US" sz="2800" i="1" dirty="0">
                <a:latin typeface="+mn-lt"/>
              </a:rPr>
              <a:t>(</a:t>
            </a:r>
            <a:r>
              <a:rPr lang="en-US" sz="2800" i="1" dirty="0" err="1">
                <a:latin typeface="+mn-lt"/>
              </a:rPr>
              <a:t>kể</a:t>
            </a:r>
            <a:r>
              <a:rPr lang="en-US" sz="2800" i="1" dirty="0">
                <a:latin typeface="+mn-lt"/>
              </a:rPr>
              <a:t> </a:t>
            </a:r>
            <a:r>
              <a:rPr lang="en-US" sz="2800" i="1" dirty="0" err="1">
                <a:latin typeface="+mn-lt"/>
              </a:rPr>
              <a:t>cả</a:t>
            </a:r>
            <a:r>
              <a:rPr lang="en-US" sz="2800" i="1" dirty="0">
                <a:latin typeface="+mn-lt"/>
              </a:rPr>
              <a:t> chi </a:t>
            </a:r>
            <a:r>
              <a:rPr lang="en-US" sz="2800" i="1" dirty="0" err="1">
                <a:latin typeface="+mn-lt"/>
              </a:rPr>
              <a:t>bộ</a:t>
            </a:r>
            <a:r>
              <a:rPr lang="en-US" sz="2800" i="1" dirty="0">
                <a:latin typeface="+mn-lt"/>
              </a:rPr>
              <a:t> </a:t>
            </a:r>
            <a:r>
              <a:rPr lang="en-US" sz="2800" i="1" dirty="0" err="1">
                <a:latin typeface="+mn-lt"/>
              </a:rPr>
              <a:t>cơ</a:t>
            </a:r>
            <a:r>
              <a:rPr lang="en-US" sz="2800" i="1" dirty="0">
                <a:latin typeface="+mn-lt"/>
              </a:rPr>
              <a:t> </a:t>
            </a:r>
            <a:r>
              <a:rPr lang="en-US" sz="2800" i="1" dirty="0" err="1">
                <a:latin typeface="+mn-lt"/>
              </a:rPr>
              <a:t>sở</a:t>
            </a:r>
            <a:r>
              <a:rPr lang="en-US" sz="2800" i="1" dirty="0">
                <a:latin typeface="+mn-lt"/>
              </a:rPr>
              <a:t>)</a:t>
            </a:r>
            <a:r>
              <a:rPr lang="en-US" sz="2800" dirty="0">
                <a:latin typeface="+mn-lt"/>
              </a:rPr>
              <a:t> </a:t>
            </a:r>
            <a:r>
              <a:rPr lang="en-US" sz="2800" b="1" i="1" dirty="0" err="1">
                <a:latin typeface="+mn-lt"/>
                <a:cs typeface="+mn-cs"/>
              </a:rPr>
              <a:t>xem</a:t>
            </a:r>
            <a:r>
              <a:rPr lang="en-US" sz="2800" b="1" i="1" dirty="0">
                <a:latin typeface="+mn-lt"/>
                <a:cs typeface="+mn-cs"/>
              </a:rPr>
              <a:t> </a:t>
            </a:r>
            <a:r>
              <a:rPr lang="en-US" sz="2800" b="1" i="1" dirty="0" err="1">
                <a:latin typeface="+mn-lt"/>
                <a:cs typeface="+mn-cs"/>
              </a:rPr>
              <a:t>xét</a:t>
            </a:r>
            <a:r>
              <a:rPr lang="en-US" sz="2800" dirty="0">
                <a:latin typeface="+mn-lt"/>
                <a:cs typeface="+mn-cs"/>
              </a:rPr>
              <a:t>: </a:t>
            </a:r>
            <a:r>
              <a:rPr lang="en-US" sz="2800" dirty="0" err="1">
                <a:latin typeface="+mn-lt"/>
                <a:cs typeface="+mn-cs"/>
              </a:rPr>
              <a:t>Đơn</a:t>
            </a:r>
            <a:r>
              <a:rPr lang="en-US" sz="2800" dirty="0">
                <a:latin typeface="+mn-lt"/>
                <a:cs typeface="+mn-cs"/>
              </a:rPr>
              <a:t> </a:t>
            </a:r>
            <a:r>
              <a:rPr lang="en-US" sz="2800" dirty="0" err="1">
                <a:latin typeface="+mn-lt"/>
                <a:cs typeface="+mn-cs"/>
              </a:rPr>
              <a:t>xin</a:t>
            </a:r>
            <a:r>
              <a:rPr lang="en-US" sz="2800" dirty="0">
                <a:latin typeface="+mn-lt"/>
                <a:cs typeface="+mn-cs"/>
              </a:rPr>
              <a:t> </a:t>
            </a:r>
            <a:r>
              <a:rPr lang="en-US" sz="2800" dirty="0" err="1">
                <a:latin typeface="+mn-lt"/>
                <a:cs typeface="+mn-cs"/>
              </a:rPr>
              <a:t>vào</a:t>
            </a:r>
            <a:r>
              <a:rPr lang="en-US" sz="2800" dirty="0">
                <a:latin typeface="+mn-lt"/>
                <a:cs typeface="+mn-cs"/>
              </a:rPr>
              <a:t> </a:t>
            </a:r>
            <a:r>
              <a:rPr lang="en-US" sz="2800" dirty="0" err="1">
                <a:latin typeface="+mn-lt"/>
                <a:cs typeface="+mn-cs"/>
              </a:rPr>
              <a:t>Đảng</a:t>
            </a:r>
            <a:r>
              <a:rPr lang="en-US" sz="2800" dirty="0">
                <a:latin typeface="+mn-lt"/>
                <a:cs typeface="+mn-cs"/>
              </a:rPr>
              <a:t>, LLXVĐ, GGT </a:t>
            </a:r>
            <a:r>
              <a:rPr lang="en-US" sz="2800" dirty="0" err="1">
                <a:latin typeface="+mn-lt"/>
                <a:cs typeface="+mn-cs"/>
              </a:rPr>
              <a:t>của</a:t>
            </a:r>
            <a:r>
              <a:rPr lang="en-US" sz="2800" dirty="0">
                <a:latin typeface="+mn-lt"/>
                <a:cs typeface="+mn-cs"/>
              </a:rPr>
              <a:t> ĐVCT, NQ </a:t>
            </a:r>
            <a:r>
              <a:rPr lang="en-US" sz="2800" dirty="0" err="1">
                <a:latin typeface="+mn-lt"/>
                <a:cs typeface="+mn-cs"/>
              </a:rPr>
              <a:t>của</a:t>
            </a:r>
            <a:r>
              <a:rPr lang="en-US" sz="2800" dirty="0">
                <a:latin typeface="+mn-lt"/>
                <a:cs typeface="+mn-cs"/>
              </a:rPr>
              <a:t> </a:t>
            </a:r>
            <a:r>
              <a:rPr lang="en-US" sz="2800" dirty="0" err="1">
                <a:latin typeface="+mn-lt"/>
                <a:cs typeface="+mn-cs"/>
              </a:rPr>
              <a:t>Đoàn</a:t>
            </a:r>
            <a:r>
              <a:rPr lang="en-US" sz="2800" dirty="0">
                <a:latin typeface="+mn-lt"/>
                <a:cs typeface="+mn-cs"/>
              </a:rPr>
              <a:t> TN/</a:t>
            </a:r>
            <a:r>
              <a:rPr lang="en-US" sz="2800" dirty="0" err="1">
                <a:latin typeface="+mn-lt"/>
                <a:cs typeface="+mn-cs"/>
              </a:rPr>
              <a:t>Công</a:t>
            </a:r>
            <a:r>
              <a:rPr lang="en-US" sz="2800" dirty="0">
                <a:latin typeface="+mn-lt"/>
                <a:cs typeface="+mn-cs"/>
              </a:rPr>
              <a:t> </a:t>
            </a:r>
            <a:r>
              <a:rPr lang="en-US" sz="2800" dirty="0" err="1">
                <a:latin typeface="+mn-lt"/>
                <a:cs typeface="+mn-cs"/>
              </a:rPr>
              <a:t>đoàn</a:t>
            </a:r>
            <a:r>
              <a:rPr lang="en-US" sz="2800" dirty="0">
                <a:latin typeface="+mn-lt"/>
                <a:cs typeface="+mn-cs"/>
              </a:rPr>
              <a:t>, </a:t>
            </a:r>
            <a:r>
              <a:rPr lang="en-US" sz="2800" dirty="0" err="1">
                <a:latin typeface="+mn-lt"/>
                <a:cs typeface="+mn-cs"/>
              </a:rPr>
              <a:t>bản</a:t>
            </a:r>
            <a:r>
              <a:rPr lang="en-US" sz="2800" dirty="0">
                <a:latin typeface="+mn-lt"/>
                <a:cs typeface="+mn-cs"/>
              </a:rPr>
              <a:t> </a:t>
            </a:r>
            <a:r>
              <a:rPr lang="en-US" sz="2800" dirty="0" err="1">
                <a:latin typeface="+mn-lt"/>
                <a:cs typeface="+mn-cs"/>
              </a:rPr>
              <a:t>tổng</a:t>
            </a:r>
            <a:r>
              <a:rPr lang="en-US" sz="2800" dirty="0">
                <a:latin typeface="+mn-lt"/>
                <a:cs typeface="+mn-cs"/>
              </a:rPr>
              <a:t> </a:t>
            </a:r>
            <a:r>
              <a:rPr lang="en-US" sz="2800" dirty="0" err="1">
                <a:latin typeface="+mn-lt"/>
                <a:cs typeface="+mn-cs"/>
              </a:rPr>
              <a:t>hợp</a:t>
            </a:r>
            <a:r>
              <a:rPr lang="en-US" sz="2800" dirty="0">
                <a:latin typeface="+mn-lt"/>
                <a:cs typeface="+mn-cs"/>
              </a:rPr>
              <a:t> ý </a:t>
            </a:r>
            <a:r>
              <a:rPr lang="en-US" sz="2800" dirty="0" err="1">
                <a:latin typeface="+mn-lt"/>
                <a:cs typeface="+mn-cs"/>
              </a:rPr>
              <a:t>kiến</a:t>
            </a:r>
            <a:r>
              <a:rPr lang="en-US" sz="2800" dirty="0">
                <a:latin typeface="+mn-lt"/>
                <a:cs typeface="+mn-cs"/>
              </a:rPr>
              <a:t> </a:t>
            </a:r>
            <a:r>
              <a:rPr lang="en-US" sz="2800" dirty="0" err="1">
                <a:latin typeface="+mn-lt"/>
                <a:cs typeface="+mn-cs"/>
              </a:rPr>
              <a:t>nhận</a:t>
            </a:r>
            <a:r>
              <a:rPr lang="en-US" sz="2800" dirty="0">
                <a:latin typeface="+mn-lt"/>
                <a:cs typeface="+mn-cs"/>
              </a:rPr>
              <a:t> </a:t>
            </a:r>
            <a:r>
              <a:rPr lang="en-US" sz="2800" dirty="0" err="1">
                <a:latin typeface="+mn-lt"/>
                <a:cs typeface="+mn-cs"/>
              </a:rPr>
              <a:t>xét</a:t>
            </a:r>
            <a:endParaRPr lang="en-US" sz="2800" dirty="0">
              <a:latin typeface="+mn-lt"/>
              <a:cs typeface="+mn-cs"/>
            </a:endParaRPr>
          </a:p>
        </p:txBody>
      </p:sp>
      <p:sp>
        <p:nvSpPr>
          <p:cNvPr id="59" name="TextBox 58"/>
          <p:cNvSpPr txBox="1"/>
          <p:nvPr/>
        </p:nvSpPr>
        <p:spPr>
          <a:xfrm>
            <a:off x="2539668" y="3472595"/>
            <a:ext cx="8051337" cy="1480405"/>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lnSpc>
                <a:spcPct val="110000"/>
              </a:lnSpc>
              <a:defRPr/>
            </a:pPr>
            <a:r>
              <a:rPr lang="en-US" sz="2600" b="1" i="1" dirty="0">
                <a:latin typeface="+mn-lt"/>
                <a:cs typeface="+mn-cs"/>
              </a:rPr>
              <a:t>Chi </a:t>
            </a:r>
            <a:r>
              <a:rPr lang="en-US" sz="2600" b="1" i="1" dirty="0" err="1">
                <a:latin typeface="+mn-lt"/>
                <a:cs typeface="+mn-cs"/>
              </a:rPr>
              <a:t>bộ</a:t>
            </a:r>
            <a:r>
              <a:rPr lang="en-US" sz="2600" b="1" i="1" dirty="0">
                <a:latin typeface="+mn-lt"/>
                <a:cs typeface="+mn-cs"/>
              </a:rPr>
              <a:t> </a:t>
            </a:r>
            <a:r>
              <a:rPr lang="en-US" sz="2600" b="1" i="1" dirty="0" err="1">
                <a:latin typeface="+mn-lt"/>
                <a:cs typeface="+mn-cs"/>
              </a:rPr>
              <a:t>biểu</a:t>
            </a:r>
            <a:r>
              <a:rPr lang="en-US" sz="2600" b="1" i="1" dirty="0">
                <a:latin typeface="+mn-lt"/>
                <a:cs typeface="+mn-cs"/>
              </a:rPr>
              <a:t> </a:t>
            </a:r>
            <a:r>
              <a:rPr lang="en-US" sz="2600" b="1" i="1" dirty="0" err="1">
                <a:latin typeface="+mn-lt"/>
                <a:cs typeface="+mn-cs"/>
              </a:rPr>
              <a:t>quyết</a:t>
            </a:r>
            <a:r>
              <a:rPr lang="en-US" sz="2600" b="1" i="1" dirty="0">
                <a:latin typeface="+mn-lt"/>
                <a:cs typeface="+mn-cs"/>
              </a:rPr>
              <a:t>: </a:t>
            </a:r>
            <a:r>
              <a:rPr lang="en-US" sz="2600" b="1" u="sng" dirty="0" err="1">
                <a:latin typeface="+mn-lt"/>
                <a:cs typeface="+mn-cs"/>
              </a:rPr>
              <a:t>nếu</a:t>
            </a:r>
            <a:r>
              <a:rPr lang="en-US" sz="2600" b="1" u="sng" dirty="0">
                <a:latin typeface="+mn-lt"/>
                <a:cs typeface="+mn-cs"/>
              </a:rPr>
              <a:t> </a:t>
            </a:r>
            <a:r>
              <a:rPr lang="en-US" sz="2600" b="1" u="sng" dirty="0" err="1">
                <a:latin typeface="+mn-lt"/>
                <a:cs typeface="+mn-cs"/>
              </a:rPr>
              <a:t>được</a:t>
            </a:r>
            <a:r>
              <a:rPr lang="en-US" sz="2600" b="1" u="sng" dirty="0">
                <a:latin typeface="+mn-lt"/>
                <a:cs typeface="+mn-cs"/>
              </a:rPr>
              <a:t> 2/3 </a:t>
            </a:r>
            <a:r>
              <a:rPr lang="vi-VN" sz="2600" b="1" u="sng" dirty="0">
                <a:latin typeface="+mn-lt"/>
                <a:cs typeface="+mn-cs"/>
              </a:rPr>
              <a:t>đảng</a:t>
            </a:r>
            <a:r>
              <a:rPr lang="en-US" sz="2600" b="1" u="sng" dirty="0">
                <a:latin typeface="+mn-lt"/>
                <a:cs typeface="+mn-cs"/>
              </a:rPr>
              <a:t> </a:t>
            </a:r>
            <a:r>
              <a:rPr lang="en-US" sz="2600" b="1" u="sng" dirty="0" err="1">
                <a:latin typeface="+mn-lt"/>
                <a:cs typeface="+mn-cs"/>
              </a:rPr>
              <a:t>viên</a:t>
            </a:r>
            <a:r>
              <a:rPr lang="en-US" sz="2600" b="1" u="sng" dirty="0">
                <a:latin typeface="+mn-lt"/>
                <a:cs typeface="+mn-cs"/>
              </a:rPr>
              <a:t> </a:t>
            </a:r>
            <a:r>
              <a:rPr lang="en-US" sz="2600" b="1" u="sng" dirty="0" err="1">
                <a:latin typeface="+mn-lt"/>
                <a:cs typeface="+mn-cs"/>
              </a:rPr>
              <a:t>chính</a:t>
            </a:r>
            <a:r>
              <a:rPr lang="en-US" sz="2600" b="1" u="sng" dirty="0">
                <a:latin typeface="+mn-lt"/>
                <a:cs typeface="+mn-cs"/>
              </a:rPr>
              <a:t> </a:t>
            </a:r>
            <a:r>
              <a:rPr lang="en-US" sz="2600" b="1" u="sng" dirty="0" err="1">
                <a:latin typeface="+mn-lt"/>
                <a:cs typeface="+mn-cs"/>
              </a:rPr>
              <a:t>thức</a:t>
            </a:r>
            <a:r>
              <a:rPr lang="en-US" sz="2600" b="1" u="sng" dirty="0">
                <a:latin typeface="+mn-lt"/>
                <a:cs typeface="+mn-cs"/>
              </a:rPr>
              <a:t> </a:t>
            </a:r>
            <a:r>
              <a:rPr lang="en-US" sz="2600" b="1" u="sng" dirty="0" err="1">
                <a:latin typeface="+mn-lt"/>
                <a:cs typeface="+mn-cs"/>
              </a:rPr>
              <a:t>trở</a:t>
            </a:r>
            <a:r>
              <a:rPr lang="en-US" sz="2600" b="1" u="sng" dirty="0">
                <a:latin typeface="+mn-lt"/>
                <a:cs typeface="+mn-cs"/>
              </a:rPr>
              <a:t> </a:t>
            </a:r>
            <a:r>
              <a:rPr lang="en-US" sz="2600" b="1" u="sng" dirty="0" err="1">
                <a:latin typeface="+mn-lt"/>
                <a:cs typeface="+mn-cs"/>
              </a:rPr>
              <a:t>lên</a:t>
            </a:r>
            <a:r>
              <a:rPr lang="en-US" sz="2600" dirty="0">
                <a:latin typeface="+mn-lt"/>
                <a:cs typeface="+mn-cs"/>
              </a:rPr>
              <a:t> </a:t>
            </a:r>
            <a:r>
              <a:rPr lang="en-US" sz="2600" dirty="0" err="1">
                <a:latin typeface="+mn-lt"/>
                <a:cs typeface="+mn-cs"/>
              </a:rPr>
              <a:t>tán</a:t>
            </a:r>
            <a:r>
              <a:rPr lang="en-US" sz="2600" dirty="0">
                <a:latin typeface="+mn-lt"/>
                <a:cs typeface="+mn-cs"/>
              </a:rPr>
              <a:t> </a:t>
            </a:r>
            <a:r>
              <a:rPr lang="en-US" sz="2600" dirty="0" err="1">
                <a:latin typeface="+mn-lt"/>
                <a:cs typeface="+mn-cs"/>
              </a:rPr>
              <a:t>thành</a:t>
            </a:r>
            <a:r>
              <a:rPr lang="en-US" sz="2600" dirty="0">
                <a:latin typeface="+mn-lt"/>
                <a:cs typeface="+mn-cs"/>
              </a:rPr>
              <a:t> </a:t>
            </a:r>
            <a:r>
              <a:rPr lang="en-US" sz="2600" dirty="0" err="1">
                <a:latin typeface="+mn-lt"/>
                <a:cs typeface="+mn-cs"/>
              </a:rPr>
              <a:t>kết</a:t>
            </a:r>
            <a:r>
              <a:rPr lang="en-US" sz="2600" dirty="0">
                <a:latin typeface="+mn-lt"/>
                <a:cs typeface="+mn-cs"/>
              </a:rPr>
              <a:t> </a:t>
            </a:r>
            <a:r>
              <a:rPr lang="en-US" sz="2800" dirty="0" err="1">
                <a:latin typeface="+mn-lt"/>
                <a:cs typeface="+mn-cs"/>
              </a:rPr>
              <a:t>nạp</a:t>
            </a:r>
            <a:r>
              <a:rPr lang="en-US" sz="2600" dirty="0">
                <a:latin typeface="+mn-lt"/>
                <a:cs typeface="+mn-cs"/>
              </a:rPr>
              <a:t> </a:t>
            </a:r>
            <a:r>
              <a:rPr lang="en-US" sz="2600" dirty="0" err="1">
                <a:latin typeface="+mn-lt"/>
                <a:cs typeface="+mn-cs"/>
              </a:rPr>
              <a:t>thì</a:t>
            </a:r>
            <a:r>
              <a:rPr lang="en-US" sz="2600" dirty="0">
                <a:latin typeface="+mn-lt"/>
                <a:cs typeface="+mn-cs"/>
              </a:rPr>
              <a:t> </a:t>
            </a:r>
            <a:r>
              <a:rPr lang="en-US" sz="2600" dirty="0" err="1">
                <a:latin typeface="+mn-lt"/>
                <a:cs typeface="+mn-cs"/>
              </a:rPr>
              <a:t>ra</a:t>
            </a:r>
            <a:r>
              <a:rPr lang="en-US" sz="2600" dirty="0">
                <a:latin typeface="+mn-lt"/>
                <a:cs typeface="+mn-cs"/>
              </a:rPr>
              <a:t> </a:t>
            </a:r>
            <a:r>
              <a:rPr lang="en-US" sz="2600" dirty="0" err="1" smtClean="0">
                <a:latin typeface="+mn-lt"/>
                <a:cs typeface="+mn-cs"/>
              </a:rPr>
              <a:t>nghị</a:t>
            </a:r>
            <a:r>
              <a:rPr lang="en-US" sz="2600" dirty="0" smtClean="0">
                <a:latin typeface="+mn-lt"/>
                <a:cs typeface="+mn-cs"/>
              </a:rPr>
              <a:t> </a:t>
            </a:r>
            <a:r>
              <a:rPr lang="en-US" sz="2600" dirty="0" err="1" smtClean="0">
                <a:latin typeface="+mn-lt"/>
                <a:cs typeface="+mn-cs"/>
              </a:rPr>
              <a:t>quyết</a:t>
            </a:r>
            <a:r>
              <a:rPr lang="en-US" sz="2600" dirty="0" smtClean="0">
                <a:latin typeface="+mn-lt"/>
                <a:cs typeface="+mn-cs"/>
              </a:rPr>
              <a:t> </a:t>
            </a:r>
            <a:r>
              <a:rPr lang="en-US" sz="2800" dirty="0" err="1" smtClean="0">
                <a:latin typeface="+mn-lt"/>
              </a:rPr>
              <a:t>đề</a:t>
            </a:r>
            <a:r>
              <a:rPr lang="en-US" sz="2800" dirty="0" smtClean="0">
                <a:latin typeface="+mn-lt"/>
              </a:rPr>
              <a:t> </a:t>
            </a:r>
            <a:r>
              <a:rPr lang="en-US" sz="2800" dirty="0" err="1">
                <a:latin typeface="+mn-lt"/>
              </a:rPr>
              <a:t>nghị</a:t>
            </a:r>
            <a:r>
              <a:rPr lang="en-US" sz="2800" dirty="0">
                <a:latin typeface="+mn-lt"/>
              </a:rPr>
              <a:t> </a:t>
            </a:r>
            <a:r>
              <a:rPr lang="en-US" sz="2800" dirty="0" err="1">
                <a:latin typeface="+mn-lt"/>
              </a:rPr>
              <a:t>cấp</a:t>
            </a:r>
            <a:r>
              <a:rPr lang="en-US" sz="2800" dirty="0">
                <a:latin typeface="+mn-lt"/>
              </a:rPr>
              <a:t> </a:t>
            </a:r>
            <a:r>
              <a:rPr lang="en-US" sz="2800" dirty="0" err="1">
                <a:latin typeface="+mn-lt"/>
              </a:rPr>
              <a:t>ủy</a:t>
            </a:r>
            <a:r>
              <a:rPr lang="en-US" sz="2800" dirty="0">
                <a:latin typeface="+mn-lt"/>
              </a:rPr>
              <a:t> </a:t>
            </a:r>
            <a:r>
              <a:rPr lang="en-US" sz="2800" dirty="0" err="1">
                <a:latin typeface="+mn-lt"/>
              </a:rPr>
              <a:t>cấp</a:t>
            </a:r>
            <a:r>
              <a:rPr lang="en-US" sz="2800" dirty="0">
                <a:latin typeface="+mn-lt"/>
              </a:rPr>
              <a:t> </a:t>
            </a:r>
            <a:r>
              <a:rPr lang="en-US" sz="2800" dirty="0" err="1">
                <a:latin typeface="+mn-lt"/>
              </a:rPr>
              <a:t>trên</a:t>
            </a:r>
            <a:r>
              <a:rPr lang="en-US" sz="2800" dirty="0">
                <a:latin typeface="+mn-lt"/>
              </a:rPr>
              <a:t> </a:t>
            </a:r>
            <a:r>
              <a:rPr lang="en-US" sz="2800" dirty="0" err="1">
                <a:latin typeface="+mn-lt"/>
              </a:rPr>
              <a:t>xem</a:t>
            </a:r>
            <a:r>
              <a:rPr lang="en-US" sz="2800" dirty="0">
                <a:latin typeface="+mn-lt"/>
              </a:rPr>
              <a:t> </a:t>
            </a:r>
            <a:r>
              <a:rPr lang="en-US" sz="2800" dirty="0" err="1">
                <a:latin typeface="+mn-lt"/>
              </a:rPr>
              <a:t>xét</a:t>
            </a:r>
            <a:r>
              <a:rPr lang="en-US" sz="2800" dirty="0">
                <a:latin typeface="+mn-lt"/>
              </a:rPr>
              <a:t>, </a:t>
            </a:r>
            <a:r>
              <a:rPr lang="en-US" sz="2800" dirty="0" err="1">
                <a:latin typeface="+mn-lt"/>
              </a:rPr>
              <a:t>quyết</a:t>
            </a:r>
            <a:r>
              <a:rPr lang="en-US" sz="2800" dirty="0">
                <a:latin typeface="+mn-lt"/>
              </a:rPr>
              <a:t> </a:t>
            </a:r>
            <a:r>
              <a:rPr lang="en-US" sz="2800" dirty="0" err="1">
                <a:latin typeface="+mn-lt"/>
              </a:rPr>
              <a:t>định</a:t>
            </a:r>
            <a:endParaRPr lang="en-US" sz="2600" dirty="0">
              <a:latin typeface="+mn-lt"/>
              <a:cs typeface="+mn-cs"/>
            </a:endParaRPr>
          </a:p>
        </p:txBody>
      </p:sp>
      <p:sp>
        <p:nvSpPr>
          <p:cNvPr id="60" name="TextBox 59"/>
          <p:cNvSpPr txBox="1"/>
          <p:nvPr/>
        </p:nvSpPr>
        <p:spPr>
          <a:xfrm>
            <a:off x="3352006" y="870344"/>
            <a:ext cx="8000722" cy="2394502"/>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lnSpc>
                <a:spcPct val="110000"/>
              </a:lnSpc>
              <a:defRPr/>
            </a:pPr>
            <a:r>
              <a:rPr lang="en-US" sz="2600" b="1" i="1" dirty="0">
                <a:latin typeface="+mn-lt"/>
                <a:cs typeface="+mn-cs"/>
              </a:rPr>
              <a:t>NQ </a:t>
            </a:r>
            <a:r>
              <a:rPr lang="en-US" sz="2600" b="1" i="1" dirty="0" err="1">
                <a:latin typeface="+mn-lt"/>
                <a:cs typeface="+mn-cs"/>
              </a:rPr>
              <a:t>nêu</a:t>
            </a:r>
            <a:r>
              <a:rPr lang="en-US" sz="2600" b="1" i="1" dirty="0">
                <a:latin typeface="+mn-lt"/>
                <a:cs typeface="+mn-cs"/>
              </a:rPr>
              <a:t> </a:t>
            </a:r>
            <a:r>
              <a:rPr lang="en-US" sz="2600" b="1" i="1" dirty="0" err="1">
                <a:latin typeface="+mn-lt"/>
                <a:cs typeface="+mn-cs"/>
              </a:rPr>
              <a:t>rõ</a:t>
            </a:r>
            <a:r>
              <a:rPr lang="en-US" sz="2600" b="1" i="1" dirty="0">
                <a:latin typeface="+mn-lt"/>
                <a:cs typeface="+mn-cs"/>
              </a:rPr>
              <a:t>: </a:t>
            </a:r>
            <a:r>
              <a:rPr lang="en-US" sz="2600" dirty="0" err="1">
                <a:latin typeface="+mn-lt"/>
                <a:cs typeface="+mn-cs"/>
              </a:rPr>
              <a:t>lý</a:t>
            </a:r>
            <a:r>
              <a:rPr lang="en-US" sz="2600" dirty="0">
                <a:latin typeface="+mn-lt"/>
                <a:cs typeface="+mn-cs"/>
              </a:rPr>
              <a:t> </a:t>
            </a:r>
            <a:r>
              <a:rPr lang="en-US" sz="2600" dirty="0" err="1">
                <a:latin typeface="+mn-lt"/>
                <a:cs typeface="+mn-cs"/>
              </a:rPr>
              <a:t>lịch</a:t>
            </a:r>
            <a:r>
              <a:rPr lang="en-US" sz="2600" dirty="0">
                <a:latin typeface="+mn-lt"/>
                <a:cs typeface="+mn-cs"/>
              </a:rPr>
              <a:t>; </a:t>
            </a:r>
            <a:r>
              <a:rPr lang="en-US" sz="2600" dirty="0" err="1">
                <a:latin typeface="+mn-lt"/>
                <a:cs typeface="+mn-cs"/>
              </a:rPr>
              <a:t>ưu</a:t>
            </a:r>
            <a:r>
              <a:rPr lang="en-US" sz="2600" dirty="0">
                <a:latin typeface="+mn-lt"/>
                <a:cs typeface="+mn-cs"/>
              </a:rPr>
              <a:t>, </a:t>
            </a:r>
            <a:r>
              <a:rPr lang="en-US" sz="2600" dirty="0" err="1">
                <a:latin typeface="+mn-lt"/>
                <a:cs typeface="+mn-cs"/>
              </a:rPr>
              <a:t>khuyết</a:t>
            </a:r>
            <a:r>
              <a:rPr lang="en-US" sz="2600" dirty="0">
                <a:latin typeface="+mn-lt"/>
                <a:cs typeface="+mn-cs"/>
              </a:rPr>
              <a:t> </a:t>
            </a:r>
            <a:r>
              <a:rPr lang="en-US" sz="2600" dirty="0" err="1">
                <a:latin typeface="+mn-lt"/>
                <a:cs typeface="+mn-cs"/>
              </a:rPr>
              <a:t>điểm</a:t>
            </a:r>
            <a:r>
              <a:rPr lang="en-US" sz="2600" dirty="0">
                <a:latin typeface="+mn-lt"/>
                <a:cs typeface="+mn-cs"/>
              </a:rPr>
              <a:t> </a:t>
            </a:r>
            <a:r>
              <a:rPr lang="en-US" sz="2600" dirty="0" err="1">
                <a:latin typeface="+mn-lt"/>
                <a:cs typeface="+mn-cs"/>
              </a:rPr>
              <a:t>chính</a:t>
            </a:r>
            <a:r>
              <a:rPr lang="en-US" sz="2600" dirty="0">
                <a:latin typeface="+mn-lt"/>
                <a:cs typeface="+mn-cs"/>
              </a:rPr>
              <a:t> </a:t>
            </a:r>
            <a:r>
              <a:rPr lang="en-US" sz="2800" i="1" dirty="0">
                <a:latin typeface="+mn-lt"/>
              </a:rPr>
              <a:t>(</a:t>
            </a:r>
            <a:r>
              <a:rPr lang="en-US" sz="2800" i="1" dirty="0" err="1">
                <a:latin typeface="+mn-lt"/>
              </a:rPr>
              <a:t>về</a:t>
            </a:r>
            <a:r>
              <a:rPr lang="en-US" sz="2800" i="1" dirty="0">
                <a:latin typeface="+mn-lt"/>
              </a:rPr>
              <a:t> </a:t>
            </a:r>
            <a:r>
              <a:rPr lang="en-US" sz="2800" i="1" dirty="0" err="1">
                <a:latin typeface="+mn-lt"/>
              </a:rPr>
              <a:t>lịch</a:t>
            </a:r>
            <a:r>
              <a:rPr lang="en-US" sz="2800" i="1" dirty="0">
                <a:latin typeface="+mn-lt"/>
              </a:rPr>
              <a:t> </a:t>
            </a:r>
            <a:r>
              <a:rPr lang="en-US" sz="2800" i="1" dirty="0" err="1">
                <a:latin typeface="+mn-lt"/>
              </a:rPr>
              <a:t>sử</a:t>
            </a:r>
            <a:r>
              <a:rPr lang="en-US" sz="2800" i="1" dirty="0">
                <a:latin typeface="+mn-lt"/>
              </a:rPr>
              <a:t> </a:t>
            </a:r>
            <a:r>
              <a:rPr lang="en-US" sz="2800" i="1" dirty="0" err="1">
                <a:latin typeface="+mn-lt"/>
              </a:rPr>
              <a:t>chính</a:t>
            </a:r>
            <a:r>
              <a:rPr lang="en-US" sz="2800" i="1" dirty="0">
                <a:latin typeface="+mn-lt"/>
              </a:rPr>
              <a:t> </a:t>
            </a:r>
            <a:r>
              <a:rPr lang="en-US" sz="2800" i="1" dirty="0" err="1">
                <a:latin typeface="+mn-lt"/>
              </a:rPr>
              <a:t>trị</a:t>
            </a:r>
            <a:r>
              <a:rPr lang="en-US" sz="2800" i="1" dirty="0">
                <a:latin typeface="+mn-lt"/>
              </a:rPr>
              <a:t>, </a:t>
            </a:r>
            <a:r>
              <a:rPr lang="en-US" sz="2800" i="1" dirty="0" err="1">
                <a:latin typeface="+mn-lt"/>
              </a:rPr>
              <a:t>chính</a:t>
            </a:r>
            <a:r>
              <a:rPr lang="en-US" sz="2800" i="1" dirty="0">
                <a:latin typeface="+mn-lt"/>
              </a:rPr>
              <a:t> </a:t>
            </a:r>
            <a:r>
              <a:rPr lang="en-US" sz="2800" i="1" dirty="0" err="1">
                <a:latin typeface="+mn-lt"/>
              </a:rPr>
              <a:t>trị</a:t>
            </a:r>
            <a:r>
              <a:rPr lang="en-US" sz="2800" i="1" dirty="0">
                <a:latin typeface="+mn-lt"/>
              </a:rPr>
              <a:t> </a:t>
            </a:r>
            <a:r>
              <a:rPr lang="en-US" sz="2800" i="1" dirty="0" err="1">
                <a:latin typeface="+mn-lt"/>
              </a:rPr>
              <a:t>hiện</a:t>
            </a:r>
            <a:r>
              <a:rPr lang="en-US" sz="2800" i="1" dirty="0">
                <a:latin typeface="+mn-lt"/>
              </a:rPr>
              <a:t> nay; </a:t>
            </a:r>
            <a:r>
              <a:rPr lang="en-US" sz="2800" i="1" dirty="0" err="1">
                <a:latin typeface="+mn-lt"/>
              </a:rPr>
              <a:t>chấp</a:t>
            </a:r>
            <a:r>
              <a:rPr lang="en-US" sz="2800" i="1" dirty="0">
                <a:latin typeface="+mn-lt"/>
              </a:rPr>
              <a:t> </a:t>
            </a:r>
            <a:r>
              <a:rPr lang="en-US" sz="2800" i="1" dirty="0" err="1">
                <a:latin typeface="+mn-lt"/>
              </a:rPr>
              <a:t>hành</a:t>
            </a:r>
            <a:r>
              <a:rPr lang="en-US" sz="2800" i="1" dirty="0">
                <a:latin typeface="+mn-lt"/>
              </a:rPr>
              <a:t> </a:t>
            </a:r>
            <a:r>
              <a:rPr lang="en-US" sz="2800" i="1" dirty="0" err="1">
                <a:latin typeface="+mn-lt"/>
              </a:rPr>
              <a:t>đường</a:t>
            </a:r>
            <a:r>
              <a:rPr lang="en-US" sz="2800" i="1" dirty="0">
                <a:latin typeface="+mn-lt"/>
              </a:rPr>
              <a:t> </a:t>
            </a:r>
            <a:r>
              <a:rPr lang="en-US" sz="2800" i="1" dirty="0" err="1">
                <a:latin typeface="+mn-lt"/>
              </a:rPr>
              <a:t>lối</a:t>
            </a:r>
            <a:r>
              <a:rPr lang="en-US" sz="2800" i="1" dirty="0">
                <a:latin typeface="+mn-lt"/>
              </a:rPr>
              <a:t>, </a:t>
            </a:r>
            <a:r>
              <a:rPr lang="en-US" sz="2800" i="1" dirty="0" err="1">
                <a:latin typeface="+mn-lt"/>
              </a:rPr>
              <a:t>chính</a:t>
            </a:r>
            <a:r>
              <a:rPr lang="en-US" sz="2800" i="1" dirty="0">
                <a:latin typeface="+mn-lt"/>
              </a:rPr>
              <a:t> </a:t>
            </a:r>
            <a:r>
              <a:rPr lang="en-US" sz="2800" i="1" dirty="0" err="1">
                <a:latin typeface="+mn-lt"/>
              </a:rPr>
              <a:t>sách</a:t>
            </a:r>
            <a:r>
              <a:rPr lang="en-US" sz="2800" i="1" dirty="0">
                <a:latin typeface="+mn-lt"/>
              </a:rPr>
              <a:t> </a:t>
            </a:r>
            <a:r>
              <a:rPr lang="en-US" sz="2800" i="1" dirty="0" err="1">
                <a:latin typeface="+mn-lt"/>
              </a:rPr>
              <a:t>của</a:t>
            </a:r>
            <a:r>
              <a:rPr lang="en-US" sz="2800" i="1" dirty="0">
                <a:latin typeface="+mn-lt"/>
              </a:rPr>
              <a:t> </a:t>
            </a:r>
            <a:r>
              <a:rPr lang="en-US" sz="2800" i="1" dirty="0" err="1">
                <a:latin typeface="+mn-lt"/>
              </a:rPr>
              <a:t>Đảng</a:t>
            </a:r>
            <a:r>
              <a:rPr lang="en-US" sz="2800" i="1" dirty="0">
                <a:latin typeface="+mn-lt"/>
              </a:rPr>
              <a:t>, </a:t>
            </a:r>
            <a:r>
              <a:rPr lang="en-US" sz="2800" i="1" dirty="0" err="1">
                <a:latin typeface="+mn-lt"/>
              </a:rPr>
              <a:t>pháp</a:t>
            </a:r>
            <a:r>
              <a:rPr lang="en-US" sz="2800" i="1" dirty="0">
                <a:latin typeface="+mn-lt"/>
              </a:rPr>
              <a:t> </a:t>
            </a:r>
            <a:r>
              <a:rPr lang="en-US" sz="2800" i="1" dirty="0" err="1">
                <a:latin typeface="+mn-lt"/>
              </a:rPr>
              <a:t>luật</a:t>
            </a:r>
            <a:r>
              <a:rPr lang="en-US" sz="2800" i="1" dirty="0">
                <a:latin typeface="+mn-lt"/>
              </a:rPr>
              <a:t> </a:t>
            </a:r>
            <a:r>
              <a:rPr lang="en-US" sz="2800" i="1" dirty="0" err="1">
                <a:latin typeface="+mn-lt"/>
              </a:rPr>
              <a:t>của</a:t>
            </a:r>
            <a:r>
              <a:rPr lang="en-US" sz="2800" i="1" dirty="0">
                <a:latin typeface="+mn-lt"/>
              </a:rPr>
              <a:t> </a:t>
            </a:r>
            <a:r>
              <a:rPr lang="en-US" sz="2800" i="1" dirty="0" err="1">
                <a:latin typeface="+mn-lt"/>
              </a:rPr>
              <a:t>Nhà</a:t>
            </a:r>
            <a:r>
              <a:rPr lang="en-US" sz="2800" i="1" dirty="0">
                <a:latin typeface="+mn-lt"/>
              </a:rPr>
              <a:t> </a:t>
            </a:r>
            <a:r>
              <a:rPr lang="en-US" sz="2800" i="1" dirty="0" err="1">
                <a:latin typeface="+mn-lt"/>
              </a:rPr>
              <a:t>nước</a:t>
            </a:r>
            <a:r>
              <a:rPr lang="en-US" sz="2800" i="1" dirty="0">
                <a:latin typeface="+mn-lt"/>
              </a:rPr>
              <a:t>; ...)</a:t>
            </a:r>
            <a:r>
              <a:rPr lang="en-US" sz="2600" dirty="0">
                <a:latin typeface="+mn-lt"/>
                <a:cs typeface="+mn-cs"/>
              </a:rPr>
              <a:t>; </a:t>
            </a:r>
            <a:r>
              <a:rPr lang="en-US" sz="2600" dirty="0" err="1">
                <a:latin typeface="+mn-lt"/>
                <a:cs typeface="+mn-cs"/>
              </a:rPr>
              <a:t>số</a:t>
            </a:r>
            <a:r>
              <a:rPr lang="en-US" sz="2600" dirty="0">
                <a:latin typeface="+mn-lt"/>
                <a:cs typeface="+mn-cs"/>
              </a:rPr>
              <a:t> </a:t>
            </a:r>
            <a:r>
              <a:rPr lang="vi-VN" sz="2600" dirty="0">
                <a:latin typeface="+mn-lt"/>
                <a:cs typeface="+mn-cs"/>
              </a:rPr>
              <a:t>đảng</a:t>
            </a:r>
            <a:r>
              <a:rPr lang="en-US" sz="2600" dirty="0">
                <a:latin typeface="+mn-lt"/>
                <a:cs typeface="+mn-cs"/>
              </a:rPr>
              <a:t> </a:t>
            </a:r>
            <a:r>
              <a:rPr lang="en-US" sz="2600" dirty="0" err="1">
                <a:latin typeface="+mn-lt"/>
                <a:cs typeface="+mn-cs"/>
              </a:rPr>
              <a:t>viên</a:t>
            </a:r>
            <a:r>
              <a:rPr lang="en-US" sz="2600" dirty="0">
                <a:latin typeface="+mn-lt"/>
                <a:cs typeface="+mn-cs"/>
              </a:rPr>
              <a:t> </a:t>
            </a:r>
            <a:r>
              <a:rPr lang="en-US" sz="2600" dirty="0" err="1">
                <a:latin typeface="+mn-lt"/>
                <a:cs typeface="+mn-cs"/>
              </a:rPr>
              <a:t>chính</a:t>
            </a:r>
            <a:r>
              <a:rPr lang="en-US" sz="2600" dirty="0">
                <a:latin typeface="+mn-lt"/>
                <a:cs typeface="+mn-cs"/>
              </a:rPr>
              <a:t> </a:t>
            </a:r>
            <a:r>
              <a:rPr lang="en-US" sz="2600" dirty="0" err="1">
                <a:latin typeface="+mn-lt"/>
                <a:cs typeface="+mn-cs"/>
              </a:rPr>
              <a:t>thức</a:t>
            </a:r>
            <a:r>
              <a:rPr lang="en-US" sz="2600" dirty="0">
                <a:latin typeface="+mn-lt"/>
                <a:cs typeface="+mn-cs"/>
              </a:rPr>
              <a:t> </a:t>
            </a:r>
            <a:r>
              <a:rPr lang="en-US" sz="2600" dirty="0" err="1">
                <a:latin typeface="+mn-lt"/>
                <a:cs typeface="+mn-cs"/>
              </a:rPr>
              <a:t>tán</a:t>
            </a:r>
            <a:r>
              <a:rPr lang="en-US" sz="2600" dirty="0">
                <a:latin typeface="+mn-lt"/>
                <a:cs typeface="+mn-cs"/>
              </a:rPr>
              <a:t> </a:t>
            </a:r>
            <a:r>
              <a:rPr lang="en-US" sz="2600" dirty="0" err="1">
                <a:latin typeface="+mn-lt"/>
                <a:cs typeface="+mn-cs"/>
              </a:rPr>
              <a:t>thành</a:t>
            </a:r>
            <a:r>
              <a:rPr lang="en-US" sz="2600" dirty="0">
                <a:latin typeface="+mn-lt"/>
                <a:cs typeface="+mn-cs"/>
              </a:rPr>
              <a:t>, </a:t>
            </a:r>
            <a:r>
              <a:rPr lang="en-US" sz="2600" dirty="0" err="1">
                <a:latin typeface="+mn-lt"/>
                <a:cs typeface="+mn-cs"/>
              </a:rPr>
              <a:t>số</a:t>
            </a:r>
            <a:r>
              <a:rPr lang="en-US" sz="2600" dirty="0">
                <a:latin typeface="+mn-lt"/>
                <a:cs typeface="+mn-cs"/>
              </a:rPr>
              <a:t> </a:t>
            </a:r>
            <a:r>
              <a:rPr lang="en-US" sz="2600" dirty="0" err="1">
                <a:latin typeface="+mn-lt"/>
                <a:cs typeface="+mn-cs"/>
              </a:rPr>
              <a:t>không</a:t>
            </a:r>
            <a:r>
              <a:rPr lang="en-US" sz="2600" dirty="0">
                <a:latin typeface="+mn-lt"/>
                <a:cs typeface="+mn-cs"/>
              </a:rPr>
              <a:t> </a:t>
            </a:r>
            <a:r>
              <a:rPr lang="en-US" sz="2600" dirty="0" err="1">
                <a:latin typeface="+mn-lt"/>
                <a:cs typeface="+mn-cs"/>
              </a:rPr>
              <a:t>tán</a:t>
            </a:r>
            <a:r>
              <a:rPr lang="en-US" sz="2600" dirty="0">
                <a:latin typeface="+mn-lt"/>
                <a:cs typeface="+mn-cs"/>
              </a:rPr>
              <a:t> </a:t>
            </a:r>
            <a:r>
              <a:rPr lang="en-US" sz="2600" dirty="0" err="1">
                <a:latin typeface="+mn-lt"/>
                <a:cs typeface="+mn-cs"/>
              </a:rPr>
              <a:t>thành</a:t>
            </a:r>
            <a:r>
              <a:rPr lang="en-US" sz="2600" dirty="0">
                <a:latin typeface="+mn-lt"/>
                <a:cs typeface="+mn-cs"/>
              </a:rPr>
              <a:t> </a:t>
            </a:r>
            <a:r>
              <a:rPr lang="en-US" sz="2600" i="1" dirty="0">
                <a:latin typeface="+mn-lt"/>
                <a:cs typeface="+mn-cs"/>
              </a:rPr>
              <a:t>(</a:t>
            </a:r>
            <a:r>
              <a:rPr lang="en-US" sz="2600" i="1" dirty="0" err="1">
                <a:latin typeface="+mn-lt"/>
                <a:cs typeface="+mn-cs"/>
              </a:rPr>
              <a:t>lý</a:t>
            </a:r>
            <a:r>
              <a:rPr lang="en-US" sz="2600" i="1" dirty="0">
                <a:latin typeface="+mn-lt"/>
                <a:cs typeface="+mn-cs"/>
              </a:rPr>
              <a:t> do </a:t>
            </a:r>
            <a:r>
              <a:rPr lang="en-US" sz="2600" i="1" dirty="0" err="1">
                <a:latin typeface="+mn-lt"/>
                <a:cs typeface="+mn-cs"/>
              </a:rPr>
              <a:t>không</a:t>
            </a:r>
            <a:r>
              <a:rPr lang="en-US" sz="2600" i="1" dirty="0">
                <a:latin typeface="+mn-lt"/>
                <a:cs typeface="+mn-cs"/>
              </a:rPr>
              <a:t> </a:t>
            </a:r>
            <a:r>
              <a:rPr lang="en-US" sz="2600" i="1" dirty="0" err="1">
                <a:latin typeface="+mn-lt"/>
                <a:cs typeface="+mn-cs"/>
              </a:rPr>
              <a:t>tán</a:t>
            </a:r>
            <a:r>
              <a:rPr lang="en-US" sz="2600" i="1" dirty="0">
                <a:latin typeface="+mn-lt"/>
                <a:cs typeface="+mn-cs"/>
              </a:rPr>
              <a:t> </a:t>
            </a:r>
            <a:r>
              <a:rPr lang="en-US" sz="2600" i="1" dirty="0" err="1">
                <a:latin typeface="+mn-lt"/>
                <a:cs typeface="+mn-cs"/>
              </a:rPr>
              <a:t>thành</a:t>
            </a:r>
            <a:r>
              <a:rPr lang="en-US" sz="2600" i="1" dirty="0">
                <a:latin typeface="+mn-lt"/>
                <a:cs typeface="+mn-cs"/>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slide(fromBottom)">
                                      <p:cBhvr>
                                        <p:cTn id="12" dur="500"/>
                                        <p:tgtEl>
                                          <p:spTgt spid="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slide(fromBottom)">
                                      <p:cBhvr>
                                        <p:cTn id="17" dur="500"/>
                                        <p:tgtEl>
                                          <p:spTgt spid="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42" fill="hold" nodeType="clickEffect">
                                  <p:stCondLst>
                                    <p:cond delay="0"/>
                                  </p:stCondLst>
                                  <p:childTnLst>
                                    <p:set>
                                      <p:cBhvr>
                                        <p:cTn id="21" dur="1" fill="hold">
                                          <p:stCondLst>
                                            <p:cond delay="0"/>
                                          </p:stCondLst>
                                        </p:cTn>
                                        <p:tgtEl>
                                          <p:spTgt spid="30723"/>
                                        </p:tgtEl>
                                        <p:attrNameLst>
                                          <p:attrName>style.visibility</p:attrName>
                                        </p:attrNameLst>
                                      </p:cBhvr>
                                      <p:to>
                                        <p:strVal val="visible"/>
                                      </p:to>
                                    </p:set>
                                    <p:animEffect transition="in" filter="barn(outHorizontal)">
                                      <p:cBhvr>
                                        <p:cTn id="22" dur="500"/>
                                        <p:tgtEl>
                                          <p:spTgt spid="307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slide(fromBottom)">
                                      <p:cBhvr>
                                        <p:cTn id="2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742" y="884237"/>
            <a:ext cx="10260264" cy="563563"/>
          </a:xfrm>
        </p:spPr>
        <p:txBody>
          <a:bodyPr/>
          <a:lstStyle/>
          <a:p>
            <a:pPr algn="ctr"/>
            <a:r>
              <a:rPr lang="en-US" b="1" dirty="0">
                <a:solidFill>
                  <a:srgbClr val="FF0000"/>
                </a:solidFill>
                <a:latin typeface="+mn-lt"/>
              </a:rPr>
              <a:t>L</a:t>
            </a:r>
            <a:r>
              <a:rPr lang="vi-VN" b="1" dirty="0">
                <a:solidFill>
                  <a:srgbClr val="FF0000"/>
                </a:solidFill>
                <a:latin typeface="+mn-lt"/>
              </a:rPr>
              <a:t>Ư</a:t>
            </a:r>
            <a:r>
              <a:rPr lang="en-US" b="1" dirty="0">
                <a:solidFill>
                  <a:srgbClr val="FF0000"/>
                </a:solidFill>
                <a:latin typeface="+mn-lt"/>
              </a:rPr>
              <a:t>U Ý:</a:t>
            </a:r>
          </a:p>
        </p:txBody>
      </p:sp>
      <p:sp>
        <p:nvSpPr>
          <p:cNvPr id="7" name="Cloud 6"/>
          <p:cNvSpPr/>
          <p:nvPr/>
        </p:nvSpPr>
        <p:spPr>
          <a:xfrm>
            <a:off x="1828006" y="1447800"/>
            <a:ext cx="9247498" cy="5181600"/>
          </a:xfrm>
          <a:prstGeom prst="cloud">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u="sng" dirty="0">
                <a:solidFill>
                  <a:srgbClr val="FF0000"/>
                </a:solidFill>
              </a:rPr>
              <a:t>Chi </a:t>
            </a:r>
            <a:r>
              <a:rPr lang="en-US" sz="4000" u="sng" dirty="0" err="1">
                <a:solidFill>
                  <a:srgbClr val="FF0000"/>
                </a:solidFill>
              </a:rPr>
              <a:t>bộ</a:t>
            </a:r>
            <a:r>
              <a:rPr lang="en-US" sz="4000" u="sng" dirty="0">
                <a:solidFill>
                  <a:srgbClr val="FF0000"/>
                </a:solidFill>
              </a:rPr>
              <a:t> </a:t>
            </a:r>
            <a:r>
              <a:rPr lang="en-US" sz="4000" u="sng" dirty="0" err="1">
                <a:solidFill>
                  <a:srgbClr val="FF0000"/>
                </a:solidFill>
              </a:rPr>
              <a:t>hoàn</a:t>
            </a:r>
            <a:r>
              <a:rPr lang="en-US" sz="4000" u="sng" dirty="0">
                <a:solidFill>
                  <a:srgbClr val="FF0000"/>
                </a:solidFill>
              </a:rPr>
              <a:t> </a:t>
            </a:r>
            <a:r>
              <a:rPr lang="en-US" sz="4000" u="sng" dirty="0" err="1">
                <a:solidFill>
                  <a:srgbClr val="FF0000"/>
                </a:solidFill>
              </a:rPr>
              <a:t>thiện</a:t>
            </a:r>
            <a:r>
              <a:rPr lang="en-US" sz="4000" u="sng" dirty="0">
                <a:solidFill>
                  <a:srgbClr val="FF0000"/>
                </a:solidFill>
              </a:rPr>
              <a:t> </a:t>
            </a:r>
            <a:r>
              <a:rPr lang="en-US" sz="4000" u="sng" dirty="0" err="1">
                <a:solidFill>
                  <a:srgbClr val="FF0000"/>
                </a:solidFill>
              </a:rPr>
              <a:t>hồ</a:t>
            </a:r>
            <a:r>
              <a:rPr lang="en-US" sz="4000" u="sng" dirty="0">
                <a:solidFill>
                  <a:srgbClr val="FF0000"/>
                </a:solidFill>
              </a:rPr>
              <a:t> </a:t>
            </a:r>
            <a:r>
              <a:rPr lang="en-US" sz="4000" u="sng" dirty="0" err="1">
                <a:solidFill>
                  <a:srgbClr val="FF0000"/>
                </a:solidFill>
              </a:rPr>
              <a:t>sơ</a:t>
            </a:r>
            <a:r>
              <a:rPr lang="en-US" sz="4000" u="sng" dirty="0">
                <a:solidFill>
                  <a:srgbClr val="FF0000"/>
                </a:solidFill>
              </a:rPr>
              <a:t> </a:t>
            </a:r>
            <a:r>
              <a:rPr lang="en-US" sz="4000" u="sng" dirty="0" err="1">
                <a:solidFill>
                  <a:srgbClr val="FF0000"/>
                </a:solidFill>
              </a:rPr>
              <a:t>đề</a:t>
            </a:r>
            <a:r>
              <a:rPr lang="en-US" sz="4000" u="sng" dirty="0">
                <a:solidFill>
                  <a:srgbClr val="FF0000"/>
                </a:solidFill>
              </a:rPr>
              <a:t> </a:t>
            </a:r>
            <a:r>
              <a:rPr lang="en-US" sz="4000" u="sng" dirty="0" err="1">
                <a:solidFill>
                  <a:srgbClr val="FF0000"/>
                </a:solidFill>
              </a:rPr>
              <a:t>nghị</a:t>
            </a:r>
            <a:r>
              <a:rPr lang="en-US" sz="4000" u="sng" dirty="0">
                <a:solidFill>
                  <a:srgbClr val="FF0000"/>
                </a:solidFill>
              </a:rPr>
              <a:t> </a:t>
            </a:r>
            <a:r>
              <a:rPr lang="en-US" sz="4000" u="sng" dirty="0" err="1">
                <a:solidFill>
                  <a:srgbClr val="FF0000"/>
                </a:solidFill>
              </a:rPr>
              <a:t>xét</a:t>
            </a:r>
            <a:r>
              <a:rPr lang="en-US" sz="4000" u="sng" dirty="0">
                <a:solidFill>
                  <a:srgbClr val="FF0000"/>
                </a:solidFill>
              </a:rPr>
              <a:t>, </a:t>
            </a:r>
            <a:r>
              <a:rPr lang="en-US" sz="4000" u="sng" dirty="0" err="1">
                <a:solidFill>
                  <a:srgbClr val="FF0000"/>
                </a:solidFill>
              </a:rPr>
              <a:t>kết</a:t>
            </a:r>
            <a:r>
              <a:rPr lang="en-US" sz="4000" u="sng" dirty="0">
                <a:solidFill>
                  <a:srgbClr val="FF0000"/>
                </a:solidFill>
              </a:rPr>
              <a:t> </a:t>
            </a:r>
            <a:r>
              <a:rPr lang="en-US" sz="4000" u="sng" dirty="0" err="1">
                <a:solidFill>
                  <a:srgbClr val="FF0000"/>
                </a:solidFill>
              </a:rPr>
              <a:t>nạp</a:t>
            </a:r>
            <a:r>
              <a:rPr lang="en-US" sz="4000" u="sng" dirty="0">
                <a:solidFill>
                  <a:srgbClr val="FF0000"/>
                </a:solidFill>
              </a:rPr>
              <a:t> </a:t>
            </a:r>
            <a:r>
              <a:rPr lang="en-US" sz="4000" u="sng" dirty="0" err="1">
                <a:solidFill>
                  <a:srgbClr val="FF0000"/>
                </a:solidFill>
              </a:rPr>
              <a:t>gửi</a:t>
            </a:r>
            <a:r>
              <a:rPr lang="en-US" sz="4000" u="sng" dirty="0">
                <a:solidFill>
                  <a:srgbClr val="FF0000"/>
                </a:solidFill>
              </a:rPr>
              <a:t> </a:t>
            </a:r>
            <a:r>
              <a:rPr lang="en-US" sz="4000" u="sng" dirty="0" err="1">
                <a:solidFill>
                  <a:srgbClr val="FF0000"/>
                </a:solidFill>
              </a:rPr>
              <a:t>đảng</a:t>
            </a:r>
            <a:r>
              <a:rPr lang="en-US" sz="4000" u="sng" dirty="0">
                <a:solidFill>
                  <a:srgbClr val="FF0000"/>
                </a:solidFill>
              </a:rPr>
              <a:t> </a:t>
            </a:r>
            <a:r>
              <a:rPr lang="en-US" sz="4000" u="sng" dirty="0" err="1">
                <a:solidFill>
                  <a:srgbClr val="FF0000"/>
                </a:solidFill>
              </a:rPr>
              <a:t>ủy</a:t>
            </a:r>
            <a:r>
              <a:rPr lang="en-US" sz="4000" u="sng" dirty="0">
                <a:solidFill>
                  <a:srgbClr val="FF0000"/>
                </a:solidFill>
              </a:rPr>
              <a:t> </a:t>
            </a:r>
            <a:r>
              <a:rPr lang="en-US" sz="4000" u="sng" dirty="0" err="1">
                <a:solidFill>
                  <a:srgbClr val="FF0000"/>
                </a:solidFill>
              </a:rPr>
              <a:t>cấp</a:t>
            </a:r>
            <a:r>
              <a:rPr lang="en-US" sz="4000" u="sng" dirty="0">
                <a:solidFill>
                  <a:srgbClr val="FF0000"/>
                </a:solidFill>
              </a:rPr>
              <a:t> </a:t>
            </a:r>
            <a:r>
              <a:rPr lang="en-US" sz="4000" u="sng" dirty="0" err="1">
                <a:solidFill>
                  <a:srgbClr val="FF0000"/>
                </a:solidFill>
              </a:rPr>
              <a:t>trên</a:t>
            </a:r>
            <a:r>
              <a:rPr lang="en-US" sz="4000" u="sng" dirty="0">
                <a:solidFill>
                  <a:srgbClr val="FF0000"/>
                </a:solidFill>
              </a:rPr>
              <a:t> </a:t>
            </a:r>
            <a:r>
              <a:rPr lang="en-US" sz="4000" i="1" u="sng" dirty="0">
                <a:solidFill>
                  <a:srgbClr val="FF0000"/>
                </a:solidFill>
              </a:rPr>
              <a:t>(</a:t>
            </a:r>
            <a:r>
              <a:rPr lang="en-US" sz="4000" i="1" u="sng" dirty="0" err="1">
                <a:solidFill>
                  <a:srgbClr val="FF0000"/>
                </a:solidFill>
              </a:rPr>
              <a:t>Thời</a:t>
            </a:r>
            <a:r>
              <a:rPr lang="en-US" sz="4000" i="1" u="sng" dirty="0">
                <a:solidFill>
                  <a:srgbClr val="FF0000"/>
                </a:solidFill>
              </a:rPr>
              <a:t> </a:t>
            </a:r>
            <a:r>
              <a:rPr lang="en-US" sz="4000" i="1" u="sng" dirty="0" err="1">
                <a:solidFill>
                  <a:srgbClr val="FF0000"/>
                </a:solidFill>
              </a:rPr>
              <a:t>gian</a:t>
            </a:r>
            <a:r>
              <a:rPr lang="en-US" sz="4000" i="1" u="sng" dirty="0">
                <a:solidFill>
                  <a:srgbClr val="FF0000"/>
                </a:solidFill>
              </a:rPr>
              <a:t> </a:t>
            </a:r>
            <a:r>
              <a:rPr lang="en-US" sz="4000" i="1" u="sng" dirty="0" err="1">
                <a:solidFill>
                  <a:srgbClr val="FF0000"/>
                </a:solidFill>
              </a:rPr>
              <a:t>không</a:t>
            </a:r>
            <a:r>
              <a:rPr lang="en-US" sz="4000" i="1" u="sng" dirty="0">
                <a:solidFill>
                  <a:srgbClr val="FF0000"/>
                </a:solidFill>
              </a:rPr>
              <a:t> </a:t>
            </a:r>
            <a:r>
              <a:rPr lang="en-US" sz="4000" i="1" u="sng" dirty="0" err="1">
                <a:solidFill>
                  <a:srgbClr val="FF0000"/>
                </a:solidFill>
              </a:rPr>
              <a:t>quá</a:t>
            </a:r>
            <a:r>
              <a:rPr lang="en-US" sz="4000" i="1" u="sng" dirty="0">
                <a:solidFill>
                  <a:srgbClr val="FF0000"/>
                </a:solidFill>
              </a:rPr>
              <a:t> 05 </a:t>
            </a:r>
            <a:r>
              <a:rPr lang="en-US" sz="4000" i="1" u="sng" dirty="0" err="1">
                <a:solidFill>
                  <a:srgbClr val="FF0000"/>
                </a:solidFill>
              </a:rPr>
              <a:t>ngày</a:t>
            </a:r>
            <a:r>
              <a:rPr lang="en-US" sz="4000" i="1" u="sng" dirty="0">
                <a:solidFill>
                  <a:srgbClr val="FF0000"/>
                </a:solidFill>
              </a:rPr>
              <a:t> </a:t>
            </a:r>
            <a:r>
              <a:rPr lang="en-US" sz="4000" i="1" u="sng" dirty="0" err="1">
                <a:solidFill>
                  <a:srgbClr val="FF0000"/>
                </a:solidFill>
              </a:rPr>
              <a:t>làm</a:t>
            </a:r>
            <a:r>
              <a:rPr lang="en-US" sz="4000" i="1" u="sng" dirty="0">
                <a:solidFill>
                  <a:srgbClr val="FF0000"/>
                </a:solidFill>
              </a:rPr>
              <a:t> </a:t>
            </a:r>
            <a:r>
              <a:rPr lang="en-US" sz="4000" i="1" u="sng" dirty="0" err="1">
                <a:solidFill>
                  <a:srgbClr val="FF0000"/>
                </a:solidFill>
              </a:rPr>
              <a:t>việc</a:t>
            </a:r>
            <a:r>
              <a:rPr lang="en-US" sz="4000" i="1" u="sng" dirty="0">
                <a:solidFill>
                  <a:srgbClr val="FF0000"/>
                </a:solidFill>
              </a:rPr>
              <a:t> </a:t>
            </a:r>
            <a:r>
              <a:rPr lang="en-US" sz="4000" i="1" u="sng" dirty="0" err="1">
                <a:solidFill>
                  <a:srgbClr val="FF0000"/>
                </a:solidFill>
              </a:rPr>
              <a:t>kể</a:t>
            </a:r>
            <a:r>
              <a:rPr lang="en-US" sz="4000" i="1" u="sng" dirty="0">
                <a:solidFill>
                  <a:srgbClr val="FF0000"/>
                </a:solidFill>
              </a:rPr>
              <a:t> </a:t>
            </a:r>
            <a:r>
              <a:rPr lang="en-US" sz="4000" i="1" u="sng" dirty="0" err="1">
                <a:solidFill>
                  <a:srgbClr val="FF0000"/>
                </a:solidFill>
              </a:rPr>
              <a:t>từ</a:t>
            </a:r>
            <a:r>
              <a:rPr lang="en-US" sz="4000" i="1" u="sng" dirty="0">
                <a:solidFill>
                  <a:srgbClr val="FF0000"/>
                </a:solidFill>
              </a:rPr>
              <a:t> </a:t>
            </a:r>
            <a:r>
              <a:rPr lang="en-US" sz="4000" i="1" u="sng" dirty="0" err="1">
                <a:solidFill>
                  <a:srgbClr val="FF0000"/>
                </a:solidFill>
              </a:rPr>
              <a:t>ngày</a:t>
            </a:r>
            <a:r>
              <a:rPr lang="en-US" sz="4000" i="1" u="sng" dirty="0">
                <a:solidFill>
                  <a:srgbClr val="FF0000"/>
                </a:solidFill>
              </a:rPr>
              <a:t> chi </a:t>
            </a:r>
            <a:r>
              <a:rPr lang="en-US" sz="4000" i="1" u="sng" dirty="0" err="1">
                <a:solidFill>
                  <a:srgbClr val="FF0000"/>
                </a:solidFill>
              </a:rPr>
              <a:t>bộ</a:t>
            </a:r>
            <a:r>
              <a:rPr lang="en-US" sz="4000" i="1" u="sng" dirty="0">
                <a:solidFill>
                  <a:srgbClr val="FF0000"/>
                </a:solidFill>
              </a:rPr>
              <a:t> </a:t>
            </a:r>
            <a:r>
              <a:rPr lang="en-US" sz="4000" i="1" u="sng" dirty="0" err="1">
                <a:solidFill>
                  <a:srgbClr val="FF0000"/>
                </a:solidFill>
              </a:rPr>
              <a:t>ra</a:t>
            </a:r>
            <a:r>
              <a:rPr lang="en-US" sz="4000" i="1" u="sng" dirty="0">
                <a:solidFill>
                  <a:srgbClr val="FF0000"/>
                </a:solidFill>
              </a:rPr>
              <a:t> </a:t>
            </a:r>
            <a:r>
              <a:rPr lang="en-US" sz="4000" i="1" u="sng" dirty="0" err="1">
                <a:solidFill>
                  <a:srgbClr val="FF0000"/>
                </a:solidFill>
              </a:rPr>
              <a:t>nghị</a:t>
            </a:r>
            <a:r>
              <a:rPr lang="en-US" sz="4000" i="1" u="sng" dirty="0">
                <a:solidFill>
                  <a:srgbClr val="FF0000"/>
                </a:solidFill>
              </a:rPr>
              <a:t> </a:t>
            </a:r>
            <a:r>
              <a:rPr lang="en-US" sz="4000" i="1" u="sng" dirty="0" err="1">
                <a:solidFill>
                  <a:srgbClr val="FF0000"/>
                </a:solidFill>
              </a:rPr>
              <a:t>quyết</a:t>
            </a:r>
            <a:r>
              <a:rPr lang="en-US" sz="4000" i="1" u="sng" dirty="0">
                <a:solidFill>
                  <a:srgbClr val="FF0000"/>
                </a:solidFill>
              </a:rPr>
              <a:t>)</a:t>
            </a:r>
            <a:endParaRPr lang="en-US" sz="4000" dirty="0">
              <a:solidFill>
                <a:srgbClr val="FF0000"/>
              </a:solidFill>
            </a:endParaRPr>
          </a:p>
        </p:txBody>
      </p:sp>
    </p:spTree>
    <p:extLst>
      <p:ext uri="{BB962C8B-B14F-4D97-AF65-F5344CB8AC3E}">
        <p14:creationId xmlns:p14="http://schemas.microsoft.com/office/powerpoint/2010/main" val="361630063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0" y="0"/>
            <a:ext cx="12190413"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63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1" algn="ctr">
              <a:lnSpc>
                <a:spcPct val="150000"/>
              </a:lnSpc>
            </a:pPr>
            <a:r>
              <a:rPr lang="en-US" altLang="en-US" sz="2800" b="1" dirty="0">
                <a:solidFill>
                  <a:srgbClr val="FF0000"/>
                </a:solidFill>
                <a:latin typeface="Times New Roman" pitchFamily="18" charset="0"/>
                <a:cs typeface="Times New Roman" pitchFamily="18" charset="0"/>
              </a:rPr>
              <a:t>9: </a:t>
            </a:r>
            <a:r>
              <a:rPr lang="en-US" altLang="en-US" sz="2800" b="1" dirty="0">
                <a:solidFill>
                  <a:srgbClr val="0000CC"/>
                </a:solidFill>
                <a:latin typeface="Times New Roman" pitchFamily="18" charset="0"/>
                <a:cs typeface="Times New Roman" pitchFamily="18" charset="0"/>
              </a:rPr>
              <a:t>BÁO CÁO CỦA ĐẢNG ỦY BỘ PHẬN (</a:t>
            </a:r>
            <a:r>
              <a:rPr lang="en-US" altLang="en-US" sz="2800" b="1" dirty="0" err="1">
                <a:solidFill>
                  <a:srgbClr val="0000CC"/>
                </a:solidFill>
                <a:latin typeface="Times New Roman" pitchFamily="18" charset="0"/>
                <a:cs typeface="Times New Roman" pitchFamily="18" charset="0"/>
              </a:rPr>
              <a:t>Mẫu</a:t>
            </a:r>
            <a:r>
              <a:rPr lang="en-US" altLang="en-US" sz="2800" b="1" dirty="0">
                <a:solidFill>
                  <a:srgbClr val="0000CC"/>
                </a:solidFill>
                <a:latin typeface="Times New Roman" pitchFamily="18" charset="0"/>
                <a:cs typeface="Times New Roman" pitchFamily="18" charset="0"/>
              </a:rPr>
              <a:t> 7-KNĐ)</a:t>
            </a:r>
          </a:p>
        </p:txBody>
      </p:sp>
      <p:sp>
        <p:nvSpPr>
          <p:cNvPr id="10" name="Rounded Rectangle 9"/>
          <p:cNvSpPr/>
          <p:nvPr/>
        </p:nvSpPr>
        <p:spPr>
          <a:xfrm>
            <a:off x="914281" y="5105400"/>
            <a:ext cx="5790446" cy="1524000"/>
          </a:xfrm>
          <a:prstGeom prst="roundRect">
            <a:avLst/>
          </a:prstGeom>
          <a:solidFill>
            <a:srgbClr val="EEEEC4"/>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0000"/>
              </a:lnSpc>
              <a:defRPr/>
            </a:pPr>
            <a:r>
              <a:rPr lang="en-US" sz="2800" dirty="0" err="1">
                <a:solidFill>
                  <a:srgbClr val="0000CC"/>
                </a:solidFill>
              </a:rPr>
              <a:t>Kiểm</a:t>
            </a:r>
            <a:r>
              <a:rPr lang="en-US" sz="2800" dirty="0">
                <a:solidFill>
                  <a:srgbClr val="0000CC"/>
                </a:solidFill>
              </a:rPr>
              <a:t> </a:t>
            </a:r>
            <a:r>
              <a:rPr lang="en-US" sz="2800" dirty="0" err="1">
                <a:solidFill>
                  <a:srgbClr val="0000CC"/>
                </a:solidFill>
              </a:rPr>
              <a:t>tra</a:t>
            </a:r>
            <a:r>
              <a:rPr lang="en-US" sz="2800" dirty="0">
                <a:solidFill>
                  <a:srgbClr val="0000CC"/>
                </a:solidFill>
              </a:rPr>
              <a:t> </a:t>
            </a:r>
            <a:r>
              <a:rPr lang="en-US" sz="2800" dirty="0" err="1">
                <a:solidFill>
                  <a:srgbClr val="0000CC"/>
                </a:solidFill>
              </a:rPr>
              <a:t>hồ</a:t>
            </a:r>
            <a:r>
              <a:rPr lang="en-US" sz="2800" dirty="0">
                <a:solidFill>
                  <a:srgbClr val="0000CC"/>
                </a:solidFill>
              </a:rPr>
              <a:t> s</a:t>
            </a:r>
            <a:r>
              <a:rPr lang="vi-VN" sz="2800" dirty="0">
                <a:solidFill>
                  <a:srgbClr val="0000CC"/>
                </a:solidFill>
              </a:rPr>
              <a:t>ơ</a:t>
            </a:r>
            <a:r>
              <a:rPr lang="en-US" sz="2800" dirty="0">
                <a:solidFill>
                  <a:srgbClr val="0000CC"/>
                </a:solidFill>
              </a:rPr>
              <a:t>, </a:t>
            </a:r>
            <a:r>
              <a:rPr lang="en-US" sz="2800" dirty="0" err="1">
                <a:solidFill>
                  <a:srgbClr val="0000CC"/>
                </a:solidFill>
              </a:rPr>
              <a:t>lý</a:t>
            </a:r>
            <a:r>
              <a:rPr lang="en-US" sz="2800" dirty="0">
                <a:solidFill>
                  <a:srgbClr val="0000CC"/>
                </a:solidFill>
              </a:rPr>
              <a:t> </a:t>
            </a:r>
            <a:r>
              <a:rPr lang="en-US" sz="2800" dirty="0" err="1">
                <a:solidFill>
                  <a:srgbClr val="0000CC"/>
                </a:solidFill>
              </a:rPr>
              <a:t>lịch</a:t>
            </a:r>
            <a:r>
              <a:rPr lang="en-US" sz="2800" dirty="0">
                <a:solidFill>
                  <a:srgbClr val="0000CC"/>
                </a:solidFill>
              </a:rPr>
              <a:t> </a:t>
            </a:r>
            <a:r>
              <a:rPr lang="en-US" sz="2800" dirty="0" err="1">
                <a:solidFill>
                  <a:srgbClr val="0000CC"/>
                </a:solidFill>
              </a:rPr>
              <a:t>của</a:t>
            </a:r>
            <a:r>
              <a:rPr lang="en-US" sz="2800" dirty="0">
                <a:solidFill>
                  <a:srgbClr val="0000CC"/>
                </a:solidFill>
              </a:rPr>
              <a:t> ng</a:t>
            </a:r>
            <a:r>
              <a:rPr lang="vi-VN" sz="2800" dirty="0">
                <a:solidFill>
                  <a:srgbClr val="0000CC"/>
                </a:solidFill>
              </a:rPr>
              <a:t>ười</a:t>
            </a:r>
            <a:r>
              <a:rPr lang="en-US" sz="2800" dirty="0">
                <a:solidFill>
                  <a:srgbClr val="0000CC"/>
                </a:solidFill>
              </a:rPr>
              <a:t> </a:t>
            </a:r>
            <a:r>
              <a:rPr lang="en-US" sz="2800" dirty="0" err="1">
                <a:solidFill>
                  <a:srgbClr val="0000CC"/>
                </a:solidFill>
              </a:rPr>
              <a:t>xin</a:t>
            </a:r>
            <a:r>
              <a:rPr lang="en-US" sz="2800" dirty="0">
                <a:solidFill>
                  <a:srgbClr val="0000CC"/>
                </a:solidFill>
              </a:rPr>
              <a:t> </a:t>
            </a:r>
            <a:r>
              <a:rPr lang="en-US" sz="2800" dirty="0" err="1">
                <a:solidFill>
                  <a:srgbClr val="0000CC"/>
                </a:solidFill>
              </a:rPr>
              <a:t>vào</a:t>
            </a:r>
            <a:r>
              <a:rPr lang="en-US" sz="2800" dirty="0">
                <a:solidFill>
                  <a:srgbClr val="0000CC"/>
                </a:solidFill>
              </a:rPr>
              <a:t> </a:t>
            </a:r>
            <a:r>
              <a:rPr lang="en-US" sz="2800" dirty="0" err="1">
                <a:solidFill>
                  <a:srgbClr val="0000CC"/>
                </a:solidFill>
              </a:rPr>
              <a:t>Đảng</a:t>
            </a:r>
            <a:r>
              <a:rPr lang="en-US" sz="2800" dirty="0">
                <a:solidFill>
                  <a:srgbClr val="0000CC"/>
                </a:solidFill>
              </a:rPr>
              <a:t> </a:t>
            </a:r>
            <a:r>
              <a:rPr lang="en-US" sz="2800" dirty="0" err="1">
                <a:solidFill>
                  <a:srgbClr val="0000CC"/>
                </a:solidFill>
              </a:rPr>
              <a:t>và</a:t>
            </a:r>
            <a:r>
              <a:rPr lang="en-US" sz="2800" dirty="0">
                <a:solidFill>
                  <a:srgbClr val="0000CC"/>
                </a:solidFill>
              </a:rPr>
              <a:t> </a:t>
            </a:r>
            <a:r>
              <a:rPr lang="en-US" sz="2800" dirty="0" err="1">
                <a:solidFill>
                  <a:srgbClr val="0000CC"/>
                </a:solidFill>
              </a:rPr>
              <a:t>các</a:t>
            </a:r>
            <a:r>
              <a:rPr lang="en-US" sz="2800" dirty="0">
                <a:solidFill>
                  <a:srgbClr val="0000CC"/>
                </a:solidFill>
              </a:rPr>
              <a:t> </a:t>
            </a:r>
            <a:r>
              <a:rPr lang="en-US" sz="2800" dirty="0" err="1">
                <a:solidFill>
                  <a:srgbClr val="0000CC"/>
                </a:solidFill>
              </a:rPr>
              <a:t>văn</a:t>
            </a:r>
            <a:r>
              <a:rPr lang="en-US" sz="2800" dirty="0">
                <a:solidFill>
                  <a:srgbClr val="0000CC"/>
                </a:solidFill>
              </a:rPr>
              <a:t> </a:t>
            </a:r>
            <a:r>
              <a:rPr lang="en-US" sz="2800" dirty="0" err="1">
                <a:solidFill>
                  <a:srgbClr val="0000CC"/>
                </a:solidFill>
              </a:rPr>
              <a:t>bản</a:t>
            </a:r>
            <a:r>
              <a:rPr lang="en-US" sz="2800" dirty="0">
                <a:solidFill>
                  <a:srgbClr val="0000CC"/>
                </a:solidFill>
              </a:rPr>
              <a:t> </a:t>
            </a:r>
            <a:r>
              <a:rPr lang="en-US" sz="2800" dirty="0" err="1">
                <a:solidFill>
                  <a:srgbClr val="0000CC"/>
                </a:solidFill>
              </a:rPr>
              <a:t>của</a:t>
            </a:r>
            <a:r>
              <a:rPr lang="en-US" sz="2800" dirty="0">
                <a:solidFill>
                  <a:srgbClr val="0000CC"/>
                </a:solidFill>
              </a:rPr>
              <a:t> chi </a:t>
            </a:r>
            <a:r>
              <a:rPr lang="en-US" sz="2800" dirty="0" err="1">
                <a:solidFill>
                  <a:srgbClr val="0000CC"/>
                </a:solidFill>
              </a:rPr>
              <a:t>bộ</a:t>
            </a:r>
            <a:r>
              <a:rPr lang="en-US" sz="2800" dirty="0">
                <a:solidFill>
                  <a:srgbClr val="0000CC"/>
                </a:solidFill>
              </a:rPr>
              <a:t> </a:t>
            </a:r>
            <a:r>
              <a:rPr lang="en-US" sz="2800" dirty="0" err="1">
                <a:solidFill>
                  <a:srgbClr val="0000CC"/>
                </a:solidFill>
              </a:rPr>
              <a:t>trực</a:t>
            </a:r>
            <a:r>
              <a:rPr lang="en-US" sz="2800" dirty="0">
                <a:solidFill>
                  <a:srgbClr val="0000CC"/>
                </a:solidFill>
              </a:rPr>
              <a:t> </a:t>
            </a:r>
            <a:r>
              <a:rPr lang="en-US" sz="2800" dirty="0" err="1">
                <a:solidFill>
                  <a:srgbClr val="0000CC"/>
                </a:solidFill>
              </a:rPr>
              <a:t>thuộc</a:t>
            </a:r>
            <a:endParaRPr lang="en-US" sz="2800" dirty="0">
              <a:solidFill>
                <a:srgbClr val="0000CC"/>
              </a:solidFill>
            </a:endParaRPr>
          </a:p>
        </p:txBody>
      </p:sp>
      <p:sp>
        <p:nvSpPr>
          <p:cNvPr id="13" name="Rounded Rectangle 12"/>
          <p:cNvSpPr/>
          <p:nvPr/>
        </p:nvSpPr>
        <p:spPr>
          <a:xfrm>
            <a:off x="4114904" y="2895600"/>
            <a:ext cx="6323702" cy="1905000"/>
          </a:xfrm>
          <a:prstGeom prst="roundRect">
            <a:avLst/>
          </a:prstGeom>
          <a:solidFill>
            <a:schemeClr val="accent5">
              <a:lumMod val="60000"/>
              <a:lumOff val="40000"/>
            </a:schemeClr>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0000"/>
              </a:lnSpc>
              <a:defRPr/>
            </a:pPr>
            <a:r>
              <a:rPr lang="en-US" sz="2800" dirty="0" err="1">
                <a:solidFill>
                  <a:srgbClr val="0000CC"/>
                </a:solidFill>
              </a:rPr>
              <a:t>Đảng</a:t>
            </a:r>
            <a:r>
              <a:rPr lang="en-US" sz="2800" dirty="0">
                <a:solidFill>
                  <a:srgbClr val="0000CC"/>
                </a:solidFill>
              </a:rPr>
              <a:t> </a:t>
            </a:r>
            <a:r>
              <a:rPr lang="en-US" sz="2800" dirty="0" err="1">
                <a:solidFill>
                  <a:srgbClr val="0000CC"/>
                </a:solidFill>
              </a:rPr>
              <a:t>ủy</a:t>
            </a:r>
            <a:r>
              <a:rPr lang="en-US" sz="2800" dirty="0">
                <a:solidFill>
                  <a:srgbClr val="0000CC"/>
                </a:solidFill>
              </a:rPr>
              <a:t> </a:t>
            </a:r>
            <a:r>
              <a:rPr lang="en-US" sz="2800" dirty="0" err="1">
                <a:solidFill>
                  <a:srgbClr val="0000CC"/>
                </a:solidFill>
              </a:rPr>
              <a:t>bộ</a:t>
            </a:r>
            <a:r>
              <a:rPr lang="en-US" sz="2800" dirty="0">
                <a:solidFill>
                  <a:srgbClr val="0000CC"/>
                </a:solidFill>
              </a:rPr>
              <a:t> </a:t>
            </a:r>
            <a:r>
              <a:rPr lang="en-US" sz="2800" dirty="0" err="1">
                <a:solidFill>
                  <a:srgbClr val="0000CC"/>
                </a:solidFill>
              </a:rPr>
              <a:t>phận</a:t>
            </a:r>
            <a:r>
              <a:rPr lang="en-US" sz="2800" dirty="0">
                <a:solidFill>
                  <a:srgbClr val="0000CC"/>
                </a:solidFill>
              </a:rPr>
              <a:t> </a:t>
            </a:r>
            <a:r>
              <a:rPr lang="en-US" sz="2800" dirty="0" err="1">
                <a:solidFill>
                  <a:srgbClr val="0000CC"/>
                </a:solidFill>
              </a:rPr>
              <a:t>kết</a:t>
            </a:r>
            <a:r>
              <a:rPr lang="en-US" sz="2800" dirty="0">
                <a:solidFill>
                  <a:srgbClr val="0000CC"/>
                </a:solidFill>
              </a:rPr>
              <a:t> </a:t>
            </a:r>
            <a:r>
              <a:rPr lang="en-US" sz="2800" dirty="0" err="1">
                <a:solidFill>
                  <a:srgbClr val="0000CC"/>
                </a:solidFill>
              </a:rPr>
              <a:t>luận</a:t>
            </a:r>
            <a:r>
              <a:rPr lang="en-US" sz="2800" dirty="0">
                <a:solidFill>
                  <a:srgbClr val="0000CC"/>
                </a:solidFill>
              </a:rPr>
              <a:t>: chi </a:t>
            </a:r>
            <a:r>
              <a:rPr lang="en-US" sz="2800" dirty="0" err="1">
                <a:solidFill>
                  <a:srgbClr val="0000CC"/>
                </a:solidFill>
              </a:rPr>
              <a:t>bộ</a:t>
            </a:r>
            <a:r>
              <a:rPr lang="en-US" sz="2800" dirty="0">
                <a:solidFill>
                  <a:srgbClr val="0000CC"/>
                </a:solidFill>
              </a:rPr>
              <a:t> </a:t>
            </a:r>
            <a:r>
              <a:rPr lang="en-US" sz="2800" dirty="0" err="1">
                <a:solidFill>
                  <a:srgbClr val="0000CC"/>
                </a:solidFill>
              </a:rPr>
              <a:t>đã</a:t>
            </a:r>
            <a:r>
              <a:rPr lang="en-US" sz="2800" dirty="0">
                <a:solidFill>
                  <a:srgbClr val="0000CC"/>
                </a:solidFill>
              </a:rPr>
              <a:t> </a:t>
            </a:r>
            <a:r>
              <a:rPr lang="en-US" sz="2800" dirty="0" err="1">
                <a:solidFill>
                  <a:srgbClr val="0000CC"/>
                </a:solidFill>
              </a:rPr>
              <a:t>thực</a:t>
            </a:r>
            <a:r>
              <a:rPr lang="en-US" sz="2800" dirty="0">
                <a:solidFill>
                  <a:srgbClr val="0000CC"/>
                </a:solidFill>
              </a:rPr>
              <a:t> </a:t>
            </a:r>
            <a:r>
              <a:rPr lang="en-US" sz="2800" dirty="0" err="1">
                <a:solidFill>
                  <a:srgbClr val="0000CC"/>
                </a:solidFill>
              </a:rPr>
              <a:t>hiện</a:t>
            </a:r>
            <a:r>
              <a:rPr lang="en-US" sz="2800" dirty="0">
                <a:solidFill>
                  <a:srgbClr val="0000CC"/>
                </a:solidFill>
              </a:rPr>
              <a:t> </a:t>
            </a:r>
            <a:r>
              <a:rPr lang="en-US" sz="2800" dirty="0" err="1">
                <a:solidFill>
                  <a:srgbClr val="0000CC"/>
                </a:solidFill>
              </a:rPr>
              <a:t>đúng</a:t>
            </a:r>
            <a:r>
              <a:rPr lang="en-US" sz="2800" dirty="0">
                <a:solidFill>
                  <a:srgbClr val="0000CC"/>
                </a:solidFill>
              </a:rPr>
              <a:t> (</a:t>
            </a:r>
            <a:r>
              <a:rPr lang="en-US" sz="2800" dirty="0" err="1">
                <a:solidFill>
                  <a:srgbClr val="0000CC"/>
                </a:solidFill>
              </a:rPr>
              <a:t>hoặc</a:t>
            </a:r>
            <a:r>
              <a:rPr lang="en-US" sz="2800" dirty="0">
                <a:solidFill>
                  <a:srgbClr val="0000CC"/>
                </a:solidFill>
              </a:rPr>
              <a:t> </a:t>
            </a:r>
            <a:r>
              <a:rPr lang="en-US" sz="2800" dirty="0" err="1">
                <a:solidFill>
                  <a:srgbClr val="0000CC"/>
                </a:solidFill>
              </a:rPr>
              <a:t>chưa</a:t>
            </a:r>
            <a:r>
              <a:rPr lang="en-US" sz="2800" dirty="0">
                <a:solidFill>
                  <a:srgbClr val="0000CC"/>
                </a:solidFill>
              </a:rPr>
              <a:t> </a:t>
            </a:r>
            <a:r>
              <a:rPr lang="en-US" sz="2800" dirty="0" err="1">
                <a:solidFill>
                  <a:srgbClr val="0000CC"/>
                </a:solidFill>
              </a:rPr>
              <a:t>đúng</a:t>
            </a:r>
            <a:r>
              <a:rPr lang="en-US" sz="2800" dirty="0">
                <a:solidFill>
                  <a:srgbClr val="0000CC"/>
                </a:solidFill>
              </a:rPr>
              <a:t>) </a:t>
            </a:r>
            <a:r>
              <a:rPr lang="en-US" sz="2800" dirty="0" err="1">
                <a:solidFill>
                  <a:srgbClr val="0000CC"/>
                </a:solidFill>
              </a:rPr>
              <a:t>thẩm</a:t>
            </a:r>
            <a:r>
              <a:rPr lang="en-US" sz="2800" dirty="0">
                <a:solidFill>
                  <a:srgbClr val="0000CC"/>
                </a:solidFill>
              </a:rPr>
              <a:t> </a:t>
            </a:r>
            <a:r>
              <a:rPr lang="en-US" sz="2800" dirty="0" err="1">
                <a:solidFill>
                  <a:srgbClr val="0000CC"/>
                </a:solidFill>
              </a:rPr>
              <a:t>quyền</a:t>
            </a:r>
            <a:r>
              <a:rPr lang="en-US" sz="2800" dirty="0">
                <a:solidFill>
                  <a:srgbClr val="0000CC"/>
                </a:solidFill>
              </a:rPr>
              <a:t>, </a:t>
            </a:r>
            <a:r>
              <a:rPr lang="en-US" sz="2800" dirty="0" err="1">
                <a:solidFill>
                  <a:srgbClr val="0000CC"/>
                </a:solidFill>
              </a:rPr>
              <a:t>đúng</a:t>
            </a:r>
            <a:r>
              <a:rPr lang="en-US" sz="2800" dirty="0">
                <a:solidFill>
                  <a:srgbClr val="0000CC"/>
                </a:solidFill>
              </a:rPr>
              <a:t> (</a:t>
            </a:r>
            <a:r>
              <a:rPr lang="en-US" sz="2800" dirty="0" err="1">
                <a:solidFill>
                  <a:srgbClr val="0000CC"/>
                </a:solidFill>
              </a:rPr>
              <a:t>hoặc</a:t>
            </a:r>
            <a:r>
              <a:rPr lang="en-US" sz="2800" dirty="0">
                <a:solidFill>
                  <a:srgbClr val="0000CC"/>
                </a:solidFill>
              </a:rPr>
              <a:t> </a:t>
            </a:r>
            <a:r>
              <a:rPr lang="en-US" sz="2800" dirty="0" err="1">
                <a:solidFill>
                  <a:srgbClr val="0000CC"/>
                </a:solidFill>
              </a:rPr>
              <a:t>chưa</a:t>
            </a:r>
            <a:r>
              <a:rPr lang="en-US" sz="2800" dirty="0">
                <a:solidFill>
                  <a:srgbClr val="0000CC"/>
                </a:solidFill>
              </a:rPr>
              <a:t> </a:t>
            </a:r>
            <a:r>
              <a:rPr lang="en-US" sz="2800" dirty="0" err="1">
                <a:solidFill>
                  <a:srgbClr val="0000CC"/>
                </a:solidFill>
              </a:rPr>
              <a:t>đúng</a:t>
            </a:r>
            <a:r>
              <a:rPr lang="en-US" sz="2800" dirty="0">
                <a:solidFill>
                  <a:srgbClr val="0000CC"/>
                </a:solidFill>
              </a:rPr>
              <a:t>, </a:t>
            </a:r>
            <a:r>
              <a:rPr lang="en-US" sz="2800" dirty="0" err="1">
                <a:solidFill>
                  <a:srgbClr val="0000CC"/>
                </a:solidFill>
              </a:rPr>
              <a:t>hoặc</a:t>
            </a:r>
            <a:r>
              <a:rPr lang="en-US" sz="2800" dirty="0">
                <a:solidFill>
                  <a:srgbClr val="0000CC"/>
                </a:solidFill>
              </a:rPr>
              <a:t> </a:t>
            </a:r>
            <a:r>
              <a:rPr lang="en-US" sz="2800" dirty="0" err="1">
                <a:solidFill>
                  <a:srgbClr val="0000CC"/>
                </a:solidFill>
              </a:rPr>
              <a:t>còn</a:t>
            </a:r>
            <a:r>
              <a:rPr lang="en-US" sz="2800" dirty="0">
                <a:solidFill>
                  <a:srgbClr val="0000CC"/>
                </a:solidFill>
              </a:rPr>
              <a:t> </a:t>
            </a:r>
            <a:r>
              <a:rPr lang="en-US" sz="2800" dirty="0" err="1">
                <a:solidFill>
                  <a:srgbClr val="0000CC"/>
                </a:solidFill>
              </a:rPr>
              <a:t>thiếu</a:t>
            </a:r>
            <a:r>
              <a:rPr lang="en-US" sz="2800" dirty="0">
                <a:solidFill>
                  <a:srgbClr val="0000CC"/>
                </a:solidFill>
              </a:rPr>
              <a:t>) </a:t>
            </a:r>
            <a:r>
              <a:rPr lang="en-US" sz="2800" dirty="0" err="1">
                <a:solidFill>
                  <a:srgbClr val="0000CC"/>
                </a:solidFill>
              </a:rPr>
              <a:t>thủ</a:t>
            </a:r>
            <a:r>
              <a:rPr lang="en-US" sz="2800" dirty="0">
                <a:solidFill>
                  <a:srgbClr val="0000CC"/>
                </a:solidFill>
              </a:rPr>
              <a:t> </a:t>
            </a:r>
            <a:r>
              <a:rPr lang="en-US" sz="2800" dirty="0" err="1">
                <a:solidFill>
                  <a:srgbClr val="0000CC"/>
                </a:solidFill>
              </a:rPr>
              <a:t>tục</a:t>
            </a:r>
            <a:r>
              <a:rPr lang="en-US" sz="2800" dirty="0">
                <a:solidFill>
                  <a:srgbClr val="0000CC"/>
                </a:solidFill>
              </a:rPr>
              <a:t> </a:t>
            </a:r>
            <a:r>
              <a:rPr lang="en-US" sz="2800" dirty="0" err="1">
                <a:solidFill>
                  <a:srgbClr val="0000CC"/>
                </a:solidFill>
              </a:rPr>
              <a:t>quy</a:t>
            </a:r>
            <a:r>
              <a:rPr lang="en-US" sz="2800" dirty="0">
                <a:solidFill>
                  <a:srgbClr val="0000CC"/>
                </a:solidFill>
              </a:rPr>
              <a:t> </a:t>
            </a:r>
            <a:r>
              <a:rPr lang="en-US" sz="2800" dirty="0" err="1">
                <a:solidFill>
                  <a:srgbClr val="0000CC"/>
                </a:solidFill>
              </a:rPr>
              <a:t>định</a:t>
            </a:r>
            <a:endParaRPr lang="en-US" sz="2800" dirty="0">
              <a:solidFill>
                <a:srgbClr val="0000CC"/>
              </a:solidFill>
            </a:endParaRPr>
          </a:p>
        </p:txBody>
      </p:sp>
      <p:sp>
        <p:nvSpPr>
          <p:cNvPr id="31749" name="Freeform 12"/>
          <p:cNvSpPr>
            <a:spLocks/>
          </p:cNvSpPr>
          <p:nvPr/>
        </p:nvSpPr>
        <p:spPr bwMode="gray">
          <a:xfrm rot="-2752371">
            <a:off x="2647950" y="3418383"/>
            <a:ext cx="1054100" cy="154305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600"/>
          </a:p>
        </p:txBody>
      </p:sp>
      <p:sp>
        <p:nvSpPr>
          <p:cNvPr id="17" name="Rounded Rectangle 16"/>
          <p:cNvSpPr/>
          <p:nvPr/>
        </p:nvSpPr>
        <p:spPr>
          <a:xfrm>
            <a:off x="6502172" y="952500"/>
            <a:ext cx="5460433" cy="1524000"/>
          </a:xfrm>
          <a:prstGeom prst="roundRect">
            <a:avLst/>
          </a:prstGeom>
          <a:solidFill>
            <a:srgbClr val="FFCC99"/>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0000"/>
              </a:lnSpc>
              <a:defRPr/>
            </a:pPr>
            <a:r>
              <a:rPr lang="en-US" sz="2800" u="sng" dirty="0" err="1">
                <a:solidFill>
                  <a:srgbClr val="0000CC"/>
                </a:solidFill>
              </a:rPr>
              <a:t>Gửi</a:t>
            </a:r>
            <a:r>
              <a:rPr lang="en-US" sz="2800" u="sng" dirty="0">
                <a:solidFill>
                  <a:srgbClr val="0000CC"/>
                </a:solidFill>
              </a:rPr>
              <a:t> </a:t>
            </a:r>
            <a:r>
              <a:rPr lang="en-US" sz="2800" u="sng" dirty="0" err="1">
                <a:solidFill>
                  <a:srgbClr val="0000CC"/>
                </a:solidFill>
              </a:rPr>
              <a:t>hồ</a:t>
            </a:r>
            <a:r>
              <a:rPr lang="en-US" sz="2800" u="sng" dirty="0">
                <a:solidFill>
                  <a:srgbClr val="0000CC"/>
                </a:solidFill>
              </a:rPr>
              <a:t> </a:t>
            </a:r>
            <a:r>
              <a:rPr lang="en-US" sz="2800" u="sng" dirty="0" err="1">
                <a:solidFill>
                  <a:srgbClr val="0000CC"/>
                </a:solidFill>
              </a:rPr>
              <a:t>sơ</a:t>
            </a:r>
            <a:r>
              <a:rPr lang="en-US" sz="2800" u="sng" dirty="0">
                <a:solidFill>
                  <a:srgbClr val="0000CC"/>
                </a:solidFill>
              </a:rPr>
              <a:t> </a:t>
            </a:r>
            <a:r>
              <a:rPr lang="en-US" sz="2800" u="sng" dirty="0" err="1">
                <a:solidFill>
                  <a:srgbClr val="0000CC"/>
                </a:solidFill>
              </a:rPr>
              <a:t>về</a:t>
            </a:r>
            <a:r>
              <a:rPr lang="en-US" sz="2800" u="sng" dirty="0">
                <a:solidFill>
                  <a:srgbClr val="0000CC"/>
                </a:solidFill>
              </a:rPr>
              <a:t> </a:t>
            </a:r>
            <a:r>
              <a:rPr lang="en-US" sz="2800" u="sng" dirty="0" err="1">
                <a:solidFill>
                  <a:srgbClr val="0000CC"/>
                </a:solidFill>
              </a:rPr>
              <a:t>Đảng</a:t>
            </a:r>
            <a:r>
              <a:rPr lang="en-US" sz="2800" u="sng" dirty="0">
                <a:solidFill>
                  <a:srgbClr val="0000CC"/>
                </a:solidFill>
              </a:rPr>
              <a:t> </a:t>
            </a:r>
            <a:r>
              <a:rPr lang="en-US" sz="2800" u="sng" dirty="0" err="1">
                <a:solidFill>
                  <a:srgbClr val="0000CC"/>
                </a:solidFill>
              </a:rPr>
              <a:t>ủy</a:t>
            </a:r>
            <a:r>
              <a:rPr lang="en-US" sz="2800" u="sng" dirty="0">
                <a:solidFill>
                  <a:srgbClr val="0000CC"/>
                </a:solidFill>
              </a:rPr>
              <a:t> </a:t>
            </a:r>
            <a:r>
              <a:rPr lang="en-US" sz="2800" u="sng" dirty="0" err="1">
                <a:solidFill>
                  <a:srgbClr val="0000CC"/>
                </a:solidFill>
              </a:rPr>
              <a:t>cơ</a:t>
            </a:r>
            <a:r>
              <a:rPr lang="en-US" sz="2800" u="sng" dirty="0">
                <a:solidFill>
                  <a:srgbClr val="0000CC"/>
                </a:solidFill>
              </a:rPr>
              <a:t> </a:t>
            </a:r>
            <a:r>
              <a:rPr lang="en-US" sz="2800" u="sng" dirty="0" err="1">
                <a:solidFill>
                  <a:srgbClr val="0000CC"/>
                </a:solidFill>
              </a:rPr>
              <a:t>sở</a:t>
            </a:r>
            <a:r>
              <a:rPr lang="en-US" sz="2800" u="sng" dirty="0">
                <a:solidFill>
                  <a:srgbClr val="0000CC"/>
                </a:solidFill>
              </a:rPr>
              <a:t>, </a:t>
            </a:r>
            <a:r>
              <a:rPr lang="en-US" sz="2800" u="sng" dirty="0" err="1">
                <a:solidFill>
                  <a:srgbClr val="0000CC"/>
                </a:solidFill>
              </a:rPr>
              <a:t>thời</a:t>
            </a:r>
            <a:r>
              <a:rPr lang="en-US" sz="2800" u="sng" dirty="0">
                <a:solidFill>
                  <a:srgbClr val="0000CC"/>
                </a:solidFill>
              </a:rPr>
              <a:t> </a:t>
            </a:r>
            <a:r>
              <a:rPr lang="en-US" sz="2800" u="sng" dirty="0" err="1">
                <a:solidFill>
                  <a:srgbClr val="0000CC"/>
                </a:solidFill>
              </a:rPr>
              <a:t>gian</a:t>
            </a:r>
            <a:r>
              <a:rPr lang="en-US" sz="2800" u="sng" dirty="0">
                <a:solidFill>
                  <a:srgbClr val="0000CC"/>
                </a:solidFill>
              </a:rPr>
              <a:t> </a:t>
            </a:r>
            <a:r>
              <a:rPr lang="en-US" sz="2800" u="sng" dirty="0" err="1">
                <a:solidFill>
                  <a:srgbClr val="0000CC"/>
                </a:solidFill>
              </a:rPr>
              <a:t>không</a:t>
            </a:r>
            <a:r>
              <a:rPr lang="en-US" sz="2800" u="sng" dirty="0">
                <a:solidFill>
                  <a:srgbClr val="0000CC"/>
                </a:solidFill>
              </a:rPr>
              <a:t> </a:t>
            </a:r>
            <a:r>
              <a:rPr lang="en-US" sz="2800" u="sng" dirty="0" err="1">
                <a:solidFill>
                  <a:srgbClr val="0000CC"/>
                </a:solidFill>
              </a:rPr>
              <a:t>quá</a:t>
            </a:r>
            <a:r>
              <a:rPr lang="en-US" sz="2800" u="sng" dirty="0">
                <a:solidFill>
                  <a:srgbClr val="0000CC"/>
                </a:solidFill>
              </a:rPr>
              <a:t> 10 </a:t>
            </a:r>
            <a:r>
              <a:rPr lang="en-US" sz="2800" u="sng" dirty="0" err="1">
                <a:solidFill>
                  <a:srgbClr val="0000CC"/>
                </a:solidFill>
              </a:rPr>
              <a:t>ngày</a:t>
            </a:r>
            <a:r>
              <a:rPr lang="en-US" sz="2800" u="sng" dirty="0">
                <a:solidFill>
                  <a:srgbClr val="0000CC"/>
                </a:solidFill>
              </a:rPr>
              <a:t> </a:t>
            </a:r>
            <a:r>
              <a:rPr lang="en-US" sz="2800" u="sng" dirty="0" err="1">
                <a:solidFill>
                  <a:srgbClr val="0000CC"/>
                </a:solidFill>
              </a:rPr>
              <a:t>làm</a:t>
            </a:r>
            <a:r>
              <a:rPr lang="en-US" sz="2800" u="sng" dirty="0">
                <a:solidFill>
                  <a:srgbClr val="0000CC"/>
                </a:solidFill>
              </a:rPr>
              <a:t> </a:t>
            </a:r>
            <a:r>
              <a:rPr lang="en-US" sz="2800" u="sng" dirty="0" err="1">
                <a:solidFill>
                  <a:srgbClr val="0000CC"/>
                </a:solidFill>
              </a:rPr>
              <a:t>việc</a:t>
            </a:r>
            <a:r>
              <a:rPr lang="en-US" sz="2800" u="sng" dirty="0">
                <a:solidFill>
                  <a:srgbClr val="0000CC"/>
                </a:solidFill>
              </a:rPr>
              <a:t> </a:t>
            </a:r>
            <a:r>
              <a:rPr lang="en-US" sz="2800" u="sng" dirty="0" err="1">
                <a:solidFill>
                  <a:srgbClr val="0000CC"/>
                </a:solidFill>
              </a:rPr>
              <a:t>kể</a:t>
            </a:r>
            <a:r>
              <a:rPr lang="en-US" sz="2800" u="sng" dirty="0">
                <a:solidFill>
                  <a:srgbClr val="0000CC"/>
                </a:solidFill>
              </a:rPr>
              <a:t> </a:t>
            </a:r>
            <a:r>
              <a:rPr lang="en-US" sz="2800" u="sng" dirty="0" err="1">
                <a:solidFill>
                  <a:srgbClr val="0000CC"/>
                </a:solidFill>
              </a:rPr>
              <a:t>từ</a:t>
            </a:r>
            <a:r>
              <a:rPr lang="en-US" sz="2800" u="sng" dirty="0">
                <a:solidFill>
                  <a:srgbClr val="0000CC"/>
                </a:solidFill>
              </a:rPr>
              <a:t> </a:t>
            </a:r>
            <a:r>
              <a:rPr lang="en-US" sz="2800" u="sng" dirty="0" err="1">
                <a:solidFill>
                  <a:srgbClr val="0000CC"/>
                </a:solidFill>
              </a:rPr>
              <a:t>ngày</a:t>
            </a:r>
            <a:r>
              <a:rPr lang="en-US" sz="2800" u="sng" dirty="0">
                <a:solidFill>
                  <a:srgbClr val="0000CC"/>
                </a:solidFill>
              </a:rPr>
              <a:t> chi </a:t>
            </a:r>
            <a:r>
              <a:rPr lang="en-US" sz="2800" u="sng" dirty="0" err="1">
                <a:solidFill>
                  <a:srgbClr val="0000CC"/>
                </a:solidFill>
              </a:rPr>
              <a:t>bộ</a:t>
            </a:r>
            <a:r>
              <a:rPr lang="en-US" sz="2800" u="sng" dirty="0">
                <a:solidFill>
                  <a:srgbClr val="0000CC"/>
                </a:solidFill>
              </a:rPr>
              <a:t> </a:t>
            </a:r>
            <a:r>
              <a:rPr lang="en-US" sz="2800" u="sng" dirty="0" err="1">
                <a:solidFill>
                  <a:srgbClr val="0000CC"/>
                </a:solidFill>
              </a:rPr>
              <a:t>ra</a:t>
            </a:r>
            <a:r>
              <a:rPr lang="en-US" sz="2800" u="sng" dirty="0">
                <a:solidFill>
                  <a:srgbClr val="0000CC"/>
                </a:solidFill>
              </a:rPr>
              <a:t> </a:t>
            </a:r>
            <a:r>
              <a:rPr lang="en-US" sz="2800" u="sng" dirty="0" err="1">
                <a:solidFill>
                  <a:srgbClr val="0000CC"/>
                </a:solidFill>
              </a:rPr>
              <a:t>nghị</a:t>
            </a:r>
            <a:r>
              <a:rPr lang="en-US" sz="2800" u="sng" dirty="0">
                <a:solidFill>
                  <a:srgbClr val="0000CC"/>
                </a:solidFill>
              </a:rPr>
              <a:t> </a:t>
            </a:r>
            <a:r>
              <a:rPr lang="en-US" sz="2800" u="sng" dirty="0" err="1">
                <a:solidFill>
                  <a:srgbClr val="0000CC"/>
                </a:solidFill>
              </a:rPr>
              <a:t>quyết</a:t>
            </a:r>
            <a:endParaRPr lang="en-US" sz="2800" dirty="0">
              <a:solidFill>
                <a:srgbClr val="0000CC"/>
              </a:solidFill>
            </a:endParaRPr>
          </a:p>
        </p:txBody>
      </p:sp>
      <p:sp>
        <p:nvSpPr>
          <p:cNvPr id="31751" name="Freeform 12"/>
          <p:cNvSpPr>
            <a:spLocks/>
          </p:cNvSpPr>
          <p:nvPr/>
        </p:nvSpPr>
        <p:spPr bwMode="gray">
          <a:xfrm rot="-2752371">
            <a:off x="5187950" y="1190625"/>
            <a:ext cx="1054100" cy="154305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6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plus(in)">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32" fill="hold" grpId="0" nodeType="clickEffect">
                                  <p:stCondLst>
                                    <p:cond delay="0"/>
                                  </p:stCondLst>
                                  <p:childTnLst>
                                    <p:set>
                                      <p:cBhvr>
                                        <p:cTn id="16" dur="1" fill="hold">
                                          <p:stCondLst>
                                            <p:cond delay="0"/>
                                          </p:stCondLst>
                                        </p:cTn>
                                        <p:tgtEl>
                                          <p:spTgt spid="31749"/>
                                        </p:tgtEl>
                                        <p:attrNameLst>
                                          <p:attrName>style.visibility</p:attrName>
                                        </p:attrNameLst>
                                      </p:cBhvr>
                                      <p:to>
                                        <p:strVal val="visible"/>
                                      </p:to>
                                    </p:set>
                                    <p:animEffect transition="in" filter="plus(out)">
                                      <p:cBhvr>
                                        <p:cTn id="17" dur="500"/>
                                        <p:tgtEl>
                                          <p:spTgt spid="317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plus(in)">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32" fill="hold" grpId="0" nodeType="clickEffect">
                                  <p:stCondLst>
                                    <p:cond delay="0"/>
                                  </p:stCondLst>
                                  <p:childTnLst>
                                    <p:set>
                                      <p:cBhvr>
                                        <p:cTn id="26" dur="1" fill="hold">
                                          <p:stCondLst>
                                            <p:cond delay="0"/>
                                          </p:stCondLst>
                                        </p:cTn>
                                        <p:tgtEl>
                                          <p:spTgt spid="31751"/>
                                        </p:tgtEl>
                                        <p:attrNameLst>
                                          <p:attrName>style.visibility</p:attrName>
                                        </p:attrNameLst>
                                      </p:cBhvr>
                                      <p:to>
                                        <p:strVal val="visible"/>
                                      </p:to>
                                    </p:set>
                                    <p:animEffect transition="in" filter="plus(out)">
                                      <p:cBhvr>
                                        <p:cTn id="27" dur="500"/>
                                        <p:tgtEl>
                                          <p:spTgt spid="3175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3" presetClass="entr" presetSubtype="16"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plus(in)">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P spid="3175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4"/>
          <p:cNvSpPr>
            <a:spLocks noChangeArrowheads="1"/>
          </p:cNvSpPr>
          <p:nvPr/>
        </p:nvSpPr>
        <p:spPr bwMode="auto">
          <a:xfrm>
            <a:off x="0" y="0"/>
            <a:ext cx="121904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63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1" algn="ctr">
              <a:lnSpc>
                <a:spcPct val="150000"/>
              </a:lnSpc>
            </a:pPr>
            <a:r>
              <a:rPr lang="en-US" altLang="en-US" sz="2800" b="1" dirty="0">
                <a:solidFill>
                  <a:srgbClr val="FF0000"/>
                </a:solidFill>
                <a:latin typeface="Times New Roman" pitchFamily="18" charset="0"/>
                <a:cs typeface="Times New Roman" pitchFamily="18" charset="0"/>
              </a:rPr>
              <a:t>10: </a:t>
            </a:r>
            <a:r>
              <a:rPr lang="en-US" altLang="en-US" sz="2800" b="1" dirty="0">
                <a:solidFill>
                  <a:srgbClr val="0000CC"/>
                </a:solidFill>
                <a:latin typeface="Times New Roman" pitchFamily="18" charset="0"/>
                <a:cs typeface="Times New Roman" pitchFamily="18" charset="0"/>
              </a:rPr>
              <a:t>NGHỊ QUYẾT CỦA ĐẢNG ỦY CƠ SỞ (</a:t>
            </a:r>
            <a:r>
              <a:rPr lang="en-US" altLang="en-US" sz="2800" b="1" dirty="0" err="1">
                <a:solidFill>
                  <a:srgbClr val="0000CC"/>
                </a:solidFill>
                <a:latin typeface="Times New Roman" pitchFamily="18" charset="0"/>
                <a:cs typeface="Times New Roman" pitchFamily="18" charset="0"/>
              </a:rPr>
              <a:t>Mẫu</a:t>
            </a:r>
            <a:r>
              <a:rPr lang="en-US" altLang="en-US" sz="2800" b="1" dirty="0">
                <a:solidFill>
                  <a:srgbClr val="0000CC"/>
                </a:solidFill>
                <a:latin typeface="Times New Roman" pitchFamily="18" charset="0"/>
                <a:cs typeface="Times New Roman" pitchFamily="18" charset="0"/>
              </a:rPr>
              <a:t> 8 - KNĐ)</a:t>
            </a:r>
          </a:p>
        </p:txBody>
      </p:sp>
      <p:sp>
        <p:nvSpPr>
          <p:cNvPr id="32" name="Freeform 3"/>
          <p:cNvSpPr>
            <a:spLocks/>
          </p:cNvSpPr>
          <p:nvPr/>
        </p:nvSpPr>
        <p:spPr bwMode="gray">
          <a:xfrm>
            <a:off x="6602413" y="887413"/>
            <a:ext cx="2117725" cy="1169987"/>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w="12700">
            <a:noFill/>
            <a:prstDash val="solid"/>
            <a:round/>
            <a:headEnd/>
            <a:tailEnd/>
          </a:ln>
        </p:spPr>
        <p:txBody>
          <a:bodyPr/>
          <a:lstStyle/>
          <a:p>
            <a:pPr>
              <a:defRPr/>
            </a:pPr>
            <a:endParaRPr lang="en-US"/>
          </a:p>
        </p:txBody>
      </p:sp>
      <p:sp>
        <p:nvSpPr>
          <p:cNvPr id="51" name="Freeform 12"/>
          <p:cNvSpPr>
            <a:spLocks/>
          </p:cNvSpPr>
          <p:nvPr/>
        </p:nvSpPr>
        <p:spPr bwMode="gray">
          <a:xfrm>
            <a:off x="2743200" y="1389063"/>
            <a:ext cx="2433638" cy="1125537"/>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w="12700">
            <a:noFill/>
            <a:prstDash val="solid"/>
            <a:round/>
            <a:headEnd/>
            <a:tailEnd/>
          </a:ln>
        </p:spPr>
        <p:txBody>
          <a:bodyPr/>
          <a:lstStyle/>
          <a:p>
            <a:pPr>
              <a:defRPr/>
            </a:pPr>
            <a:endParaRPr lang="en-US"/>
          </a:p>
        </p:txBody>
      </p:sp>
      <p:grpSp>
        <p:nvGrpSpPr>
          <p:cNvPr id="2" name="Group 15"/>
          <p:cNvGrpSpPr>
            <a:grpSpLocks/>
          </p:cNvGrpSpPr>
          <p:nvPr/>
        </p:nvGrpSpPr>
        <p:grpSpPr bwMode="auto">
          <a:xfrm>
            <a:off x="219427" y="2096848"/>
            <a:ext cx="4038600" cy="4499969"/>
            <a:chOff x="576" y="1852"/>
            <a:chExt cx="1446" cy="2222"/>
          </a:xfrm>
        </p:grpSpPr>
        <p:sp>
          <p:nvSpPr>
            <p:cNvPr id="55" name="AutoShape 16"/>
            <p:cNvSpPr>
              <a:spLocks noChangeArrowheads="1"/>
            </p:cNvSpPr>
            <p:nvPr/>
          </p:nvSpPr>
          <p:spPr bwMode="auto">
            <a:xfrm>
              <a:off x="576" y="1942"/>
              <a:ext cx="1446" cy="2132"/>
            </a:xfrm>
            <a:prstGeom prst="roundRect">
              <a:avLst>
                <a:gd name="adj" fmla="val 4690"/>
              </a:avLst>
            </a:prstGeom>
            <a:solidFill>
              <a:schemeClr val="accent3">
                <a:lumMod val="20000"/>
                <a:lumOff val="80000"/>
              </a:schemeClr>
            </a:solidFill>
            <a:ln w="57150">
              <a:solidFill>
                <a:schemeClr val="folHlink"/>
              </a:solidFill>
              <a:round/>
              <a:headEnd/>
              <a:tailEnd/>
            </a:ln>
            <a:effectLst/>
          </p:spPr>
          <p:txBody>
            <a:bodyPr wrap="none" anchor="ctr"/>
            <a:lstStyle/>
            <a:p>
              <a:pPr>
                <a:defRPr/>
              </a:pPr>
              <a:endParaRPr lang="en-US" sz="2800"/>
            </a:p>
          </p:txBody>
        </p:sp>
        <p:sp>
          <p:nvSpPr>
            <p:cNvPr id="56" name="AutoShape 17"/>
            <p:cNvSpPr>
              <a:spLocks noChangeArrowheads="1"/>
            </p:cNvSpPr>
            <p:nvPr/>
          </p:nvSpPr>
          <p:spPr bwMode="gray">
            <a:xfrm>
              <a:off x="712" y="1852"/>
              <a:ext cx="1175" cy="18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w="9525">
              <a:noFill/>
              <a:round/>
              <a:headEnd/>
              <a:tailEnd/>
            </a:ln>
            <a:effectLst/>
          </p:spPr>
          <p:txBody>
            <a:bodyPr wrap="none" anchor="ctr"/>
            <a:lstStyle/>
            <a:p>
              <a:pPr>
                <a:defRPr/>
              </a:pPr>
              <a:endParaRPr lang="en-US" sz="2800"/>
            </a:p>
          </p:txBody>
        </p:sp>
        <p:sp>
          <p:nvSpPr>
            <p:cNvPr id="46100" name="AutoShape 18"/>
            <p:cNvSpPr>
              <a:spLocks noChangeArrowheads="1"/>
            </p:cNvSpPr>
            <p:nvPr/>
          </p:nvSpPr>
          <p:spPr bwMode="auto">
            <a:xfrm flipH="1">
              <a:off x="1773" y="1897"/>
              <a:ext cx="45" cy="91"/>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800"/>
            </a:p>
          </p:txBody>
        </p:sp>
        <p:sp>
          <p:nvSpPr>
            <p:cNvPr id="46101" name="AutoShape 19"/>
            <p:cNvSpPr>
              <a:spLocks noChangeArrowheads="1"/>
            </p:cNvSpPr>
            <p:nvPr/>
          </p:nvSpPr>
          <p:spPr bwMode="auto">
            <a:xfrm flipH="1">
              <a:off x="776" y="1897"/>
              <a:ext cx="46" cy="91"/>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800"/>
            </a:p>
          </p:txBody>
        </p:sp>
        <p:sp>
          <p:nvSpPr>
            <p:cNvPr id="60" name="Text Box 21"/>
            <p:cNvSpPr txBox="1">
              <a:spLocks noChangeArrowheads="1"/>
            </p:cNvSpPr>
            <p:nvPr/>
          </p:nvSpPr>
          <p:spPr bwMode="auto">
            <a:xfrm>
              <a:off x="624" y="2106"/>
              <a:ext cx="1344" cy="1960"/>
            </a:xfrm>
            <a:prstGeom prst="rect">
              <a:avLst/>
            </a:prstGeom>
            <a:noFill/>
            <a:ln w="9525" algn="ctr">
              <a:noFill/>
              <a:miter lim="800000"/>
              <a:headEnd/>
              <a:tailEnd/>
            </a:ln>
            <a:effectLst/>
          </p:spPr>
          <p:txBody>
            <a:bodyPr>
              <a:spAutoFit/>
            </a:bodyPr>
            <a:lstStyle/>
            <a:p>
              <a:pPr algn="just"/>
              <a:r>
                <a:rPr lang="en-US" sz="2800" dirty="0" err="1"/>
                <a:t>Trước</a:t>
              </a:r>
              <a:r>
                <a:rPr lang="en-US" sz="2800" dirty="0"/>
                <a:t> </a:t>
              </a:r>
              <a:r>
                <a:rPr lang="en-US" sz="2800" dirty="0" err="1"/>
                <a:t>khi</a:t>
              </a:r>
              <a:r>
                <a:rPr lang="en-US" sz="2800" dirty="0"/>
                <a:t> </a:t>
              </a:r>
              <a:r>
                <a:rPr lang="en-US" sz="2800" dirty="0" err="1"/>
                <a:t>đưa</a:t>
              </a:r>
              <a:r>
                <a:rPr lang="en-US" sz="2800" dirty="0"/>
                <a:t> </a:t>
              </a:r>
              <a:r>
                <a:rPr lang="en-US" sz="2800" dirty="0" err="1"/>
                <a:t>ra</a:t>
              </a:r>
              <a:r>
                <a:rPr lang="en-US" sz="2800" dirty="0"/>
                <a:t> </a:t>
              </a:r>
              <a:r>
                <a:rPr lang="en-US" sz="2800" dirty="0" err="1"/>
                <a:t>đảng</a:t>
              </a:r>
              <a:r>
                <a:rPr lang="en-US" sz="2800" dirty="0"/>
                <a:t> </a:t>
              </a:r>
              <a:r>
                <a:rPr lang="en-US" sz="2800" dirty="0" err="1"/>
                <a:t>ủy</a:t>
              </a:r>
              <a:r>
                <a:rPr lang="en-US" sz="2800" dirty="0"/>
                <a:t> </a:t>
              </a:r>
              <a:r>
                <a:rPr lang="en-US" sz="2800" dirty="0" err="1"/>
                <a:t>cơ</a:t>
              </a:r>
              <a:r>
                <a:rPr lang="en-US" sz="2800" dirty="0"/>
                <a:t> </a:t>
              </a:r>
              <a:r>
                <a:rPr lang="en-US" sz="2800" dirty="0" err="1"/>
                <a:t>sở</a:t>
              </a:r>
              <a:r>
                <a:rPr lang="en-US" sz="2800" dirty="0"/>
                <a:t> </a:t>
              </a:r>
              <a:r>
                <a:rPr lang="en-US" sz="2800" dirty="0" err="1"/>
                <a:t>xem</a:t>
              </a:r>
              <a:r>
                <a:rPr lang="en-US" sz="2800" dirty="0"/>
                <a:t> </a:t>
              </a:r>
              <a:r>
                <a:rPr lang="en-US" sz="2800" dirty="0" err="1"/>
                <a:t>xét</a:t>
              </a:r>
              <a:r>
                <a:rPr lang="en-US" sz="2800" dirty="0"/>
                <a:t>, ban </a:t>
              </a:r>
              <a:r>
                <a:rPr lang="en-US" sz="2800" dirty="0" err="1"/>
                <a:t>thường</a:t>
              </a:r>
              <a:r>
                <a:rPr lang="en-US" sz="2800" dirty="0"/>
                <a:t> </a:t>
              </a:r>
              <a:r>
                <a:rPr lang="en-US" sz="2800" dirty="0" err="1"/>
                <a:t>vụ</a:t>
              </a:r>
              <a:r>
                <a:rPr lang="en-US" sz="2800" dirty="0"/>
                <a:t> </a:t>
              </a:r>
              <a:r>
                <a:rPr lang="en-US" sz="2800" dirty="0" err="1"/>
                <a:t>hoặc</a:t>
              </a:r>
              <a:r>
                <a:rPr lang="en-US" sz="2800" dirty="0"/>
                <a:t> </a:t>
              </a:r>
              <a:r>
                <a:rPr lang="en-US" sz="2800" dirty="0" err="1"/>
                <a:t>thường</a:t>
              </a:r>
              <a:r>
                <a:rPr lang="en-US" sz="2800" dirty="0"/>
                <a:t> </a:t>
              </a:r>
              <a:r>
                <a:rPr lang="en-US" sz="2800" dirty="0" err="1"/>
                <a:t>trực</a:t>
              </a:r>
              <a:r>
                <a:rPr lang="en-US" sz="2800" dirty="0"/>
                <a:t> (</a:t>
              </a:r>
              <a:r>
                <a:rPr lang="en-US" sz="2800" dirty="0" err="1"/>
                <a:t>nơi</a:t>
              </a:r>
              <a:r>
                <a:rPr lang="en-US" sz="2800" dirty="0"/>
                <a:t> </a:t>
              </a:r>
              <a:r>
                <a:rPr lang="en-US" sz="2800" dirty="0" err="1"/>
                <a:t>chưa</a:t>
              </a:r>
              <a:r>
                <a:rPr lang="en-US" sz="2800" dirty="0"/>
                <a:t> </a:t>
              </a:r>
              <a:r>
                <a:rPr lang="en-US" sz="2800" dirty="0" err="1"/>
                <a:t>có</a:t>
              </a:r>
              <a:r>
                <a:rPr lang="en-US" sz="2800" dirty="0"/>
                <a:t> ban </a:t>
              </a:r>
              <a:r>
                <a:rPr lang="en-US" sz="2800" dirty="0" err="1"/>
                <a:t>thường</a:t>
              </a:r>
              <a:r>
                <a:rPr lang="en-US" sz="2800" dirty="0"/>
                <a:t> </a:t>
              </a:r>
              <a:r>
                <a:rPr lang="en-US" sz="2800" dirty="0" err="1"/>
                <a:t>vụ</a:t>
              </a:r>
              <a:r>
                <a:rPr lang="en-US" sz="2800" dirty="0"/>
                <a:t>) </a:t>
              </a:r>
              <a:r>
                <a:rPr lang="en-US" sz="2800" dirty="0" err="1"/>
                <a:t>cấp</a:t>
              </a:r>
              <a:r>
                <a:rPr lang="en-US" sz="2800" dirty="0"/>
                <a:t> </a:t>
              </a:r>
              <a:r>
                <a:rPr lang="en-US" sz="2800" dirty="0" err="1"/>
                <a:t>ủy</a:t>
              </a:r>
              <a:r>
                <a:rPr lang="en-US" sz="2800" dirty="0"/>
                <a:t> </a:t>
              </a:r>
              <a:r>
                <a:rPr lang="en-US" sz="2800" dirty="0" err="1"/>
                <a:t>cơ</a:t>
              </a:r>
              <a:r>
                <a:rPr lang="en-US" sz="2800" dirty="0"/>
                <a:t> </a:t>
              </a:r>
              <a:r>
                <a:rPr lang="en-US" sz="2800" dirty="0" err="1"/>
                <a:t>sở</a:t>
              </a:r>
              <a:r>
                <a:rPr lang="en-US" sz="2800" dirty="0"/>
                <a:t> </a:t>
              </a:r>
              <a:r>
                <a:rPr lang="en-US" sz="2800" dirty="0" err="1"/>
                <a:t>tiến</a:t>
              </a:r>
              <a:r>
                <a:rPr lang="en-US" sz="2800" dirty="0"/>
                <a:t> </a:t>
              </a:r>
              <a:r>
                <a:rPr lang="en-US" sz="2800" dirty="0" err="1"/>
                <a:t>hành</a:t>
              </a:r>
              <a:r>
                <a:rPr lang="en-US" sz="2800" dirty="0"/>
                <a:t> </a:t>
              </a:r>
              <a:r>
                <a:rPr lang="en-US" sz="2800" dirty="0" err="1"/>
                <a:t>kiểm</a:t>
              </a:r>
              <a:r>
                <a:rPr lang="en-US" sz="2800" dirty="0"/>
                <a:t> </a:t>
              </a:r>
              <a:r>
                <a:rPr lang="en-US" sz="2800" dirty="0" err="1"/>
                <a:t>tra</a:t>
              </a:r>
              <a:r>
                <a:rPr lang="en-US" sz="2800" dirty="0"/>
                <a:t> </a:t>
              </a:r>
              <a:r>
                <a:rPr lang="en-US" sz="2800" dirty="0" err="1"/>
                <a:t>lại</a:t>
              </a:r>
              <a:r>
                <a:rPr lang="en-US" sz="2800" dirty="0"/>
                <a:t> </a:t>
              </a:r>
              <a:r>
                <a:rPr lang="en-US" sz="2800" dirty="0" err="1"/>
                <a:t>hồ</a:t>
              </a:r>
              <a:r>
                <a:rPr lang="en-US" sz="2800" dirty="0"/>
                <a:t> </a:t>
              </a:r>
              <a:r>
                <a:rPr lang="en-US" sz="2800" dirty="0" err="1"/>
                <a:t>sơ</a:t>
              </a:r>
              <a:r>
                <a:rPr lang="en-US" sz="2800" dirty="0"/>
                <a:t>, </a:t>
              </a:r>
              <a:r>
                <a:rPr lang="en-US" sz="2800" dirty="0" err="1"/>
                <a:t>lý</a:t>
              </a:r>
              <a:r>
                <a:rPr lang="en-US" sz="2800" dirty="0"/>
                <a:t> </a:t>
              </a:r>
              <a:r>
                <a:rPr lang="en-US" sz="2800" dirty="0" err="1"/>
                <a:t>lịch</a:t>
              </a:r>
              <a:r>
                <a:rPr lang="en-US" sz="2800" dirty="0"/>
                <a:t> </a:t>
              </a:r>
              <a:r>
                <a:rPr lang="en-US" sz="2800" dirty="0" err="1"/>
                <a:t>của</a:t>
              </a:r>
              <a:r>
                <a:rPr lang="en-US" sz="2800" dirty="0"/>
                <a:t> </a:t>
              </a:r>
              <a:r>
                <a:rPr lang="en-US" sz="2800" dirty="0" err="1"/>
                <a:t>người</a:t>
              </a:r>
              <a:r>
                <a:rPr lang="en-US" sz="2800" dirty="0"/>
                <a:t> </a:t>
              </a:r>
              <a:r>
                <a:rPr lang="en-US" sz="2800" dirty="0" err="1"/>
                <a:t>vào</a:t>
              </a:r>
              <a:r>
                <a:rPr lang="en-US" sz="2800" dirty="0"/>
                <a:t> </a:t>
              </a:r>
              <a:r>
                <a:rPr lang="en-US" sz="2800" dirty="0" err="1"/>
                <a:t>Đảng</a:t>
              </a:r>
              <a:r>
                <a:rPr lang="en-US" sz="2800" dirty="0"/>
                <a:t> </a:t>
              </a:r>
              <a:r>
                <a:rPr lang="en-US" sz="2800" dirty="0" err="1"/>
                <a:t>và</a:t>
              </a:r>
              <a:r>
                <a:rPr lang="en-US" sz="2800" dirty="0"/>
                <a:t> </a:t>
              </a:r>
              <a:r>
                <a:rPr lang="en-US" sz="2800" dirty="0" err="1"/>
                <a:t>các</a:t>
              </a:r>
              <a:r>
                <a:rPr lang="en-US" sz="2800" dirty="0"/>
                <a:t> </a:t>
              </a:r>
              <a:r>
                <a:rPr lang="en-US" sz="2800" dirty="0" err="1"/>
                <a:t>văn</a:t>
              </a:r>
              <a:r>
                <a:rPr lang="en-US" sz="2800" dirty="0"/>
                <a:t> </a:t>
              </a:r>
              <a:r>
                <a:rPr lang="en-US" sz="2800" dirty="0" err="1"/>
                <a:t>bản</a:t>
              </a:r>
              <a:r>
                <a:rPr lang="en-US" sz="2800" dirty="0"/>
                <a:t> </a:t>
              </a:r>
              <a:r>
                <a:rPr lang="en-US" sz="2800" dirty="0" err="1"/>
                <a:t>của</a:t>
              </a:r>
              <a:r>
                <a:rPr lang="en-US" sz="2800" dirty="0"/>
                <a:t> chi </a:t>
              </a:r>
              <a:r>
                <a:rPr lang="en-US" sz="2800" dirty="0" err="1"/>
                <a:t>bộ</a:t>
              </a:r>
              <a:r>
                <a:rPr lang="en-US" sz="2800" dirty="0"/>
                <a:t>.</a:t>
              </a:r>
            </a:p>
          </p:txBody>
        </p:sp>
      </p:grpSp>
      <p:grpSp>
        <p:nvGrpSpPr>
          <p:cNvPr id="3" name="Group 20"/>
          <p:cNvGrpSpPr>
            <a:grpSpLocks/>
          </p:cNvGrpSpPr>
          <p:nvPr/>
        </p:nvGrpSpPr>
        <p:grpSpPr bwMode="auto">
          <a:xfrm>
            <a:off x="4647405" y="1769545"/>
            <a:ext cx="3602041" cy="3505200"/>
            <a:chOff x="3424238" y="2057400"/>
            <a:chExt cx="2214521" cy="4403347"/>
          </a:xfrm>
        </p:grpSpPr>
        <p:sp>
          <p:nvSpPr>
            <p:cNvPr id="36" name="AutoShape 4"/>
            <p:cNvSpPr>
              <a:spLocks noChangeArrowheads="1"/>
            </p:cNvSpPr>
            <p:nvPr/>
          </p:nvSpPr>
          <p:spPr bwMode="auto">
            <a:xfrm>
              <a:off x="3424238" y="2195513"/>
              <a:ext cx="2214521" cy="4265234"/>
            </a:xfrm>
            <a:prstGeom prst="roundRect">
              <a:avLst>
                <a:gd name="adj" fmla="val 4690"/>
              </a:avLst>
            </a:prstGeom>
            <a:solidFill>
              <a:schemeClr val="accent1">
                <a:lumMod val="20000"/>
                <a:lumOff val="80000"/>
              </a:schemeClr>
            </a:solidFill>
            <a:ln w="57150">
              <a:solidFill>
                <a:schemeClr val="accent2"/>
              </a:solidFill>
              <a:round/>
              <a:headEnd/>
              <a:tailEnd/>
            </a:ln>
            <a:effectLst/>
          </p:spPr>
          <p:txBody>
            <a:bodyPr wrap="none" anchor="ctr"/>
            <a:lstStyle/>
            <a:p>
              <a:pPr>
                <a:defRPr/>
              </a:pPr>
              <a:endParaRPr lang="en-US" sz="2800"/>
            </a:p>
          </p:txBody>
        </p:sp>
        <p:sp>
          <p:nvSpPr>
            <p:cNvPr id="37" name="AutoShape 5"/>
            <p:cNvSpPr>
              <a:spLocks noChangeArrowheads="1"/>
            </p:cNvSpPr>
            <p:nvPr/>
          </p:nvSpPr>
          <p:spPr bwMode="gray">
            <a:xfrm>
              <a:off x="3657722" y="2057400"/>
              <a:ext cx="1863104" cy="287338"/>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wrap="none" anchor="ctr"/>
            <a:lstStyle/>
            <a:p>
              <a:pPr>
                <a:defRPr/>
              </a:pPr>
              <a:endParaRPr lang="en-US" sz="2800"/>
            </a:p>
          </p:txBody>
        </p:sp>
        <p:sp>
          <p:nvSpPr>
            <p:cNvPr id="46095" name="AutoShape 6"/>
            <p:cNvSpPr>
              <a:spLocks noChangeArrowheads="1"/>
            </p:cNvSpPr>
            <p:nvPr/>
          </p:nvSpPr>
          <p:spPr bwMode="auto">
            <a:xfrm flipH="1">
              <a:off x="5334000" y="2133600"/>
              <a:ext cx="73025" cy="144463"/>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800"/>
            </a:p>
          </p:txBody>
        </p:sp>
        <p:sp>
          <p:nvSpPr>
            <p:cNvPr id="46096" name="AutoShape 7"/>
            <p:cNvSpPr>
              <a:spLocks noChangeArrowheads="1"/>
            </p:cNvSpPr>
            <p:nvPr/>
          </p:nvSpPr>
          <p:spPr bwMode="auto">
            <a:xfrm flipH="1">
              <a:off x="3743325" y="2124075"/>
              <a:ext cx="71438" cy="144463"/>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800"/>
            </a:p>
          </p:txBody>
        </p:sp>
        <p:sp>
          <p:nvSpPr>
            <p:cNvPr id="61" name="Text Box 22"/>
            <p:cNvSpPr txBox="1">
              <a:spLocks noChangeArrowheads="1"/>
            </p:cNvSpPr>
            <p:nvPr/>
          </p:nvSpPr>
          <p:spPr bwMode="auto">
            <a:xfrm>
              <a:off x="3505243" y="2428875"/>
              <a:ext cx="2133516" cy="4031872"/>
            </a:xfrm>
            <a:prstGeom prst="rect">
              <a:avLst/>
            </a:prstGeom>
            <a:noFill/>
            <a:ln w="9525" algn="ctr">
              <a:noFill/>
              <a:miter lim="800000"/>
              <a:headEnd/>
              <a:tailEnd/>
            </a:ln>
            <a:effectLst/>
          </p:spPr>
          <p:txBody>
            <a:bodyPr>
              <a:spAutoFit/>
            </a:bodyPr>
            <a:lstStyle/>
            <a:p>
              <a:pPr algn="ctr" eaLnBrk="0" hangingPunct="0">
                <a:defRPr/>
              </a:pPr>
              <a:r>
                <a:rPr lang="en-US" sz="3200" dirty="0" err="1">
                  <a:latin typeface="+mn-lt"/>
                  <a:cs typeface="+mn-cs"/>
                </a:rPr>
                <a:t>Tập</a:t>
              </a:r>
              <a:r>
                <a:rPr lang="en-US" sz="3200" dirty="0">
                  <a:latin typeface="+mn-lt"/>
                  <a:cs typeface="+mn-cs"/>
                </a:rPr>
                <a:t> </a:t>
              </a:r>
              <a:r>
                <a:rPr lang="en-US" sz="3200" dirty="0" err="1">
                  <a:latin typeface="+mn-lt"/>
                  <a:cs typeface="+mn-cs"/>
                </a:rPr>
                <a:t>thể</a:t>
              </a:r>
              <a:r>
                <a:rPr lang="en-US" sz="3200" dirty="0">
                  <a:latin typeface="+mn-lt"/>
                  <a:cs typeface="+mn-cs"/>
                </a:rPr>
                <a:t> </a:t>
              </a:r>
              <a:r>
                <a:rPr lang="en-US" sz="3200" dirty="0" err="1">
                  <a:latin typeface="+mn-lt"/>
                  <a:cs typeface="+mn-cs"/>
                </a:rPr>
                <a:t>Đảng</a:t>
              </a:r>
              <a:r>
                <a:rPr lang="en-US" sz="3200" dirty="0">
                  <a:latin typeface="+mn-lt"/>
                  <a:cs typeface="+mn-cs"/>
                </a:rPr>
                <a:t> </a:t>
              </a:r>
              <a:r>
                <a:rPr lang="en-US" sz="3200" dirty="0" err="1">
                  <a:latin typeface="+mn-lt"/>
                  <a:cs typeface="+mn-cs"/>
                </a:rPr>
                <a:t>ủy</a:t>
              </a:r>
              <a:r>
                <a:rPr lang="en-US" sz="3200" dirty="0">
                  <a:latin typeface="+mn-lt"/>
                  <a:cs typeface="+mn-cs"/>
                </a:rPr>
                <a:t> </a:t>
              </a:r>
              <a:r>
                <a:rPr lang="en-US" sz="3200" dirty="0" err="1">
                  <a:latin typeface="+mn-lt"/>
                  <a:cs typeface="+mn-cs"/>
                </a:rPr>
                <a:t>họp</a:t>
              </a:r>
              <a:r>
                <a:rPr lang="en-US" sz="3200" dirty="0">
                  <a:latin typeface="+mn-lt"/>
                  <a:cs typeface="+mn-cs"/>
                </a:rPr>
                <a:t> </a:t>
              </a:r>
              <a:r>
                <a:rPr lang="en-US" sz="3200" dirty="0" err="1">
                  <a:latin typeface="+mn-lt"/>
                  <a:cs typeface="+mn-cs"/>
                </a:rPr>
                <a:t>thảo</a:t>
              </a:r>
              <a:r>
                <a:rPr lang="en-US" sz="3200" dirty="0">
                  <a:latin typeface="+mn-lt"/>
                  <a:cs typeface="+mn-cs"/>
                </a:rPr>
                <a:t> </a:t>
              </a:r>
              <a:r>
                <a:rPr lang="en-US" sz="3200" dirty="0" err="1">
                  <a:latin typeface="+mn-lt"/>
                  <a:cs typeface="+mn-cs"/>
                </a:rPr>
                <a:t>luận</a:t>
              </a:r>
              <a:r>
                <a:rPr lang="en-US" sz="3200" dirty="0">
                  <a:latin typeface="+mn-lt"/>
                  <a:cs typeface="+mn-cs"/>
                </a:rPr>
                <a:t>, </a:t>
              </a:r>
              <a:r>
                <a:rPr lang="en-US" sz="3200" dirty="0" err="1">
                  <a:latin typeface="+mn-lt"/>
                  <a:cs typeface="+mn-cs"/>
                </a:rPr>
                <a:t>biểu</a:t>
              </a:r>
              <a:r>
                <a:rPr lang="en-US" sz="3200" dirty="0">
                  <a:latin typeface="+mn-lt"/>
                  <a:cs typeface="+mn-cs"/>
                </a:rPr>
                <a:t> </a:t>
              </a:r>
              <a:r>
                <a:rPr lang="en-US" sz="3200" dirty="0" err="1">
                  <a:latin typeface="+mn-lt"/>
                  <a:cs typeface="+mn-cs"/>
                </a:rPr>
                <a:t>quyết</a:t>
              </a:r>
              <a:r>
                <a:rPr lang="en-US" sz="3200" dirty="0">
                  <a:latin typeface="+mn-lt"/>
                  <a:cs typeface="+mn-cs"/>
                </a:rPr>
                <a:t>, </a:t>
              </a:r>
              <a:r>
                <a:rPr lang="en-US" sz="3200" b="1" i="1" dirty="0" err="1">
                  <a:solidFill>
                    <a:srgbClr val="FF0000"/>
                  </a:solidFill>
                  <a:latin typeface="+mn-lt"/>
                  <a:cs typeface="+mn-cs"/>
                </a:rPr>
                <a:t>nếu</a:t>
              </a:r>
              <a:r>
                <a:rPr lang="en-US" sz="3200" b="1" i="1" dirty="0">
                  <a:solidFill>
                    <a:srgbClr val="FF0000"/>
                  </a:solidFill>
                  <a:latin typeface="+mn-lt"/>
                  <a:cs typeface="+mn-cs"/>
                </a:rPr>
                <a:t> </a:t>
              </a:r>
              <a:r>
                <a:rPr lang="en-US" sz="3200" b="1" i="1" dirty="0" err="1">
                  <a:solidFill>
                    <a:srgbClr val="FF0000"/>
                  </a:solidFill>
                  <a:latin typeface="+mn-lt"/>
                  <a:cs typeface="+mn-cs"/>
                </a:rPr>
                <a:t>được</a:t>
              </a:r>
              <a:r>
                <a:rPr lang="en-US" sz="3200" b="1" i="1" dirty="0">
                  <a:solidFill>
                    <a:srgbClr val="FF0000"/>
                  </a:solidFill>
                  <a:latin typeface="+mn-lt"/>
                  <a:cs typeface="+mn-cs"/>
                </a:rPr>
                <a:t> 2/3 </a:t>
              </a:r>
              <a:r>
                <a:rPr lang="en-US" sz="3200" b="1" i="1" dirty="0" err="1">
                  <a:solidFill>
                    <a:srgbClr val="FF0000"/>
                  </a:solidFill>
                  <a:latin typeface="+mn-lt"/>
                  <a:cs typeface="+mn-cs"/>
                </a:rPr>
                <a:t>số</a:t>
              </a:r>
              <a:r>
                <a:rPr lang="en-US" sz="3200" b="1" i="1" dirty="0">
                  <a:solidFill>
                    <a:srgbClr val="FF0000"/>
                  </a:solidFill>
                  <a:latin typeface="+mn-lt"/>
                  <a:cs typeface="+mn-cs"/>
                </a:rPr>
                <a:t> </a:t>
              </a:r>
              <a:r>
                <a:rPr lang="en-US" sz="3200" b="1" i="1" dirty="0" err="1">
                  <a:solidFill>
                    <a:srgbClr val="FF0000"/>
                  </a:solidFill>
                  <a:latin typeface="+mn-lt"/>
                  <a:cs typeface="+mn-cs"/>
                </a:rPr>
                <a:t>cấp</a:t>
              </a:r>
              <a:r>
                <a:rPr lang="en-US" sz="3200" b="1" i="1" dirty="0">
                  <a:solidFill>
                    <a:srgbClr val="FF0000"/>
                  </a:solidFill>
                  <a:latin typeface="+mn-lt"/>
                  <a:cs typeface="+mn-cs"/>
                </a:rPr>
                <a:t> </a:t>
              </a:r>
              <a:r>
                <a:rPr lang="en-US" sz="3200" b="1" i="1" dirty="0" err="1">
                  <a:solidFill>
                    <a:srgbClr val="FF0000"/>
                  </a:solidFill>
                  <a:latin typeface="+mn-lt"/>
                  <a:cs typeface="+mn-cs"/>
                </a:rPr>
                <a:t>ủy</a:t>
              </a:r>
              <a:r>
                <a:rPr lang="en-US" sz="3200" b="1" i="1" dirty="0">
                  <a:solidFill>
                    <a:srgbClr val="FF0000"/>
                  </a:solidFill>
                  <a:latin typeface="+mn-lt"/>
                  <a:cs typeface="+mn-cs"/>
                </a:rPr>
                <a:t> </a:t>
              </a:r>
              <a:r>
                <a:rPr lang="en-US" sz="3200" b="1" i="1" dirty="0" err="1">
                  <a:solidFill>
                    <a:srgbClr val="FF0000"/>
                  </a:solidFill>
                  <a:latin typeface="+mn-lt"/>
                  <a:cs typeface="+mn-cs"/>
                </a:rPr>
                <a:t>viên</a:t>
              </a:r>
              <a:r>
                <a:rPr lang="en-US" sz="3200" b="1" i="1" dirty="0">
                  <a:solidFill>
                    <a:srgbClr val="FF0000"/>
                  </a:solidFill>
                  <a:latin typeface="+mn-lt"/>
                  <a:cs typeface="+mn-cs"/>
                </a:rPr>
                <a:t> </a:t>
              </a:r>
              <a:r>
                <a:rPr lang="en-US" sz="3200" b="1" i="1" dirty="0" err="1">
                  <a:solidFill>
                    <a:srgbClr val="FF0000"/>
                  </a:solidFill>
                  <a:latin typeface="+mn-lt"/>
                  <a:cs typeface="+mn-cs"/>
                </a:rPr>
                <a:t>trở</a:t>
              </a:r>
              <a:r>
                <a:rPr lang="en-US" sz="3200" b="1" i="1" dirty="0">
                  <a:solidFill>
                    <a:srgbClr val="FF0000"/>
                  </a:solidFill>
                  <a:latin typeface="+mn-lt"/>
                  <a:cs typeface="+mn-cs"/>
                </a:rPr>
                <a:t> </a:t>
              </a:r>
              <a:r>
                <a:rPr lang="en-US" sz="3200" b="1" i="1" dirty="0" err="1">
                  <a:solidFill>
                    <a:srgbClr val="FF0000"/>
                  </a:solidFill>
                  <a:latin typeface="+mn-lt"/>
                  <a:cs typeface="+mn-cs"/>
                </a:rPr>
                <a:t>lên</a:t>
              </a:r>
              <a:r>
                <a:rPr lang="en-US" sz="3200" dirty="0">
                  <a:latin typeface="+mn-lt"/>
                  <a:cs typeface="+mn-cs"/>
                </a:rPr>
                <a:t> </a:t>
              </a:r>
              <a:r>
                <a:rPr lang="en-US" sz="3200" dirty="0" err="1">
                  <a:latin typeface="+mn-lt"/>
                  <a:cs typeface="+mn-cs"/>
                </a:rPr>
                <a:t>tán</a:t>
              </a:r>
              <a:r>
                <a:rPr lang="en-US" sz="3200" dirty="0">
                  <a:latin typeface="+mn-lt"/>
                  <a:cs typeface="+mn-cs"/>
                </a:rPr>
                <a:t> </a:t>
              </a:r>
              <a:r>
                <a:rPr lang="en-US" sz="3200" dirty="0" err="1">
                  <a:latin typeface="+mn-lt"/>
                  <a:cs typeface="+mn-cs"/>
                </a:rPr>
                <a:t>thành</a:t>
              </a:r>
              <a:r>
                <a:rPr lang="en-US" sz="3200" dirty="0">
                  <a:latin typeface="+mn-lt"/>
                  <a:cs typeface="+mn-cs"/>
                </a:rPr>
                <a:t>	</a:t>
              </a:r>
            </a:p>
          </p:txBody>
        </p:sp>
      </p:grpSp>
      <p:grpSp>
        <p:nvGrpSpPr>
          <p:cNvPr id="4" name="Group 21"/>
          <p:cNvGrpSpPr>
            <a:grpSpLocks/>
          </p:cNvGrpSpPr>
          <p:nvPr/>
        </p:nvGrpSpPr>
        <p:grpSpPr bwMode="auto">
          <a:xfrm>
            <a:off x="8845065" y="938357"/>
            <a:ext cx="3060700" cy="3505200"/>
            <a:chOff x="6315075" y="1447800"/>
            <a:chExt cx="2295525" cy="3505199"/>
          </a:xfrm>
        </p:grpSpPr>
        <p:sp>
          <p:nvSpPr>
            <p:cNvPr id="46" name="AutoShape 8"/>
            <p:cNvSpPr>
              <a:spLocks noChangeArrowheads="1"/>
            </p:cNvSpPr>
            <p:nvPr/>
          </p:nvSpPr>
          <p:spPr bwMode="auto">
            <a:xfrm>
              <a:off x="6315075" y="1590675"/>
              <a:ext cx="2295525" cy="3362324"/>
            </a:xfrm>
            <a:prstGeom prst="roundRect">
              <a:avLst>
                <a:gd name="adj" fmla="val 4690"/>
              </a:avLst>
            </a:prstGeom>
            <a:solidFill>
              <a:schemeClr val="accent6">
                <a:lumMod val="40000"/>
                <a:lumOff val="60000"/>
              </a:schemeClr>
            </a:solidFill>
            <a:ln w="57150">
              <a:solidFill>
                <a:schemeClr val="hlink"/>
              </a:solidFill>
              <a:round/>
              <a:headEnd/>
              <a:tailEnd/>
            </a:ln>
            <a:effectLst/>
          </p:spPr>
          <p:txBody>
            <a:bodyPr wrap="none" anchor="ctr"/>
            <a:lstStyle/>
            <a:p>
              <a:pPr>
                <a:defRPr/>
              </a:pPr>
              <a:endParaRPr lang="en-US" sz="2800"/>
            </a:p>
          </p:txBody>
        </p:sp>
        <p:sp>
          <p:nvSpPr>
            <p:cNvPr id="47" name="AutoShape 9"/>
            <p:cNvSpPr>
              <a:spLocks noChangeArrowheads="1"/>
            </p:cNvSpPr>
            <p:nvPr/>
          </p:nvSpPr>
          <p:spPr bwMode="gray">
            <a:xfrm>
              <a:off x="6530578" y="1447800"/>
              <a:ext cx="1864519" cy="287338"/>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round/>
              <a:headEnd/>
              <a:tailEnd/>
            </a:ln>
            <a:effectLst/>
          </p:spPr>
          <p:txBody>
            <a:bodyPr wrap="none" anchor="ctr"/>
            <a:lstStyle/>
            <a:p>
              <a:pPr>
                <a:defRPr/>
              </a:pPr>
              <a:endParaRPr lang="en-US" sz="2800"/>
            </a:p>
          </p:txBody>
        </p:sp>
        <p:sp>
          <p:nvSpPr>
            <p:cNvPr id="46090" name="AutoShape 10"/>
            <p:cNvSpPr>
              <a:spLocks noChangeArrowheads="1"/>
            </p:cNvSpPr>
            <p:nvPr/>
          </p:nvSpPr>
          <p:spPr bwMode="auto">
            <a:xfrm flipH="1">
              <a:off x="8216900" y="1519238"/>
              <a:ext cx="71438" cy="142875"/>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800"/>
            </a:p>
          </p:txBody>
        </p:sp>
        <p:sp>
          <p:nvSpPr>
            <p:cNvPr id="46091" name="AutoShape 11"/>
            <p:cNvSpPr>
              <a:spLocks noChangeArrowheads="1"/>
            </p:cNvSpPr>
            <p:nvPr/>
          </p:nvSpPr>
          <p:spPr bwMode="auto">
            <a:xfrm flipH="1">
              <a:off x="6634163" y="1519238"/>
              <a:ext cx="71437" cy="142875"/>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800"/>
            </a:p>
          </p:txBody>
        </p:sp>
        <p:sp>
          <p:nvSpPr>
            <p:cNvPr id="62" name="Text Box 23"/>
            <p:cNvSpPr txBox="1">
              <a:spLocks noChangeArrowheads="1"/>
            </p:cNvSpPr>
            <p:nvPr/>
          </p:nvSpPr>
          <p:spPr bwMode="auto">
            <a:xfrm>
              <a:off x="6400800" y="1792288"/>
              <a:ext cx="2133600" cy="2554544"/>
            </a:xfrm>
            <a:prstGeom prst="rect">
              <a:avLst/>
            </a:prstGeom>
            <a:noFill/>
            <a:ln w="9525" algn="ctr">
              <a:noFill/>
              <a:miter lim="800000"/>
              <a:headEnd/>
              <a:tailEnd/>
            </a:ln>
            <a:effectLst/>
          </p:spPr>
          <p:txBody>
            <a:bodyPr>
              <a:spAutoFit/>
            </a:bodyPr>
            <a:lstStyle/>
            <a:p>
              <a:pPr algn="ctr" eaLnBrk="0" hangingPunct="0">
                <a:defRPr/>
              </a:pPr>
              <a:r>
                <a:rPr lang="en-US" sz="3200" dirty="0" err="1">
                  <a:latin typeface="+mn-lt"/>
                  <a:cs typeface="+mn-cs"/>
                </a:rPr>
                <a:t>Đảng</a:t>
              </a:r>
              <a:r>
                <a:rPr lang="en-US" sz="3200" dirty="0">
                  <a:latin typeface="+mn-lt"/>
                  <a:cs typeface="+mn-cs"/>
                </a:rPr>
                <a:t> </a:t>
              </a:r>
              <a:r>
                <a:rPr lang="en-US" sz="3200" dirty="0" err="1">
                  <a:latin typeface="+mn-lt"/>
                  <a:cs typeface="+mn-cs"/>
                </a:rPr>
                <a:t>ủy</a:t>
              </a:r>
              <a:r>
                <a:rPr lang="en-US" sz="3200" dirty="0">
                  <a:latin typeface="+mn-lt"/>
                  <a:cs typeface="+mn-cs"/>
                </a:rPr>
                <a:t> c</a:t>
              </a:r>
              <a:r>
                <a:rPr lang="vi-VN" sz="3200" dirty="0">
                  <a:latin typeface="+mn-lt"/>
                  <a:cs typeface="+mn-cs"/>
                </a:rPr>
                <a:t>ơ</a:t>
              </a:r>
              <a:r>
                <a:rPr lang="en-US" sz="3200" dirty="0">
                  <a:latin typeface="+mn-lt"/>
                  <a:cs typeface="+mn-cs"/>
                </a:rPr>
                <a:t> </a:t>
              </a:r>
              <a:r>
                <a:rPr lang="en-US" sz="3200" dirty="0" err="1">
                  <a:latin typeface="+mn-lt"/>
                  <a:cs typeface="+mn-cs"/>
                </a:rPr>
                <a:t>sở</a:t>
              </a:r>
              <a:r>
                <a:rPr lang="en-US" sz="3200" dirty="0">
                  <a:latin typeface="+mn-lt"/>
                  <a:cs typeface="+mn-cs"/>
                </a:rPr>
                <a:t> </a:t>
              </a:r>
              <a:r>
                <a:rPr lang="en-US" sz="3200" dirty="0" err="1">
                  <a:latin typeface="+mn-lt"/>
                  <a:cs typeface="+mn-cs"/>
                </a:rPr>
                <a:t>ra</a:t>
              </a:r>
              <a:r>
                <a:rPr lang="en-US" sz="3200" dirty="0">
                  <a:latin typeface="+mn-lt"/>
                  <a:cs typeface="+mn-cs"/>
                </a:rPr>
                <a:t> </a:t>
              </a:r>
              <a:r>
                <a:rPr lang="en-US" sz="3200" dirty="0" err="1">
                  <a:latin typeface="+mn-lt"/>
                  <a:cs typeface="+mn-cs"/>
                </a:rPr>
                <a:t>Nghị</a:t>
              </a:r>
              <a:r>
                <a:rPr lang="en-US" sz="3200" dirty="0">
                  <a:latin typeface="+mn-lt"/>
                  <a:cs typeface="+mn-cs"/>
                </a:rPr>
                <a:t> </a:t>
              </a:r>
              <a:r>
                <a:rPr lang="en-US" sz="3200" dirty="0" err="1">
                  <a:latin typeface="+mn-lt"/>
                  <a:cs typeface="+mn-cs"/>
                </a:rPr>
                <a:t>quyết</a:t>
              </a:r>
              <a:r>
                <a:rPr lang="en-US" sz="3200" dirty="0">
                  <a:latin typeface="+mn-lt"/>
                  <a:cs typeface="+mn-cs"/>
                </a:rPr>
                <a:t> </a:t>
              </a:r>
              <a:r>
                <a:rPr lang="vi-VN" sz="3200" dirty="0">
                  <a:latin typeface="+mn-lt"/>
                  <a:cs typeface="+mn-cs"/>
                </a:rPr>
                <a:t>đề</a:t>
              </a:r>
              <a:r>
                <a:rPr lang="en-US" sz="3200" dirty="0">
                  <a:latin typeface="+mn-lt"/>
                  <a:cs typeface="+mn-cs"/>
                </a:rPr>
                <a:t> </a:t>
              </a:r>
              <a:r>
                <a:rPr lang="en-US" sz="3200" dirty="0" err="1">
                  <a:latin typeface="+mn-lt"/>
                  <a:cs typeface="+mn-cs"/>
                </a:rPr>
                <a:t>nghị</a:t>
              </a:r>
              <a:r>
                <a:rPr lang="en-US" sz="3200" dirty="0">
                  <a:latin typeface="+mn-lt"/>
                  <a:cs typeface="+mn-cs"/>
                </a:rPr>
                <a:t> </a:t>
              </a:r>
              <a:r>
                <a:rPr lang="en-US" sz="3200" dirty="0" err="1">
                  <a:latin typeface="+mn-lt"/>
                  <a:cs typeface="+mn-cs"/>
                </a:rPr>
                <a:t>cấp</a:t>
              </a:r>
              <a:r>
                <a:rPr lang="en-US" sz="3200" dirty="0">
                  <a:latin typeface="+mn-lt"/>
                  <a:cs typeface="+mn-cs"/>
                </a:rPr>
                <a:t> </a:t>
              </a:r>
              <a:r>
                <a:rPr lang="en-US" sz="3200" dirty="0" err="1">
                  <a:latin typeface="+mn-lt"/>
                  <a:cs typeface="+mn-cs"/>
                </a:rPr>
                <a:t>ủy</a:t>
              </a:r>
              <a:r>
                <a:rPr lang="en-US" sz="3200" dirty="0">
                  <a:latin typeface="+mn-lt"/>
                  <a:cs typeface="+mn-cs"/>
                </a:rPr>
                <a:t> </a:t>
              </a:r>
              <a:r>
                <a:rPr lang="en-US" sz="3200" dirty="0" err="1">
                  <a:latin typeface="+mn-lt"/>
                  <a:cs typeface="+mn-cs"/>
                </a:rPr>
                <a:t>cấp</a:t>
              </a:r>
              <a:r>
                <a:rPr lang="en-US" sz="3200" dirty="0">
                  <a:latin typeface="+mn-lt"/>
                  <a:cs typeface="+mn-cs"/>
                </a:rPr>
                <a:t> </a:t>
              </a:r>
              <a:r>
                <a:rPr lang="en-US" sz="3200" dirty="0" err="1">
                  <a:latin typeface="+mn-lt"/>
                  <a:cs typeface="+mn-cs"/>
                </a:rPr>
                <a:t>trên</a:t>
              </a:r>
              <a:r>
                <a:rPr lang="en-US" sz="3200" dirty="0">
                  <a:latin typeface="+mn-lt"/>
                  <a:cs typeface="+mn-cs"/>
                </a:rPr>
                <a:t> </a:t>
              </a:r>
              <a:r>
                <a:rPr lang="en-US" sz="3200" dirty="0" err="1">
                  <a:latin typeface="+mn-lt"/>
                  <a:cs typeface="+mn-cs"/>
                </a:rPr>
                <a:t>xét</a:t>
              </a:r>
              <a:r>
                <a:rPr lang="en-US" sz="3200" dirty="0">
                  <a:latin typeface="+mn-lt"/>
                  <a:cs typeface="+mn-cs"/>
                </a:rPr>
                <a:t> </a:t>
              </a:r>
              <a:r>
                <a:rPr lang="en-US" sz="3200" dirty="0" err="1">
                  <a:latin typeface="+mn-lt"/>
                  <a:cs typeface="+mn-cs"/>
                </a:rPr>
                <a:t>kết</a:t>
              </a:r>
              <a:r>
                <a:rPr lang="en-US" sz="3200" dirty="0">
                  <a:latin typeface="+mn-lt"/>
                  <a:cs typeface="+mn-cs"/>
                </a:rPr>
                <a:t> </a:t>
              </a:r>
              <a:r>
                <a:rPr lang="en-US" sz="3200" dirty="0" err="1">
                  <a:latin typeface="+mn-lt"/>
                  <a:cs typeface="+mn-cs"/>
                </a:rPr>
                <a:t>nạp</a:t>
              </a:r>
              <a:r>
                <a:rPr lang="en-US" sz="3200" dirty="0">
                  <a:latin typeface="+mn-lt"/>
                  <a:cs typeface="+mn-cs"/>
                </a:rPr>
                <a:t> </a:t>
              </a:r>
              <a:r>
                <a:rPr lang="en-US" sz="3200" dirty="0" err="1">
                  <a:latin typeface="+mn-lt"/>
                  <a:cs typeface="+mn-cs"/>
                </a:rPr>
                <a:t>đảng</a:t>
              </a:r>
              <a:r>
                <a:rPr lang="en-US" sz="3200" dirty="0">
                  <a:latin typeface="+mn-lt"/>
                  <a:cs typeface="+mn-cs"/>
                </a:rPr>
                <a:t> </a:t>
              </a:r>
              <a:r>
                <a:rPr lang="en-US" sz="3200" dirty="0" err="1">
                  <a:latin typeface="+mn-lt"/>
                  <a:cs typeface="+mn-cs"/>
                </a:rPr>
                <a:t>viên</a:t>
              </a:r>
              <a:endParaRPr lang="en-US" sz="3200" dirty="0">
                <a:latin typeface="+mn-lt"/>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barn(inVertical)">
                                      <p:cBhvr>
                                        <p:cTn id="7" dur="500"/>
                                        <p:tgtEl>
                                          <p:spTgt spid="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dissolve">
                                      <p:cBhvr>
                                        <p:cTn id="17" dur="500"/>
                                        <p:tgtEl>
                                          <p:spTgt spid="5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Horizontal)">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685006" y="228600"/>
            <a:ext cx="10972800" cy="2667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	</a:t>
            </a:r>
            <a:r>
              <a:rPr lang="en-US" sz="2800" dirty="0" err="1"/>
              <a:t>Nghị</a:t>
            </a:r>
            <a:r>
              <a:rPr lang="en-US" sz="2800" dirty="0"/>
              <a:t> </a:t>
            </a:r>
            <a:r>
              <a:rPr lang="en-US" sz="2800" dirty="0" err="1"/>
              <a:t>quyết</a:t>
            </a:r>
            <a:r>
              <a:rPr lang="en-US" sz="2800" dirty="0"/>
              <a:t> </a:t>
            </a:r>
            <a:r>
              <a:rPr lang="en-US" sz="2800" dirty="0" err="1"/>
              <a:t>nêu</a:t>
            </a:r>
            <a:r>
              <a:rPr lang="en-US" sz="2800" dirty="0"/>
              <a:t> </a:t>
            </a:r>
            <a:r>
              <a:rPr lang="en-US" sz="2800" dirty="0" err="1"/>
              <a:t>rõ</a:t>
            </a:r>
            <a:r>
              <a:rPr lang="en-US" sz="2800" dirty="0"/>
              <a:t> </a:t>
            </a:r>
            <a:r>
              <a:rPr lang="en-US" sz="2800" dirty="0" err="1"/>
              <a:t>kết</a:t>
            </a:r>
            <a:r>
              <a:rPr lang="en-US" sz="2800" dirty="0"/>
              <a:t> </a:t>
            </a:r>
            <a:r>
              <a:rPr lang="en-US" sz="2800" dirty="0" err="1"/>
              <a:t>luận</a:t>
            </a:r>
            <a:r>
              <a:rPr lang="en-US" sz="2800" dirty="0"/>
              <a:t> </a:t>
            </a:r>
            <a:r>
              <a:rPr lang="en-US" sz="2800" dirty="0" err="1"/>
              <a:t>của</a:t>
            </a:r>
            <a:r>
              <a:rPr lang="en-US" sz="2800" dirty="0"/>
              <a:t> </a:t>
            </a:r>
            <a:r>
              <a:rPr lang="en-US" sz="2800" dirty="0" err="1"/>
              <a:t>Đảng</a:t>
            </a:r>
            <a:r>
              <a:rPr lang="en-US" sz="2800" dirty="0"/>
              <a:t> </a:t>
            </a:r>
            <a:r>
              <a:rPr lang="en-US" sz="2800" dirty="0" err="1"/>
              <a:t>ủy</a:t>
            </a:r>
            <a:r>
              <a:rPr lang="en-US" sz="2800" dirty="0"/>
              <a:t> </a:t>
            </a:r>
            <a:r>
              <a:rPr lang="en-US" sz="2800" dirty="0" err="1"/>
              <a:t>về</a:t>
            </a:r>
            <a:r>
              <a:rPr lang="en-US" sz="2800" dirty="0"/>
              <a:t> </a:t>
            </a:r>
            <a:r>
              <a:rPr lang="en-US" sz="2800" dirty="0" err="1"/>
              <a:t>lý</a:t>
            </a:r>
            <a:r>
              <a:rPr lang="en-US" sz="2800" dirty="0"/>
              <a:t> </a:t>
            </a:r>
            <a:r>
              <a:rPr lang="en-US" sz="2800" dirty="0" err="1"/>
              <a:t>lịch</a:t>
            </a:r>
            <a:r>
              <a:rPr lang="en-US" sz="2800" dirty="0"/>
              <a:t>; </a:t>
            </a:r>
            <a:r>
              <a:rPr lang="en-US" sz="2800" dirty="0" err="1"/>
              <a:t>những</a:t>
            </a:r>
            <a:r>
              <a:rPr lang="en-US" sz="2800" dirty="0"/>
              <a:t> </a:t>
            </a:r>
            <a:r>
              <a:rPr lang="en-US" sz="2800" dirty="0" err="1"/>
              <a:t>ưu</a:t>
            </a:r>
            <a:r>
              <a:rPr lang="en-US" sz="2800" dirty="0"/>
              <a:t>, </a:t>
            </a:r>
            <a:r>
              <a:rPr lang="en-US" sz="2800" dirty="0" err="1"/>
              <a:t>khuyết</a:t>
            </a:r>
            <a:r>
              <a:rPr lang="en-US" sz="2800" dirty="0"/>
              <a:t> </a:t>
            </a:r>
            <a:r>
              <a:rPr lang="en-US" sz="2800" dirty="0" err="1"/>
              <a:t>điểm</a:t>
            </a:r>
            <a:r>
              <a:rPr lang="en-US" sz="2800" dirty="0"/>
              <a:t> </a:t>
            </a:r>
            <a:r>
              <a:rPr lang="en-US" sz="2800" dirty="0" err="1"/>
              <a:t>chính</a:t>
            </a:r>
            <a:r>
              <a:rPr lang="en-US" sz="2800" dirty="0"/>
              <a:t> </a:t>
            </a:r>
            <a:r>
              <a:rPr lang="vi-VN" sz="2800" i="1" dirty="0"/>
              <a:t>(Về lịch sử chính trị, chính trị hiện nay; phẩm chất chính trị; đạo đức, lối sống, quan hệ quần chúng)</a:t>
            </a:r>
            <a:r>
              <a:rPr lang="en-US" sz="2800" dirty="0"/>
              <a:t>; </a:t>
            </a:r>
            <a:r>
              <a:rPr lang="en-US" sz="2800" dirty="0" err="1"/>
              <a:t>số</a:t>
            </a:r>
            <a:r>
              <a:rPr lang="en-US" sz="2800" dirty="0"/>
              <a:t> </a:t>
            </a:r>
            <a:r>
              <a:rPr lang="en-US" sz="2800" dirty="0" err="1"/>
              <a:t>cấp</a:t>
            </a:r>
            <a:r>
              <a:rPr lang="en-US" sz="2800" dirty="0"/>
              <a:t> </a:t>
            </a:r>
            <a:r>
              <a:rPr lang="en-US" sz="2800" dirty="0" err="1"/>
              <a:t>ủy</a:t>
            </a:r>
            <a:r>
              <a:rPr lang="en-US" sz="2800" dirty="0"/>
              <a:t> </a:t>
            </a:r>
            <a:r>
              <a:rPr lang="en-US" sz="2800" dirty="0" err="1"/>
              <a:t>viên</a:t>
            </a:r>
            <a:r>
              <a:rPr lang="en-US" sz="2800" dirty="0"/>
              <a:t> </a:t>
            </a:r>
            <a:r>
              <a:rPr lang="en-US" sz="2800" dirty="0" err="1"/>
              <a:t>tán</a:t>
            </a:r>
            <a:r>
              <a:rPr lang="en-US" sz="2800" dirty="0"/>
              <a:t> </a:t>
            </a:r>
            <a:r>
              <a:rPr lang="en-US" sz="2800" dirty="0" err="1"/>
              <a:t>thành</a:t>
            </a:r>
            <a:r>
              <a:rPr lang="en-US" sz="2800" dirty="0"/>
              <a:t>, </a:t>
            </a:r>
            <a:r>
              <a:rPr lang="en-US" sz="2800" dirty="0" err="1"/>
              <a:t>không</a:t>
            </a:r>
            <a:r>
              <a:rPr lang="en-US" sz="2800" dirty="0"/>
              <a:t> </a:t>
            </a:r>
            <a:r>
              <a:rPr lang="en-US" sz="2800" dirty="0" err="1"/>
              <a:t>tán</a:t>
            </a:r>
            <a:r>
              <a:rPr lang="en-US" sz="2800" dirty="0"/>
              <a:t> </a:t>
            </a:r>
            <a:r>
              <a:rPr lang="en-US" sz="2800" dirty="0" err="1"/>
              <a:t>thành</a:t>
            </a:r>
            <a:r>
              <a:rPr lang="en-US" sz="2800" dirty="0"/>
              <a:t> (</a:t>
            </a:r>
            <a:r>
              <a:rPr lang="en-US" sz="2800" dirty="0" err="1"/>
              <a:t>nêu</a:t>
            </a:r>
            <a:r>
              <a:rPr lang="en-US" sz="2800" dirty="0"/>
              <a:t> </a:t>
            </a:r>
            <a:r>
              <a:rPr lang="en-US" sz="2800" dirty="0" err="1"/>
              <a:t>rõ</a:t>
            </a:r>
            <a:r>
              <a:rPr lang="en-US" sz="2800" dirty="0"/>
              <a:t> </a:t>
            </a:r>
            <a:r>
              <a:rPr lang="en-US" sz="2800" dirty="0" err="1"/>
              <a:t>lý</a:t>
            </a:r>
            <a:r>
              <a:rPr lang="en-US" sz="2800" dirty="0"/>
              <a:t> do </a:t>
            </a:r>
            <a:r>
              <a:rPr lang="en-US" sz="2800" dirty="0" err="1"/>
              <a:t>không</a:t>
            </a:r>
            <a:r>
              <a:rPr lang="en-US" sz="2800" dirty="0"/>
              <a:t> </a:t>
            </a:r>
            <a:r>
              <a:rPr lang="en-US" sz="2800" dirty="0" err="1"/>
              <a:t>tán</a:t>
            </a:r>
            <a:r>
              <a:rPr lang="en-US" sz="2800" dirty="0"/>
              <a:t> </a:t>
            </a:r>
            <a:r>
              <a:rPr lang="en-US" sz="2800" dirty="0" err="1"/>
              <a:t>thành</a:t>
            </a:r>
            <a:r>
              <a:rPr lang="en-US" sz="2800" dirty="0"/>
              <a:t>).</a:t>
            </a:r>
          </a:p>
          <a:p>
            <a:r>
              <a:rPr lang="en-US" sz="2800" i="1" dirty="0"/>
              <a:t>	</a:t>
            </a:r>
            <a:r>
              <a:rPr lang="en-US" sz="2800" i="1" u="sng" dirty="0"/>
              <a:t>(</a:t>
            </a:r>
            <a:r>
              <a:rPr lang="en-US" sz="2800" i="1" u="sng" dirty="0" err="1"/>
              <a:t>Gửi</a:t>
            </a:r>
            <a:r>
              <a:rPr lang="en-US" sz="2800" i="1" u="sng" dirty="0"/>
              <a:t> </a:t>
            </a:r>
            <a:r>
              <a:rPr lang="en-US" sz="2800" i="1" u="sng" dirty="0" err="1"/>
              <a:t>hồ</a:t>
            </a:r>
            <a:r>
              <a:rPr lang="en-US" sz="2800" i="1" u="sng" dirty="0"/>
              <a:t> </a:t>
            </a:r>
            <a:r>
              <a:rPr lang="en-US" sz="2800" i="1" u="sng" dirty="0" err="1"/>
              <a:t>sơ</a:t>
            </a:r>
            <a:r>
              <a:rPr lang="en-US" sz="2800" i="1" u="sng" dirty="0"/>
              <a:t> </a:t>
            </a:r>
            <a:r>
              <a:rPr lang="en-US" sz="2800" i="1" u="sng" dirty="0" err="1"/>
              <a:t>về</a:t>
            </a:r>
            <a:r>
              <a:rPr lang="en-US" sz="2800" i="1" u="sng" dirty="0"/>
              <a:t> BTC </a:t>
            </a:r>
            <a:r>
              <a:rPr lang="en-US" sz="2800" i="1" u="sng" dirty="0" err="1"/>
              <a:t>Đảng</a:t>
            </a:r>
            <a:r>
              <a:rPr lang="en-US" sz="2800" i="1" u="sng" dirty="0"/>
              <a:t> </a:t>
            </a:r>
            <a:r>
              <a:rPr lang="en-US" sz="2800" i="1" u="sng" dirty="0" err="1"/>
              <a:t>ủy</a:t>
            </a:r>
            <a:r>
              <a:rPr lang="en-US" sz="2800" i="1" u="sng" dirty="0"/>
              <a:t> </a:t>
            </a:r>
            <a:r>
              <a:rPr lang="en-US" sz="2800" i="1" u="sng" dirty="0" err="1"/>
              <a:t>Khối</a:t>
            </a:r>
            <a:r>
              <a:rPr lang="en-US" sz="2800" i="1" u="sng" dirty="0"/>
              <a:t>, </a:t>
            </a:r>
            <a:r>
              <a:rPr lang="en-US" sz="2800" i="1" u="sng" dirty="0" err="1">
                <a:solidFill>
                  <a:srgbClr val="FFFF00"/>
                </a:solidFill>
              </a:rPr>
              <a:t>thời</a:t>
            </a:r>
            <a:r>
              <a:rPr lang="en-US" sz="2800" i="1" u="sng" dirty="0">
                <a:solidFill>
                  <a:srgbClr val="FFFF00"/>
                </a:solidFill>
              </a:rPr>
              <a:t> </a:t>
            </a:r>
            <a:r>
              <a:rPr lang="en-US" sz="2800" i="1" u="sng" dirty="0" err="1">
                <a:solidFill>
                  <a:srgbClr val="FFFF00"/>
                </a:solidFill>
              </a:rPr>
              <a:t>gian</a:t>
            </a:r>
            <a:r>
              <a:rPr lang="en-US" sz="2800" i="1" u="sng" dirty="0">
                <a:solidFill>
                  <a:srgbClr val="FFFF00"/>
                </a:solidFill>
              </a:rPr>
              <a:t> </a:t>
            </a:r>
            <a:r>
              <a:rPr lang="en-US" sz="2800" i="1" u="sng" dirty="0" err="1">
                <a:solidFill>
                  <a:srgbClr val="FFFF00"/>
                </a:solidFill>
              </a:rPr>
              <a:t>không</a:t>
            </a:r>
            <a:r>
              <a:rPr lang="en-US" sz="2800" i="1" u="sng" dirty="0">
                <a:solidFill>
                  <a:srgbClr val="FFFF00"/>
                </a:solidFill>
              </a:rPr>
              <a:t> </a:t>
            </a:r>
            <a:r>
              <a:rPr lang="en-US" sz="2800" i="1" u="sng" dirty="0" err="1">
                <a:solidFill>
                  <a:srgbClr val="FFFF00"/>
                </a:solidFill>
              </a:rPr>
              <a:t>quá</a:t>
            </a:r>
            <a:r>
              <a:rPr lang="en-US" sz="2800" i="1" u="sng" dirty="0">
                <a:solidFill>
                  <a:srgbClr val="FFFF00"/>
                </a:solidFill>
              </a:rPr>
              <a:t> </a:t>
            </a:r>
            <a:r>
              <a:rPr lang="en-US" sz="2800" i="1" u="sng" dirty="0" smtClean="0">
                <a:solidFill>
                  <a:srgbClr val="FFFF00"/>
                </a:solidFill>
              </a:rPr>
              <a:t>10 </a:t>
            </a:r>
            <a:r>
              <a:rPr lang="en-US" sz="2800" i="1" u="sng" dirty="0" err="1">
                <a:solidFill>
                  <a:srgbClr val="FFFF00"/>
                </a:solidFill>
              </a:rPr>
              <a:t>ngày</a:t>
            </a:r>
            <a:r>
              <a:rPr lang="en-US" sz="2800" i="1" u="sng" dirty="0">
                <a:solidFill>
                  <a:srgbClr val="FFFF00"/>
                </a:solidFill>
              </a:rPr>
              <a:t> </a:t>
            </a:r>
            <a:r>
              <a:rPr lang="en-US" sz="2800" i="1" u="sng" dirty="0" err="1">
                <a:solidFill>
                  <a:srgbClr val="FFFF00"/>
                </a:solidFill>
              </a:rPr>
              <a:t>làm</a:t>
            </a:r>
            <a:r>
              <a:rPr lang="en-US" sz="2800" i="1" u="sng" dirty="0">
                <a:solidFill>
                  <a:srgbClr val="FFFF00"/>
                </a:solidFill>
              </a:rPr>
              <a:t> </a:t>
            </a:r>
            <a:r>
              <a:rPr lang="en-US" sz="2800" i="1" u="sng" dirty="0" err="1">
                <a:solidFill>
                  <a:srgbClr val="FFFF00"/>
                </a:solidFill>
              </a:rPr>
              <a:t>việc</a:t>
            </a:r>
            <a:r>
              <a:rPr lang="en-US" sz="2800" i="1" u="sng" dirty="0">
                <a:solidFill>
                  <a:srgbClr val="FFFF00"/>
                </a:solidFill>
              </a:rPr>
              <a:t> </a:t>
            </a:r>
            <a:r>
              <a:rPr lang="en-US" sz="2800" i="1" u="sng" dirty="0" err="1">
                <a:solidFill>
                  <a:srgbClr val="FFFF00"/>
                </a:solidFill>
              </a:rPr>
              <a:t>kể</a:t>
            </a:r>
            <a:r>
              <a:rPr lang="en-US" sz="2800" i="1" u="sng" dirty="0">
                <a:solidFill>
                  <a:srgbClr val="FFFF00"/>
                </a:solidFill>
              </a:rPr>
              <a:t> </a:t>
            </a:r>
            <a:r>
              <a:rPr lang="en-US" sz="2800" i="1" u="sng" dirty="0" err="1">
                <a:solidFill>
                  <a:srgbClr val="FFFF00"/>
                </a:solidFill>
              </a:rPr>
              <a:t>từ</a:t>
            </a:r>
            <a:r>
              <a:rPr lang="en-US" sz="2800" i="1" u="sng" dirty="0">
                <a:solidFill>
                  <a:srgbClr val="FFFF00"/>
                </a:solidFill>
              </a:rPr>
              <a:t> </a:t>
            </a:r>
            <a:r>
              <a:rPr lang="en-US" sz="2800" i="1" u="sng" dirty="0" err="1">
                <a:solidFill>
                  <a:srgbClr val="FFFF00"/>
                </a:solidFill>
              </a:rPr>
              <a:t>ngày</a:t>
            </a:r>
            <a:r>
              <a:rPr lang="en-US" sz="2800" i="1" u="sng" dirty="0">
                <a:solidFill>
                  <a:srgbClr val="FFFF00"/>
                </a:solidFill>
              </a:rPr>
              <a:t> chi </a:t>
            </a:r>
            <a:r>
              <a:rPr lang="en-US" sz="2800" i="1" u="sng" dirty="0" err="1">
                <a:solidFill>
                  <a:srgbClr val="FFFF00"/>
                </a:solidFill>
              </a:rPr>
              <a:t>bộ</a:t>
            </a:r>
            <a:r>
              <a:rPr lang="en-US" sz="2800" i="1" u="sng" dirty="0">
                <a:solidFill>
                  <a:srgbClr val="FFFF00"/>
                </a:solidFill>
              </a:rPr>
              <a:t> </a:t>
            </a:r>
            <a:r>
              <a:rPr lang="en-US" sz="2800" i="1" u="sng" dirty="0" err="1">
                <a:solidFill>
                  <a:srgbClr val="FFFF00"/>
                </a:solidFill>
              </a:rPr>
              <a:t>ra</a:t>
            </a:r>
            <a:r>
              <a:rPr lang="en-US" sz="2800" i="1" u="sng" dirty="0">
                <a:solidFill>
                  <a:srgbClr val="FFFF00"/>
                </a:solidFill>
              </a:rPr>
              <a:t> </a:t>
            </a:r>
            <a:r>
              <a:rPr lang="en-US" sz="2800" i="1" u="sng" dirty="0" err="1">
                <a:solidFill>
                  <a:srgbClr val="FFFF00"/>
                </a:solidFill>
              </a:rPr>
              <a:t>nghị</a:t>
            </a:r>
            <a:r>
              <a:rPr lang="en-US" sz="2800" i="1" u="sng" dirty="0">
                <a:solidFill>
                  <a:srgbClr val="FFFF00"/>
                </a:solidFill>
              </a:rPr>
              <a:t> </a:t>
            </a:r>
            <a:r>
              <a:rPr lang="en-US" sz="2800" i="1" u="sng" dirty="0" err="1">
                <a:solidFill>
                  <a:srgbClr val="FFFF00"/>
                </a:solidFill>
              </a:rPr>
              <a:t>quyết</a:t>
            </a:r>
            <a:r>
              <a:rPr lang="en-US" sz="2800" i="1" u="sng" dirty="0">
                <a:solidFill>
                  <a:srgbClr val="FFFF00"/>
                </a:solidFill>
              </a:rPr>
              <a:t>)</a:t>
            </a:r>
            <a:endParaRPr lang="en-US" sz="2800" dirty="0">
              <a:solidFill>
                <a:srgbClr val="FFFF00"/>
              </a:solidFill>
            </a:endParaRPr>
          </a:p>
        </p:txBody>
      </p:sp>
      <p:sp>
        <p:nvSpPr>
          <p:cNvPr id="2" name="Flowchart: Alternate Process 1"/>
          <p:cNvSpPr/>
          <p:nvPr/>
        </p:nvSpPr>
        <p:spPr>
          <a:xfrm>
            <a:off x="685006" y="3124200"/>
            <a:ext cx="11049000" cy="3581400"/>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700" i="1" dirty="0">
                <a:solidFill>
                  <a:srgbClr val="FF0000"/>
                </a:solidFill>
              </a:rPr>
              <a:t>	</a:t>
            </a:r>
            <a:r>
              <a:rPr lang="en-US" sz="2700" i="1" u="sng" dirty="0" err="1">
                <a:solidFill>
                  <a:srgbClr val="FF0000"/>
                </a:solidFill>
              </a:rPr>
              <a:t>Lưu</a:t>
            </a:r>
            <a:r>
              <a:rPr lang="en-US" sz="2700" i="1" u="sng" dirty="0">
                <a:solidFill>
                  <a:srgbClr val="FF0000"/>
                </a:solidFill>
              </a:rPr>
              <a:t> ý:</a:t>
            </a:r>
            <a:r>
              <a:rPr lang="en-US" sz="2700" i="1" dirty="0">
                <a:solidFill>
                  <a:srgbClr val="FF0000"/>
                </a:solidFill>
              </a:rPr>
              <a:t> </a:t>
            </a:r>
            <a:r>
              <a:rPr lang="en-US" sz="2700" i="1" dirty="0" err="1">
                <a:solidFill>
                  <a:srgbClr val="FF0000"/>
                </a:solidFill>
              </a:rPr>
              <a:t>sau</a:t>
            </a:r>
            <a:r>
              <a:rPr lang="en-US" sz="2700" i="1" dirty="0">
                <a:solidFill>
                  <a:srgbClr val="FF0000"/>
                </a:solidFill>
              </a:rPr>
              <a:t> </a:t>
            </a:r>
            <a:r>
              <a:rPr lang="en-US" sz="2700" i="1" dirty="0" err="1">
                <a:solidFill>
                  <a:srgbClr val="FF0000"/>
                </a:solidFill>
              </a:rPr>
              <a:t>khi</a:t>
            </a:r>
            <a:r>
              <a:rPr lang="en-US" sz="2700" i="1" dirty="0">
                <a:solidFill>
                  <a:srgbClr val="FF0000"/>
                </a:solidFill>
              </a:rPr>
              <a:t> </a:t>
            </a:r>
            <a:r>
              <a:rPr lang="en-US" sz="2700" i="1" dirty="0" err="1">
                <a:solidFill>
                  <a:srgbClr val="FF0000"/>
                </a:solidFill>
              </a:rPr>
              <a:t>hoàn</a:t>
            </a:r>
            <a:r>
              <a:rPr lang="en-US" sz="2700" i="1" dirty="0">
                <a:solidFill>
                  <a:srgbClr val="FF0000"/>
                </a:solidFill>
              </a:rPr>
              <a:t> </a:t>
            </a:r>
            <a:r>
              <a:rPr lang="en-US" sz="2700" i="1" dirty="0" err="1">
                <a:solidFill>
                  <a:srgbClr val="FF0000"/>
                </a:solidFill>
              </a:rPr>
              <a:t>tất</a:t>
            </a:r>
            <a:r>
              <a:rPr lang="en-US" sz="2700" i="1" dirty="0">
                <a:solidFill>
                  <a:srgbClr val="FF0000"/>
                </a:solidFill>
              </a:rPr>
              <a:t> </a:t>
            </a:r>
            <a:r>
              <a:rPr lang="en-US" sz="2700" i="1" dirty="0" err="1">
                <a:solidFill>
                  <a:srgbClr val="FF0000"/>
                </a:solidFill>
              </a:rPr>
              <a:t>hồ</a:t>
            </a:r>
            <a:r>
              <a:rPr lang="en-US" sz="2700" i="1" dirty="0">
                <a:solidFill>
                  <a:srgbClr val="FF0000"/>
                </a:solidFill>
              </a:rPr>
              <a:t> </a:t>
            </a:r>
            <a:r>
              <a:rPr lang="en-US" sz="2700" i="1" dirty="0" err="1">
                <a:solidFill>
                  <a:srgbClr val="FF0000"/>
                </a:solidFill>
              </a:rPr>
              <a:t>sơ</a:t>
            </a:r>
            <a:r>
              <a:rPr lang="en-US" sz="2700" i="1" dirty="0">
                <a:solidFill>
                  <a:srgbClr val="FF0000"/>
                </a:solidFill>
              </a:rPr>
              <a:t>, </a:t>
            </a:r>
            <a:r>
              <a:rPr lang="en-US" sz="2700" i="1" dirty="0" err="1">
                <a:solidFill>
                  <a:srgbClr val="FF0000"/>
                </a:solidFill>
              </a:rPr>
              <a:t>lý</a:t>
            </a:r>
            <a:r>
              <a:rPr lang="en-US" sz="2700" i="1" dirty="0">
                <a:solidFill>
                  <a:srgbClr val="FF0000"/>
                </a:solidFill>
              </a:rPr>
              <a:t> </a:t>
            </a:r>
            <a:r>
              <a:rPr lang="en-US" sz="2700" i="1" dirty="0" err="1">
                <a:solidFill>
                  <a:srgbClr val="FF0000"/>
                </a:solidFill>
              </a:rPr>
              <a:t>lịch</a:t>
            </a:r>
            <a:r>
              <a:rPr lang="en-US" sz="2700" i="1" dirty="0">
                <a:solidFill>
                  <a:srgbClr val="FF0000"/>
                </a:solidFill>
              </a:rPr>
              <a:t> </a:t>
            </a:r>
            <a:r>
              <a:rPr lang="en-US" sz="2700" i="1" dirty="0" err="1">
                <a:solidFill>
                  <a:srgbClr val="FF0000"/>
                </a:solidFill>
              </a:rPr>
              <a:t>đề</a:t>
            </a:r>
            <a:r>
              <a:rPr lang="en-US" sz="2700" i="1" dirty="0">
                <a:solidFill>
                  <a:srgbClr val="FF0000"/>
                </a:solidFill>
              </a:rPr>
              <a:t> </a:t>
            </a:r>
            <a:r>
              <a:rPr lang="en-US" sz="2700" i="1" dirty="0" err="1">
                <a:solidFill>
                  <a:srgbClr val="FF0000"/>
                </a:solidFill>
              </a:rPr>
              <a:t>nghị</a:t>
            </a:r>
            <a:r>
              <a:rPr lang="en-US" sz="2700" i="1" dirty="0">
                <a:solidFill>
                  <a:srgbClr val="FF0000"/>
                </a:solidFill>
              </a:rPr>
              <a:t> </a:t>
            </a:r>
            <a:r>
              <a:rPr lang="en-US" sz="2700" i="1" dirty="0" err="1">
                <a:solidFill>
                  <a:srgbClr val="FF0000"/>
                </a:solidFill>
              </a:rPr>
              <a:t>kết</a:t>
            </a:r>
            <a:r>
              <a:rPr lang="en-US" sz="2700" i="1" dirty="0">
                <a:solidFill>
                  <a:srgbClr val="FF0000"/>
                </a:solidFill>
              </a:rPr>
              <a:t> </a:t>
            </a:r>
            <a:r>
              <a:rPr lang="en-US" sz="2700" i="1" dirty="0" err="1">
                <a:solidFill>
                  <a:srgbClr val="FF0000"/>
                </a:solidFill>
              </a:rPr>
              <a:t>nạp</a:t>
            </a:r>
            <a:r>
              <a:rPr lang="en-US" sz="2700" i="1" dirty="0">
                <a:solidFill>
                  <a:srgbClr val="FF0000"/>
                </a:solidFill>
              </a:rPr>
              <a:t> </a:t>
            </a:r>
            <a:r>
              <a:rPr lang="en-US" sz="2700" i="1" dirty="0" err="1">
                <a:solidFill>
                  <a:srgbClr val="FF0000"/>
                </a:solidFill>
              </a:rPr>
              <a:t>đảng</a:t>
            </a:r>
            <a:r>
              <a:rPr lang="en-US" sz="2700" i="1" dirty="0">
                <a:solidFill>
                  <a:srgbClr val="FF0000"/>
                </a:solidFill>
              </a:rPr>
              <a:t> </a:t>
            </a:r>
            <a:r>
              <a:rPr lang="en-US" sz="2700" i="1" dirty="0" err="1">
                <a:solidFill>
                  <a:srgbClr val="FF0000"/>
                </a:solidFill>
              </a:rPr>
              <a:t>cho</a:t>
            </a:r>
            <a:r>
              <a:rPr lang="en-US" sz="2700" i="1" dirty="0">
                <a:solidFill>
                  <a:srgbClr val="FF0000"/>
                </a:solidFill>
              </a:rPr>
              <a:t> </a:t>
            </a:r>
            <a:r>
              <a:rPr lang="en-US" sz="2700" i="1" dirty="0" err="1">
                <a:solidFill>
                  <a:srgbClr val="FF0000"/>
                </a:solidFill>
              </a:rPr>
              <a:t>đảng</a:t>
            </a:r>
            <a:r>
              <a:rPr lang="en-US" sz="2700" i="1" dirty="0">
                <a:solidFill>
                  <a:srgbClr val="FF0000"/>
                </a:solidFill>
              </a:rPr>
              <a:t> </a:t>
            </a:r>
            <a:r>
              <a:rPr lang="en-US" sz="2700" i="1" dirty="0" err="1">
                <a:solidFill>
                  <a:srgbClr val="FF0000"/>
                </a:solidFill>
              </a:rPr>
              <a:t>viên</a:t>
            </a:r>
            <a:r>
              <a:rPr lang="en-US" sz="2700" i="1" dirty="0">
                <a:solidFill>
                  <a:srgbClr val="FF0000"/>
                </a:solidFill>
              </a:rPr>
              <a:t>, </a:t>
            </a:r>
            <a:r>
              <a:rPr lang="en-US" sz="2700" i="1" dirty="0" err="1">
                <a:solidFill>
                  <a:srgbClr val="FF0000"/>
                </a:solidFill>
              </a:rPr>
              <a:t>cấp</a:t>
            </a:r>
            <a:r>
              <a:rPr lang="en-US" sz="2700" i="1" dirty="0">
                <a:solidFill>
                  <a:srgbClr val="FF0000"/>
                </a:solidFill>
              </a:rPr>
              <a:t> </a:t>
            </a:r>
            <a:r>
              <a:rPr lang="en-US" sz="2700" i="1" dirty="0" err="1">
                <a:solidFill>
                  <a:srgbClr val="FF0000"/>
                </a:solidFill>
              </a:rPr>
              <a:t>ủy</a:t>
            </a:r>
            <a:r>
              <a:rPr lang="en-US" sz="2700" i="1" dirty="0">
                <a:solidFill>
                  <a:srgbClr val="FF0000"/>
                </a:solidFill>
              </a:rPr>
              <a:t> </a:t>
            </a:r>
            <a:r>
              <a:rPr lang="en-US" sz="2700" i="1" dirty="0" err="1">
                <a:solidFill>
                  <a:srgbClr val="FF0000"/>
                </a:solidFill>
              </a:rPr>
              <a:t>phải</a:t>
            </a:r>
            <a:r>
              <a:rPr lang="en-US" sz="2700" i="1" dirty="0">
                <a:solidFill>
                  <a:srgbClr val="FF0000"/>
                </a:solidFill>
              </a:rPr>
              <a:t> </a:t>
            </a:r>
            <a:r>
              <a:rPr lang="en-US" sz="2700" i="1" dirty="0" err="1">
                <a:solidFill>
                  <a:srgbClr val="FF0000"/>
                </a:solidFill>
              </a:rPr>
              <a:t>có</a:t>
            </a:r>
            <a:r>
              <a:rPr lang="en-US" sz="2700" i="1" dirty="0">
                <a:solidFill>
                  <a:srgbClr val="FF0000"/>
                </a:solidFill>
              </a:rPr>
              <a:t> </a:t>
            </a:r>
            <a:r>
              <a:rPr lang="en-US" sz="2700" i="1" dirty="0" err="1">
                <a:solidFill>
                  <a:srgbClr val="FF0000"/>
                </a:solidFill>
              </a:rPr>
              <a:t>trách</a:t>
            </a:r>
            <a:r>
              <a:rPr lang="en-US" sz="2700" i="1" dirty="0">
                <a:solidFill>
                  <a:srgbClr val="FF0000"/>
                </a:solidFill>
              </a:rPr>
              <a:t> </a:t>
            </a:r>
            <a:r>
              <a:rPr lang="en-US" sz="2700" i="1" dirty="0" err="1">
                <a:solidFill>
                  <a:srgbClr val="FF0000"/>
                </a:solidFill>
              </a:rPr>
              <a:t>nhiệm</a:t>
            </a:r>
            <a:r>
              <a:rPr lang="en-US" sz="2700" i="1" dirty="0">
                <a:solidFill>
                  <a:srgbClr val="FF0000"/>
                </a:solidFill>
              </a:rPr>
              <a:t> photo </a:t>
            </a:r>
            <a:r>
              <a:rPr lang="en-US" sz="2700" i="1" dirty="0" err="1">
                <a:solidFill>
                  <a:srgbClr val="FF0000"/>
                </a:solidFill>
              </a:rPr>
              <a:t>lưu</a:t>
            </a:r>
            <a:r>
              <a:rPr lang="en-US" sz="2700" i="1" dirty="0">
                <a:solidFill>
                  <a:srgbClr val="FF0000"/>
                </a:solidFill>
              </a:rPr>
              <a:t> </a:t>
            </a:r>
            <a:r>
              <a:rPr lang="en-US" sz="2700" i="1" dirty="0" err="1">
                <a:solidFill>
                  <a:srgbClr val="FF0000"/>
                </a:solidFill>
              </a:rPr>
              <a:t>giữ</a:t>
            </a:r>
            <a:r>
              <a:rPr lang="en-US" sz="2700" i="1" dirty="0">
                <a:solidFill>
                  <a:srgbClr val="FF0000"/>
                </a:solidFill>
              </a:rPr>
              <a:t> </a:t>
            </a:r>
            <a:r>
              <a:rPr lang="en-US" sz="2700" i="1" dirty="0" err="1">
                <a:solidFill>
                  <a:srgbClr val="FF0000"/>
                </a:solidFill>
              </a:rPr>
              <a:t>hồ</a:t>
            </a:r>
            <a:r>
              <a:rPr lang="en-US" sz="2700" i="1" dirty="0">
                <a:solidFill>
                  <a:srgbClr val="FF0000"/>
                </a:solidFill>
              </a:rPr>
              <a:t> </a:t>
            </a:r>
            <a:r>
              <a:rPr lang="en-US" sz="2700" i="1" dirty="0" err="1">
                <a:solidFill>
                  <a:srgbClr val="FF0000"/>
                </a:solidFill>
              </a:rPr>
              <a:t>sơ</a:t>
            </a:r>
            <a:r>
              <a:rPr lang="en-US" sz="2700" i="1" dirty="0">
                <a:solidFill>
                  <a:srgbClr val="FF0000"/>
                </a:solidFill>
              </a:rPr>
              <a:t> </a:t>
            </a:r>
            <a:r>
              <a:rPr lang="en-US" sz="2700" i="1" dirty="0" err="1">
                <a:solidFill>
                  <a:srgbClr val="FF0000"/>
                </a:solidFill>
              </a:rPr>
              <a:t>đảng</a:t>
            </a:r>
            <a:r>
              <a:rPr lang="en-US" sz="2700" i="1" dirty="0">
                <a:solidFill>
                  <a:srgbClr val="FF0000"/>
                </a:solidFill>
              </a:rPr>
              <a:t> </a:t>
            </a:r>
            <a:r>
              <a:rPr lang="en-US" sz="2700" i="1" dirty="0" err="1">
                <a:solidFill>
                  <a:srgbClr val="FF0000"/>
                </a:solidFill>
              </a:rPr>
              <a:t>viên</a:t>
            </a:r>
            <a:r>
              <a:rPr lang="en-US" sz="2700" i="1" dirty="0">
                <a:solidFill>
                  <a:srgbClr val="FF0000"/>
                </a:solidFill>
              </a:rPr>
              <a:t> </a:t>
            </a:r>
            <a:r>
              <a:rPr lang="en-US" sz="2700" i="1" dirty="0" err="1">
                <a:solidFill>
                  <a:srgbClr val="FF0000"/>
                </a:solidFill>
              </a:rPr>
              <a:t>để</a:t>
            </a:r>
            <a:r>
              <a:rPr lang="en-US" sz="2700" i="1" dirty="0">
                <a:solidFill>
                  <a:srgbClr val="FF0000"/>
                </a:solidFill>
              </a:rPr>
              <a:t> </a:t>
            </a:r>
            <a:r>
              <a:rPr lang="en-US" sz="2700" i="1" dirty="0" err="1">
                <a:solidFill>
                  <a:srgbClr val="FF0000"/>
                </a:solidFill>
              </a:rPr>
              <a:t>phục</a:t>
            </a:r>
            <a:r>
              <a:rPr lang="en-US" sz="2700" i="1" dirty="0">
                <a:solidFill>
                  <a:srgbClr val="FF0000"/>
                </a:solidFill>
              </a:rPr>
              <a:t> </a:t>
            </a:r>
            <a:r>
              <a:rPr lang="en-US" sz="2700" i="1" dirty="0" err="1">
                <a:solidFill>
                  <a:srgbClr val="FF0000"/>
                </a:solidFill>
              </a:rPr>
              <a:t>vụ</a:t>
            </a:r>
            <a:r>
              <a:rPr lang="en-US" sz="2700" i="1" dirty="0">
                <a:solidFill>
                  <a:srgbClr val="FF0000"/>
                </a:solidFill>
              </a:rPr>
              <a:t> </a:t>
            </a:r>
            <a:r>
              <a:rPr lang="en-US" sz="2700" i="1" dirty="0" err="1">
                <a:solidFill>
                  <a:srgbClr val="FF0000"/>
                </a:solidFill>
              </a:rPr>
              <a:t>cho</a:t>
            </a:r>
            <a:r>
              <a:rPr lang="en-US" sz="2700" i="1" dirty="0">
                <a:solidFill>
                  <a:srgbClr val="FF0000"/>
                </a:solidFill>
              </a:rPr>
              <a:t> </a:t>
            </a:r>
            <a:r>
              <a:rPr lang="en-US" sz="2700" i="1" dirty="0" err="1">
                <a:solidFill>
                  <a:srgbClr val="FF0000"/>
                </a:solidFill>
              </a:rPr>
              <a:t>việc</a:t>
            </a:r>
            <a:r>
              <a:rPr lang="en-US" sz="2700" i="1" dirty="0">
                <a:solidFill>
                  <a:srgbClr val="FF0000"/>
                </a:solidFill>
              </a:rPr>
              <a:t> </a:t>
            </a:r>
            <a:r>
              <a:rPr lang="en-US" sz="2700" i="1" dirty="0" err="1">
                <a:solidFill>
                  <a:srgbClr val="FF0000"/>
                </a:solidFill>
              </a:rPr>
              <a:t>đối</a:t>
            </a:r>
            <a:r>
              <a:rPr lang="en-US" sz="2700" i="1" dirty="0">
                <a:solidFill>
                  <a:srgbClr val="FF0000"/>
                </a:solidFill>
              </a:rPr>
              <a:t> </a:t>
            </a:r>
            <a:r>
              <a:rPr lang="en-US" sz="2700" i="1" dirty="0" err="1">
                <a:solidFill>
                  <a:srgbClr val="FF0000"/>
                </a:solidFill>
              </a:rPr>
              <a:t>chiếu</a:t>
            </a:r>
            <a:r>
              <a:rPr lang="en-US" sz="2700" i="1" dirty="0">
                <a:solidFill>
                  <a:srgbClr val="FF0000"/>
                </a:solidFill>
              </a:rPr>
              <a:t>, </a:t>
            </a:r>
            <a:r>
              <a:rPr lang="en-US" sz="2700" i="1" dirty="0" err="1">
                <a:solidFill>
                  <a:srgbClr val="FF0000"/>
                </a:solidFill>
              </a:rPr>
              <a:t>xác</a:t>
            </a:r>
            <a:r>
              <a:rPr lang="en-US" sz="2700" i="1" dirty="0">
                <a:solidFill>
                  <a:srgbClr val="FF0000"/>
                </a:solidFill>
              </a:rPr>
              <a:t> </a:t>
            </a:r>
            <a:r>
              <a:rPr lang="en-US" sz="2700" i="1" dirty="0" err="1">
                <a:solidFill>
                  <a:srgbClr val="FF0000"/>
                </a:solidFill>
              </a:rPr>
              <a:t>nhận</a:t>
            </a:r>
            <a:r>
              <a:rPr lang="en-US" sz="2700" i="1" dirty="0">
                <a:solidFill>
                  <a:srgbClr val="FF0000"/>
                </a:solidFill>
              </a:rPr>
              <a:t> </a:t>
            </a:r>
            <a:r>
              <a:rPr lang="en-US" sz="2700" i="1" dirty="0" err="1">
                <a:solidFill>
                  <a:srgbClr val="FF0000"/>
                </a:solidFill>
              </a:rPr>
              <a:t>lý</a:t>
            </a:r>
            <a:r>
              <a:rPr lang="en-US" sz="2700" i="1" dirty="0">
                <a:solidFill>
                  <a:srgbClr val="FF0000"/>
                </a:solidFill>
              </a:rPr>
              <a:t> </a:t>
            </a:r>
            <a:r>
              <a:rPr lang="en-US" sz="2700" i="1" dirty="0" err="1">
                <a:solidFill>
                  <a:srgbClr val="FF0000"/>
                </a:solidFill>
              </a:rPr>
              <a:t>lịch</a:t>
            </a:r>
            <a:r>
              <a:rPr lang="en-US" sz="2700" i="1" dirty="0">
                <a:solidFill>
                  <a:srgbClr val="FF0000"/>
                </a:solidFill>
              </a:rPr>
              <a:t>, </a:t>
            </a:r>
            <a:r>
              <a:rPr lang="en-US" sz="2700" i="1" dirty="0" err="1">
                <a:solidFill>
                  <a:srgbClr val="FF0000"/>
                </a:solidFill>
              </a:rPr>
              <a:t>phiếu</a:t>
            </a:r>
            <a:r>
              <a:rPr lang="en-US" sz="2700" i="1" dirty="0">
                <a:solidFill>
                  <a:srgbClr val="FF0000"/>
                </a:solidFill>
              </a:rPr>
              <a:t> </a:t>
            </a:r>
            <a:r>
              <a:rPr lang="en-US" sz="2700" i="1" dirty="0" err="1">
                <a:solidFill>
                  <a:srgbClr val="FF0000"/>
                </a:solidFill>
              </a:rPr>
              <a:t>đảng</a:t>
            </a:r>
            <a:r>
              <a:rPr lang="en-US" sz="2700" i="1" dirty="0">
                <a:solidFill>
                  <a:srgbClr val="FF0000"/>
                </a:solidFill>
              </a:rPr>
              <a:t> </a:t>
            </a:r>
            <a:r>
              <a:rPr lang="en-US" sz="2700" i="1" dirty="0" err="1">
                <a:solidFill>
                  <a:srgbClr val="FF0000"/>
                </a:solidFill>
              </a:rPr>
              <a:t>viên</a:t>
            </a:r>
            <a:r>
              <a:rPr lang="en-US" sz="2700" i="1" dirty="0">
                <a:solidFill>
                  <a:srgbClr val="FF0000"/>
                </a:solidFill>
              </a:rPr>
              <a:t>. Ban </a:t>
            </a:r>
            <a:r>
              <a:rPr lang="en-US" sz="2700" i="1" dirty="0" err="1">
                <a:solidFill>
                  <a:srgbClr val="FF0000"/>
                </a:solidFill>
              </a:rPr>
              <a:t>Tổ</a:t>
            </a:r>
            <a:r>
              <a:rPr lang="en-US" sz="2700" i="1" dirty="0">
                <a:solidFill>
                  <a:srgbClr val="FF0000"/>
                </a:solidFill>
              </a:rPr>
              <a:t> </a:t>
            </a:r>
            <a:r>
              <a:rPr lang="en-US" sz="2700" i="1" dirty="0" err="1">
                <a:solidFill>
                  <a:srgbClr val="FF0000"/>
                </a:solidFill>
              </a:rPr>
              <a:t>chức</a:t>
            </a:r>
            <a:r>
              <a:rPr lang="en-US" sz="2700" i="1" dirty="0">
                <a:solidFill>
                  <a:srgbClr val="FF0000"/>
                </a:solidFill>
              </a:rPr>
              <a:t> </a:t>
            </a:r>
            <a:r>
              <a:rPr lang="en-US" sz="2700" i="1" dirty="0" err="1">
                <a:solidFill>
                  <a:srgbClr val="FF0000"/>
                </a:solidFill>
              </a:rPr>
              <a:t>Đảng</a:t>
            </a:r>
            <a:r>
              <a:rPr lang="en-US" sz="2700" i="1" dirty="0">
                <a:solidFill>
                  <a:srgbClr val="FF0000"/>
                </a:solidFill>
              </a:rPr>
              <a:t> </a:t>
            </a:r>
            <a:r>
              <a:rPr lang="en-US" sz="2700" i="1" dirty="0" err="1">
                <a:solidFill>
                  <a:srgbClr val="FF0000"/>
                </a:solidFill>
              </a:rPr>
              <a:t>ủy</a:t>
            </a:r>
            <a:r>
              <a:rPr lang="en-US" sz="2700" i="1" dirty="0">
                <a:solidFill>
                  <a:srgbClr val="FF0000"/>
                </a:solidFill>
              </a:rPr>
              <a:t> </a:t>
            </a:r>
            <a:r>
              <a:rPr lang="en-US" sz="2700" i="1" dirty="0" err="1">
                <a:solidFill>
                  <a:srgbClr val="FF0000"/>
                </a:solidFill>
              </a:rPr>
              <a:t>Khối</a:t>
            </a:r>
            <a:r>
              <a:rPr lang="en-US" sz="2700" i="1" dirty="0">
                <a:solidFill>
                  <a:srgbClr val="FF0000"/>
                </a:solidFill>
              </a:rPr>
              <a:t> </a:t>
            </a:r>
            <a:r>
              <a:rPr lang="en-US" sz="2700" i="1" dirty="0" err="1">
                <a:solidFill>
                  <a:srgbClr val="FF0000"/>
                </a:solidFill>
              </a:rPr>
              <a:t>các</a:t>
            </a:r>
            <a:r>
              <a:rPr lang="en-US" sz="2700" i="1" dirty="0">
                <a:solidFill>
                  <a:srgbClr val="FF0000"/>
                </a:solidFill>
              </a:rPr>
              <a:t> </a:t>
            </a:r>
            <a:r>
              <a:rPr lang="en-US" sz="2700" i="1" dirty="0" err="1">
                <a:solidFill>
                  <a:srgbClr val="FF0000"/>
                </a:solidFill>
              </a:rPr>
              <a:t>cơ</a:t>
            </a:r>
            <a:r>
              <a:rPr lang="en-US" sz="2700" i="1" dirty="0">
                <a:solidFill>
                  <a:srgbClr val="FF0000"/>
                </a:solidFill>
              </a:rPr>
              <a:t> </a:t>
            </a:r>
            <a:r>
              <a:rPr lang="en-US" sz="2700" i="1" dirty="0" err="1">
                <a:solidFill>
                  <a:srgbClr val="FF0000"/>
                </a:solidFill>
              </a:rPr>
              <a:t>quan</a:t>
            </a:r>
            <a:r>
              <a:rPr lang="en-US" sz="2700" i="1" dirty="0">
                <a:solidFill>
                  <a:srgbClr val="FF0000"/>
                </a:solidFill>
              </a:rPr>
              <a:t> </a:t>
            </a:r>
            <a:r>
              <a:rPr lang="en-US" sz="2700" i="1" dirty="0" err="1">
                <a:solidFill>
                  <a:srgbClr val="FF0000"/>
                </a:solidFill>
              </a:rPr>
              <a:t>tỉnh</a:t>
            </a:r>
            <a:r>
              <a:rPr lang="en-US" sz="2700" i="1" dirty="0">
                <a:solidFill>
                  <a:srgbClr val="FF0000"/>
                </a:solidFill>
              </a:rPr>
              <a:t> </a:t>
            </a:r>
            <a:r>
              <a:rPr lang="en-US" sz="2700" i="1" dirty="0" err="1">
                <a:solidFill>
                  <a:srgbClr val="FF0000"/>
                </a:solidFill>
              </a:rPr>
              <a:t>không</a:t>
            </a:r>
            <a:r>
              <a:rPr lang="en-US" sz="2700" i="1" dirty="0">
                <a:solidFill>
                  <a:srgbClr val="FF0000"/>
                </a:solidFill>
              </a:rPr>
              <a:t> </a:t>
            </a:r>
            <a:r>
              <a:rPr lang="en-US" sz="2700" i="1" dirty="0" err="1">
                <a:solidFill>
                  <a:srgbClr val="FF0000"/>
                </a:solidFill>
              </a:rPr>
              <a:t>giải</a:t>
            </a:r>
            <a:r>
              <a:rPr lang="en-US" sz="2700" i="1" dirty="0">
                <a:solidFill>
                  <a:srgbClr val="FF0000"/>
                </a:solidFill>
              </a:rPr>
              <a:t> </a:t>
            </a:r>
            <a:r>
              <a:rPr lang="en-US" sz="2700" i="1" dirty="0" err="1">
                <a:solidFill>
                  <a:srgbClr val="FF0000"/>
                </a:solidFill>
              </a:rPr>
              <a:t>quyết</a:t>
            </a:r>
            <a:r>
              <a:rPr lang="en-US" sz="2700" i="1" dirty="0">
                <a:solidFill>
                  <a:srgbClr val="FF0000"/>
                </a:solidFill>
              </a:rPr>
              <a:t> </a:t>
            </a:r>
            <a:r>
              <a:rPr lang="en-US" sz="2700" i="1" dirty="0" err="1">
                <a:solidFill>
                  <a:srgbClr val="FF0000"/>
                </a:solidFill>
              </a:rPr>
              <a:t>trường</a:t>
            </a:r>
            <a:r>
              <a:rPr lang="en-US" sz="2700" i="1" dirty="0">
                <a:solidFill>
                  <a:srgbClr val="FF0000"/>
                </a:solidFill>
              </a:rPr>
              <a:t> </a:t>
            </a:r>
            <a:r>
              <a:rPr lang="en-US" sz="2700" i="1" dirty="0" err="1">
                <a:solidFill>
                  <a:srgbClr val="FF0000"/>
                </a:solidFill>
              </a:rPr>
              <a:t>hợp</a:t>
            </a:r>
            <a:r>
              <a:rPr lang="en-US" sz="2700" i="1" dirty="0">
                <a:solidFill>
                  <a:srgbClr val="FF0000"/>
                </a:solidFill>
              </a:rPr>
              <a:t> </a:t>
            </a:r>
            <a:r>
              <a:rPr lang="en-US" sz="2700" i="1" dirty="0" err="1">
                <a:solidFill>
                  <a:srgbClr val="FF0000"/>
                </a:solidFill>
              </a:rPr>
              <a:t>xin</a:t>
            </a:r>
            <a:r>
              <a:rPr lang="en-US" sz="2700" i="1" dirty="0">
                <a:solidFill>
                  <a:srgbClr val="FF0000"/>
                </a:solidFill>
              </a:rPr>
              <a:t> photo </a:t>
            </a:r>
            <a:r>
              <a:rPr lang="en-US" sz="2700" i="1" dirty="0" err="1">
                <a:solidFill>
                  <a:srgbClr val="FF0000"/>
                </a:solidFill>
              </a:rPr>
              <a:t>lý</a:t>
            </a:r>
            <a:r>
              <a:rPr lang="en-US" sz="2700" i="1" dirty="0">
                <a:solidFill>
                  <a:srgbClr val="FF0000"/>
                </a:solidFill>
              </a:rPr>
              <a:t> </a:t>
            </a:r>
            <a:r>
              <a:rPr lang="en-US" sz="2700" i="1" dirty="0" err="1">
                <a:solidFill>
                  <a:srgbClr val="FF0000"/>
                </a:solidFill>
              </a:rPr>
              <a:t>lịch</a:t>
            </a:r>
            <a:r>
              <a:rPr lang="en-US" sz="2700" i="1" dirty="0">
                <a:solidFill>
                  <a:srgbClr val="FF0000"/>
                </a:solidFill>
              </a:rPr>
              <a:t> </a:t>
            </a:r>
            <a:r>
              <a:rPr lang="en-US" sz="2700" i="1" dirty="0" err="1">
                <a:solidFill>
                  <a:srgbClr val="FF0000"/>
                </a:solidFill>
              </a:rPr>
              <a:t>xin</a:t>
            </a:r>
            <a:r>
              <a:rPr lang="en-US" sz="2700" i="1" dirty="0">
                <a:solidFill>
                  <a:srgbClr val="FF0000"/>
                </a:solidFill>
              </a:rPr>
              <a:t> </a:t>
            </a:r>
            <a:r>
              <a:rPr lang="en-US" sz="2700" i="1" dirty="0" err="1">
                <a:solidFill>
                  <a:srgbClr val="FF0000"/>
                </a:solidFill>
              </a:rPr>
              <a:t>vào</a:t>
            </a:r>
            <a:r>
              <a:rPr lang="en-US" sz="2700" i="1" dirty="0">
                <a:solidFill>
                  <a:srgbClr val="FF0000"/>
                </a:solidFill>
              </a:rPr>
              <a:t> </a:t>
            </a:r>
            <a:r>
              <a:rPr lang="en-US" sz="2700" i="1" dirty="0" err="1">
                <a:solidFill>
                  <a:srgbClr val="FF0000"/>
                </a:solidFill>
              </a:rPr>
              <a:t>Đảng</a:t>
            </a:r>
            <a:r>
              <a:rPr lang="en-US" sz="2700" i="1" dirty="0">
                <a:solidFill>
                  <a:srgbClr val="FF0000"/>
                </a:solidFill>
              </a:rPr>
              <a:t> </a:t>
            </a:r>
            <a:r>
              <a:rPr lang="en-US" sz="2700" i="1" dirty="0" err="1">
                <a:solidFill>
                  <a:srgbClr val="FF0000"/>
                </a:solidFill>
              </a:rPr>
              <a:t>để</a:t>
            </a:r>
            <a:r>
              <a:rPr lang="en-US" sz="2700" i="1" dirty="0">
                <a:solidFill>
                  <a:srgbClr val="FF0000"/>
                </a:solidFill>
              </a:rPr>
              <a:t> </a:t>
            </a:r>
            <a:r>
              <a:rPr lang="en-US" sz="2700" i="1" dirty="0" err="1">
                <a:solidFill>
                  <a:srgbClr val="FF0000"/>
                </a:solidFill>
              </a:rPr>
              <a:t>phục</a:t>
            </a:r>
            <a:r>
              <a:rPr lang="en-US" sz="2700" i="1" dirty="0">
                <a:solidFill>
                  <a:srgbClr val="FF0000"/>
                </a:solidFill>
              </a:rPr>
              <a:t> </a:t>
            </a:r>
            <a:r>
              <a:rPr lang="en-US" sz="2700" i="1" dirty="0" err="1">
                <a:solidFill>
                  <a:srgbClr val="FF0000"/>
                </a:solidFill>
              </a:rPr>
              <a:t>vụ</a:t>
            </a:r>
            <a:r>
              <a:rPr lang="en-US" sz="2700" i="1" dirty="0">
                <a:solidFill>
                  <a:srgbClr val="FF0000"/>
                </a:solidFill>
              </a:rPr>
              <a:t> </a:t>
            </a:r>
            <a:r>
              <a:rPr lang="en-US" sz="2700" i="1" dirty="0" err="1">
                <a:solidFill>
                  <a:srgbClr val="FF0000"/>
                </a:solidFill>
              </a:rPr>
              <a:t>cho</a:t>
            </a:r>
            <a:r>
              <a:rPr lang="en-US" sz="2700" i="1" dirty="0">
                <a:solidFill>
                  <a:srgbClr val="FF0000"/>
                </a:solidFill>
              </a:rPr>
              <a:t> </a:t>
            </a:r>
            <a:r>
              <a:rPr lang="en-US" sz="2700" i="1" dirty="0" err="1">
                <a:solidFill>
                  <a:srgbClr val="FF0000"/>
                </a:solidFill>
              </a:rPr>
              <a:t>việc</a:t>
            </a:r>
            <a:r>
              <a:rPr lang="en-US" sz="2700" i="1" dirty="0">
                <a:solidFill>
                  <a:srgbClr val="FF0000"/>
                </a:solidFill>
              </a:rPr>
              <a:t> </a:t>
            </a:r>
            <a:r>
              <a:rPr lang="en-US" sz="2700" i="1" dirty="0" err="1">
                <a:solidFill>
                  <a:srgbClr val="FF0000"/>
                </a:solidFill>
              </a:rPr>
              <a:t>khai</a:t>
            </a:r>
            <a:r>
              <a:rPr lang="en-US" sz="2700" i="1" dirty="0">
                <a:solidFill>
                  <a:srgbClr val="FF0000"/>
                </a:solidFill>
              </a:rPr>
              <a:t> </a:t>
            </a:r>
            <a:r>
              <a:rPr lang="en-US" sz="2700" i="1" dirty="0" err="1">
                <a:solidFill>
                  <a:srgbClr val="FF0000"/>
                </a:solidFill>
              </a:rPr>
              <a:t>lý</a:t>
            </a:r>
            <a:r>
              <a:rPr lang="en-US" sz="2700" i="1" dirty="0">
                <a:solidFill>
                  <a:srgbClr val="FF0000"/>
                </a:solidFill>
              </a:rPr>
              <a:t> </a:t>
            </a:r>
            <a:r>
              <a:rPr lang="en-US" sz="2700" i="1" dirty="0" err="1">
                <a:solidFill>
                  <a:srgbClr val="FF0000"/>
                </a:solidFill>
              </a:rPr>
              <a:t>lịch</a:t>
            </a:r>
            <a:r>
              <a:rPr lang="en-US" sz="2700" i="1" dirty="0">
                <a:solidFill>
                  <a:srgbClr val="FF0000"/>
                </a:solidFill>
              </a:rPr>
              <a:t> </a:t>
            </a:r>
            <a:r>
              <a:rPr lang="en-US" sz="2700" i="1" dirty="0" err="1">
                <a:solidFill>
                  <a:srgbClr val="FF0000"/>
                </a:solidFill>
              </a:rPr>
              <a:t>đảng</a:t>
            </a:r>
            <a:r>
              <a:rPr lang="en-US" sz="2700" i="1" dirty="0">
                <a:solidFill>
                  <a:srgbClr val="FF0000"/>
                </a:solidFill>
              </a:rPr>
              <a:t> </a:t>
            </a:r>
            <a:r>
              <a:rPr lang="en-US" sz="2700" i="1" dirty="0" err="1">
                <a:solidFill>
                  <a:srgbClr val="FF0000"/>
                </a:solidFill>
              </a:rPr>
              <a:t>viên</a:t>
            </a:r>
            <a:r>
              <a:rPr lang="en-US" sz="2700" i="1" dirty="0">
                <a:solidFill>
                  <a:srgbClr val="FF0000"/>
                </a:solidFill>
              </a:rPr>
              <a:t>.</a:t>
            </a:r>
          </a:p>
          <a:p>
            <a:pPr algn="just"/>
            <a:r>
              <a:rPr lang="en-US" sz="2700" b="1" i="1" dirty="0">
                <a:solidFill>
                  <a:srgbClr val="FF0000"/>
                </a:solidFill>
              </a:rPr>
              <a:t>	- Ban </a:t>
            </a:r>
            <a:r>
              <a:rPr lang="en-US" sz="2700" b="1" i="1" dirty="0" err="1">
                <a:solidFill>
                  <a:srgbClr val="FF0000"/>
                </a:solidFill>
              </a:rPr>
              <a:t>Tổ</a:t>
            </a:r>
            <a:r>
              <a:rPr lang="en-US" sz="2700" b="1" i="1" dirty="0">
                <a:solidFill>
                  <a:srgbClr val="FF0000"/>
                </a:solidFill>
              </a:rPr>
              <a:t> </a:t>
            </a:r>
            <a:r>
              <a:rPr lang="en-US" sz="2700" b="1" i="1" dirty="0" err="1">
                <a:solidFill>
                  <a:srgbClr val="FF0000"/>
                </a:solidFill>
              </a:rPr>
              <a:t>chức</a:t>
            </a:r>
            <a:r>
              <a:rPr lang="en-US" sz="2700" b="1" i="1" dirty="0">
                <a:solidFill>
                  <a:srgbClr val="FF0000"/>
                </a:solidFill>
              </a:rPr>
              <a:t> </a:t>
            </a:r>
            <a:r>
              <a:rPr lang="en-US" sz="2700" b="1" i="1" dirty="0" err="1">
                <a:solidFill>
                  <a:srgbClr val="FF0000"/>
                </a:solidFill>
              </a:rPr>
              <a:t>Đảng</a:t>
            </a:r>
            <a:r>
              <a:rPr lang="en-US" sz="2700" b="1" i="1" dirty="0">
                <a:solidFill>
                  <a:srgbClr val="FF0000"/>
                </a:solidFill>
              </a:rPr>
              <a:t> </a:t>
            </a:r>
            <a:r>
              <a:rPr lang="en-US" sz="2700" b="1" i="1" dirty="0" err="1">
                <a:solidFill>
                  <a:srgbClr val="FF0000"/>
                </a:solidFill>
              </a:rPr>
              <a:t>ủy</a:t>
            </a:r>
            <a:r>
              <a:rPr lang="en-US" sz="2700" b="1" i="1" dirty="0">
                <a:solidFill>
                  <a:srgbClr val="FF0000"/>
                </a:solidFill>
              </a:rPr>
              <a:t> </a:t>
            </a:r>
            <a:r>
              <a:rPr lang="en-US" sz="2700" b="1" i="1" dirty="0" err="1">
                <a:solidFill>
                  <a:srgbClr val="FF0000"/>
                </a:solidFill>
              </a:rPr>
              <a:t>Khối</a:t>
            </a:r>
            <a:r>
              <a:rPr lang="en-US" sz="2700" b="1" i="1" dirty="0">
                <a:solidFill>
                  <a:srgbClr val="FF0000"/>
                </a:solidFill>
              </a:rPr>
              <a:t>:</a:t>
            </a:r>
            <a:r>
              <a:rPr lang="en-US" sz="2700" b="1" dirty="0">
                <a:solidFill>
                  <a:srgbClr val="FF0000"/>
                </a:solidFill>
              </a:rPr>
              <a:t> </a:t>
            </a:r>
            <a:r>
              <a:rPr lang="en-US" sz="2700" dirty="0" err="1">
                <a:solidFill>
                  <a:srgbClr val="FF0000"/>
                </a:solidFill>
              </a:rPr>
              <a:t>Tiếp</a:t>
            </a:r>
            <a:r>
              <a:rPr lang="en-US" sz="2700" dirty="0">
                <a:solidFill>
                  <a:srgbClr val="FF0000"/>
                </a:solidFill>
              </a:rPr>
              <a:t> </a:t>
            </a:r>
            <a:r>
              <a:rPr lang="en-US" sz="2700" dirty="0" err="1">
                <a:solidFill>
                  <a:srgbClr val="FF0000"/>
                </a:solidFill>
              </a:rPr>
              <a:t>nhận</a:t>
            </a:r>
            <a:r>
              <a:rPr lang="en-US" sz="2700" dirty="0">
                <a:solidFill>
                  <a:srgbClr val="FF0000"/>
                </a:solidFill>
              </a:rPr>
              <a:t>, </a:t>
            </a:r>
            <a:r>
              <a:rPr lang="en-US" sz="2700" dirty="0" err="1">
                <a:solidFill>
                  <a:srgbClr val="FF0000"/>
                </a:solidFill>
              </a:rPr>
              <a:t>thẩm</a:t>
            </a:r>
            <a:r>
              <a:rPr lang="en-US" sz="2700" dirty="0">
                <a:solidFill>
                  <a:srgbClr val="FF0000"/>
                </a:solidFill>
              </a:rPr>
              <a:t> </a:t>
            </a:r>
            <a:r>
              <a:rPr lang="en-US" sz="2700" dirty="0" err="1">
                <a:solidFill>
                  <a:srgbClr val="FF0000"/>
                </a:solidFill>
              </a:rPr>
              <a:t>định</a:t>
            </a:r>
            <a:r>
              <a:rPr lang="en-US" sz="2700" dirty="0">
                <a:solidFill>
                  <a:srgbClr val="FF0000"/>
                </a:solidFill>
              </a:rPr>
              <a:t> </a:t>
            </a:r>
            <a:r>
              <a:rPr lang="en-US" sz="2700" dirty="0" err="1">
                <a:solidFill>
                  <a:srgbClr val="FF0000"/>
                </a:solidFill>
              </a:rPr>
              <a:t>hồ</a:t>
            </a:r>
            <a:r>
              <a:rPr lang="en-US" sz="2700" dirty="0">
                <a:solidFill>
                  <a:srgbClr val="FF0000"/>
                </a:solidFill>
              </a:rPr>
              <a:t> </a:t>
            </a:r>
            <a:r>
              <a:rPr lang="en-US" sz="2700" dirty="0" err="1">
                <a:solidFill>
                  <a:srgbClr val="FF0000"/>
                </a:solidFill>
              </a:rPr>
              <a:t>sơ</a:t>
            </a:r>
            <a:r>
              <a:rPr lang="en-US" sz="2700" dirty="0">
                <a:solidFill>
                  <a:srgbClr val="FF0000"/>
                </a:solidFill>
              </a:rPr>
              <a:t>, </a:t>
            </a:r>
            <a:r>
              <a:rPr lang="en-US" sz="2700" dirty="0" err="1">
                <a:solidFill>
                  <a:srgbClr val="FF0000"/>
                </a:solidFill>
              </a:rPr>
              <a:t>yêu</a:t>
            </a:r>
            <a:r>
              <a:rPr lang="en-US" sz="2700" dirty="0">
                <a:solidFill>
                  <a:srgbClr val="FF0000"/>
                </a:solidFill>
              </a:rPr>
              <a:t> </a:t>
            </a:r>
            <a:r>
              <a:rPr lang="en-US" sz="2700" dirty="0" err="1">
                <a:solidFill>
                  <a:srgbClr val="FF0000"/>
                </a:solidFill>
              </a:rPr>
              <a:t>cầu</a:t>
            </a:r>
            <a:r>
              <a:rPr lang="en-US" sz="2700" dirty="0">
                <a:solidFill>
                  <a:srgbClr val="FF0000"/>
                </a:solidFill>
              </a:rPr>
              <a:t> </a:t>
            </a:r>
            <a:r>
              <a:rPr lang="en-US" sz="2700" dirty="0" err="1">
                <a:solidFill>
                  <a:srgbClr val="FF0000"/>
                </a:solidFill>
              </a:rPr>
              <a:t>cấp</a:t>
            </a:r>
            <a:r>
              <a:rPr lang="en-US" sz="2700" dirty="0">
                <a:solidFill>
                  <a:srgbClr val="FF0000"/>
                </a:solidFill>
              </a:rPr>
              <a:t> </a:t>
            </a:r>
            <a:r>
              <a:rPr lang="en-US" sz="2700" dirty="0" err="1">
                <a:solidFill>
                  <a:srgbClr val="FF0000"/>
                </a:solidFill>
              </a:rPr>
              <a:t>ủy</a:t>
            </a:r>
            <a:r>
              <a:rPr lang="en-US" sz="2700" dirty="0">
                <a:solidFill>
                  <a:srgbClr val="FF0000"/>
                </a:solidFill>
              </a:rPr>
              <a:t> </a:t>
            </a:r>
            <a:r>
              <a:rPr lang="en-US" sz="2700" dirty="0" err="1">
                <a:solidFill>
                  <a:srgbClr val="FF0000"/>
                </a:solidFill>
              </a:rPr>
              <a:t>cơ</a:t>
            </a:r>
            <a:r>
              <a:rPr lang="en-US" sz="2700" dirty="0">
                <a:solidFill>
                  <a:srgbClr val="FF0000"/>
                </a:solidFill>
              </a:rPr>
              <a:t> </a:t>
            </a:r>
            <a:r>
              <a:rPr lang="en-US" sz="2700" dirty="0" err="1">
                <a:solidFill>
                  <a:srgbClr val="FF0000"/>
                </a:solidFill>
              </a:rPr>
              <a:t>sở</a:t>
            </a:r>
            <a:r>
              <a:rPr lang="en-US" sz="2700" dirty="0">
                <a:solidFill>
                  <a:srgbClr val="FF0000"/>
                </a:solidFill>
              </a:rPr>
              <a:t> </a:t>
            </a:r>
            <a:r>
              <a:rPr lang="en-US" sz="2700" dirty="0" err="1">
                <a:solidFill>
                  <a:srgbClr val="FF0000"/>
                </a:solidFill>
              </a:rPr>
              <a:t>hoàn</a:t>
            </a:r>
            <a:r>
              <a:rPr lang="en-US" sz="2700" dirty="0">
                <a:solidFill>
                  <a:srgbClr val="FF0000"/>
                </a:solidFill>
              </a:rPr>
              <a:t> </a:t>
            </a:r>
            <a:r>
              <a:rPr lang="en-US" sz="2700" dirty="0" err="1">
                <a:solidFill>
                  <a:srgbClr val="FF0000"/>
                </a:solidFill>
              </a:rPr>
              <a:t>chỉnh</a:t>
            </a:r>
            <a:r>
              <a:rPr lang="en-US" sz="2700" dirty="0">
                <a:solidFill>
                  <a:srgbClr val="FF0000"/>
                </a:solidFill>
              </a:rPr>
              <a:t> </a:t>
            </a:r>
            <a:r>
              <a:rPr lang="en-US" sz="2700" dirty="0" err="1">
                <a:solidFill>
                  <a:srgbClr val="FF0000"/>
                </a:solidFill>
              </a:rPr>
              <a:t>bổ</a:t>
            </a:r>
            <a:r>
              <a:rPr lang="en-US" sz="2700" dirty="0">
                <a:solidFill>
                  <a:srgbClr val="FF0000"/>
                </a:solidFill>
              </a:rPr>
              <a:t> sung </a:t>
            </a:r>
            <a:r>
              <a:rPr lang="en-US" sz="2700" dirty="0" err="1">
                <a:solidFill>
                  <a:srgbClr val="FF0000"/>
                </a:solidFill>
              </a:rPr>
              <a:t>hồ</a:t>
            </a:r>
            <a:r>
              <a:rPr lang="en-US" sz="2700" dirty="0">
                <a:solidFill>
                  <a:srgbClr val="FF0000"/>
                </a:solidFill>
              </a:rPr>
              <a:t> </a:t>
            </a:r>
            <a:r>
              <a:rPr lang="en-US" sz="2700" dirty="0" err="1">
                <a:solidFill>
                  <a:srgbClr val="FF0000"/>
                </a:solidFill>
              </a:rPr>
              <a:t>sơ</a:t>
            </a:r>
            <a:r>
              <a:rPr lang="en-US" sz="2700" dirty="0">
                <a:solidFill>
                  <a:srgbClr val="FF0000"/>
                </a:solidFill>
              </a:rPr>
              <a:t> (</a:t>
            </a:r>
            <a:r>
              <a:rPr lang="en-US" sz="2700" dirty="0" err="1">
                <a:solidFill>
                  <a:srgbClr val="FF0000"/>
                </a:solidFill>
              </a:rPr>
              <a:t>nếu</a:t>
            </a:r>
            <a:r>
              <a:rPr lang="en-US" sz="2700" dirty="0">
                <a:solidFill>
                  <a:srgbClr val="FF0000"/>
                </a:solidFill>
              </a:rPr>
              <a:t> </a:t>
            </a:r>
            <a:r>
              <a:rPr lang="en-US" sz="2700" dirty="0" err="1">
                <a:solidFill>
                  <a:srgbClr val="FF0000"/>
                </a:solidFill>
              </a:rPr>
              <a:t>có</a:t>
            </a:r>
            <a:r>
              <a:rPr lang="en-US" sz="2700" dirty="0">
                <a:solidFill>
                  <a:srgbClr val="FF0000"/>
                </a:solidFill>
              </a:rPr>
              <a:t>), </a:t>
            </a:r>
            <a:r>
              <a:rPr lang="en-US" sz="2700" dirty="0" err="1">
                <a:solidFill>
                  <a:srgbClr val="FF0000"/>
                </a:solidFill>
              </a:rPr>
              <a:t>tổng</a:t>
            </a:r>
            <a:r>
              <a:rPr lang="en-US" sz="2700" dirty="0">
                <a:solidFill>
                  <a:srgbClr val="FF0000"/>
                </a:solidFill>
              </a:rPr>
              <a:t> </a:t>
            </a:r>
            <a:r>
              <a:rPr lang="en-US" sz="2700" dirty="0" err="1">
                <a:solidFill>
                  <a:srgbClr val="FF0000"/>
                </a:solidFill>
              </a:rPr>
              <a:t>hợp</a:t>
            </a:r>
            <a:r>
              <a:rPr lang="en-US" sz="2700" dirty="0">
                <a:solidFill>
                  <a:srgbClr val="FF0000"/>
                </a:solidFill>
              </a:rPr>
              <a:t> </a:t>
            </a:r>
            <a:r>
              <a:rPr lang="en-US" sz="2700" dirty="0" err="1">
                <a:solidFill>
                  <a:srgbClr val="FF0000"/>
                </a:solidFill>
              </a:rPr>
              <a:t>trình</a:t>
            </a:r>
            <a:r>
              <a:rPr lang="en-US" sz="2700" dirty="0">
                <a:solidFill>
                  <a:srgbClr val="FF0000"/>
                </a:solidFill>
              </a:rPr>
              <a:t> Ban </a:t>
            </a:r>
            <a:r>
              <a:rPr lang="en-US" sz="2700" dirty="0" err="1">
                <a:solidFill>
                  <a:srgbClr val="FF0000"/>
                </a:solidFill>
              </a:rPr>
              <a:t>thường</a:t>
            </a:r>
            <a:r>
              <a:rPr lang="en-US" sz="2700" dirty="0">
                <a:solidFill>
                  <a:srgbClr val="FF0000"/>
                </a:solidFill>
              </a:rPr>
              <a:t> </a:t>
            </a:r>
            <a:r>
              <a:rPr lang="en-US" sz="2700" dirty="0" err="1">
                <a:solidFill>
                  <a:srgbClr val="FF0000"/>
                </a:solidFill>
              </a:rPr>
              <a:t>vụ</a:t>
            </a:r>
            <a:r>
              <a:rPr lang="en-US" sz="2700" dirty="0">
                <a:solidFill>
                  <a:srgbClr val="FF0000"/>
                </a:solidFill>
              </a:rPr>
              <a:t> </a:t>
            </a:r>
            <a:r>
              <a:rPr lang="en-US" sz="2700" dirty="0" err="1">
                <a:solidFill>
                  <a:srgbClr val="FF0000"/>
                </a:solidFill>
              </a:rPr>
              <a:t>Đảng</a:t>
            </a:r>
            <a:r>
              <a:rPr lang="en-US" sz="2700" dirty="0">
                <a:solidFill>
                  <a:srgbClr val="FF0000"/>
                </a:solidFill>
              </a:rPr>
              <a:t> </a:t>
            </a:r>
            <a:r>
              <a:rPr lang="en-US" sz="2700" dirty="0" err="1">
                <a:solidFill>
                  <a:srgbClr val="FF0000"/>
                </a:solidFill>
              </a:rPr>
              <a:t>ủy</a:t>
            </a:r>
            <a:r>
              <a:rPr lang="en-US" sz="2700" dirty="0">
                <a:solidFill>
                  <a:srgbClr val="FF0000"/>
                </a:solidFill>
              </a:rPr>
              <a:t> </a:t>
            </a:r>
            <a:r>
              <a:rPr lang="en-US" sz="2700" dirty="0" err="1">
                <a:solidFill>
                  <a:srgbClr val="FF0000"/>
                </a:solidFill>
              </a:rPr>
              <a:t>Khối</a:t>
            </a:r>
            <a:r>
              <a:rPr lang="en-US" sz="2700" dirty="0">
                <a:solidFill>
                  <a:srgbClr val="FF0000"/>
                </a:solidFill>
              </a:rPr>
              <a:t> </a:t>
            </a:r>
            <a:r>
              <a:rPr lang="en-US" sz="2700" dirty="0" err="1">
                <a:solidFill>
                  <a:srgbClr val="FF0000"/>
                </a:solidFill>
              </a:rPr>
              <a:t>xem</a:t>
            </a:r>
            <a:r>
              <a:rPr lang="en-US" sz="2700" dirty="0">
                <a:solidFill>
                  <a:srgbClr val="FF0000"/>
                </a:solidFill>
              </a:rPr>
              <a:t> </a:t>
            </a:r>
            <a:r>
              <a:rPr lang="en-US" sz="2700" dirty="0" err="1">
                <a:solidFill>
                  <a:srgbClr val="FF0000"/>
                </a:solidFill>
              </a:rPr>
              <a:t>xét</a:t>
            </a:r>
            <a:r>
              <a:rPr lang="en-US" sz="2700" dirty="0">
                <a:solidFill>
                  <a:srgbClr val="FF0000"/>
                </a:solidFill>
              </a:rPr>
              <a:t> </a:t>
            </a:r>
            <a:r>
              <a:rPr lang="en-US" sz="2700" dirty="0" err="1">
                <a:solidFill>
                  <a:srgbClr val="FF0000"/>
                </a:solidFill>
              </a:rPr>
              <a:t>ra</a:t>
            </a:r>
            <a:r>
              <a:rPr lang="en-US" sz="2700" dirty="0">
                <a:solidFill>
                  <a:srgbClr val="FF0000"/>
                </a:solidFill>
              </a:rPr>
              <a:t> </a:t>
            </a:r>
            <a:r>
              <a:rPr lang="en-US" sz="2700" dirty="0" err="1">
                <a:solidFill>
                  <a:srgbClr val="FF0000"/>
                </a:solidFill>
              </a:rPr>
              <a:t>quyết</a:t>
            </a:r>
            <a:r>
              <a:rPr lang="en-US" sz="2700" dirty="0">
                <a:solidFill>
                  <a:srgbClr val="FF0000"/>
                </a:solidFill>
              </a:rPr>
              <a:t> </a:t>
            </a:r>
            <a:r>
              <a:rPr lang="en-US" sz="2700" dirty="0" err="1">
                <a:solidFill>
                  <a:srgbClr val="FF0000"/>
                </a:solidFill>
              </a:rPr>
              <a:t>định</a:t>
            </a:r>
            <a:r>
              <a:rPr lang="en-US" sz="2700" dirty="0">
                <a:solidFill>
                  <a:srgbClr val="FF0000"/>
                </a:solidFill>
              </a:rPr>
              <a:t> </a:t>
            </a:r>
            <a:r>
              <a:rPr lang="en-US" sz="2700" dirty="0" err="1">
                <a:solidFill>
                  <a:srgbClr val="FF0000"/>
                </a:solidFill>
              </a:rPr>
              <a:t>kết</a:t>
            </a:r>
            <a:r>
              <a:rPr lang="en-US" sz="2700" dirty="0">
                <a:solidFill>
                  <a:srgbClr val="FF0000"/>
                </a:solidFill>
              </a:rPr>
              <a:t> </a:t>
            </a:r>
            <a:r>
              <a:rPr lang="en-US" sz="2700" dirty="0" err="1">
                <a:solidFill>
                  <a:srgbClr val="FF0000"/>
                </a:solidFill>
              </a:rPr>
              <a:t>nạp</a:t>
            </a:r>
            <a:r>
              <a:rPr lang="en-US" sz="2700" dirty="0">
                <a:solidFill>
                  <a:srgbClr val="FF0000"/>
                </a:solidFill>
              </a:rPr>
              <a:t> </a:t>
            </a:r>
            <a:r>
              <a:rPr lang="en-US" sz="2700" dirty="0" err="1">
                <a:solidFill>
                  <a:srgbClr val="FF0000"/>
                </a:solidFill>
              </a:rPr>
              <a:t>đảng</a:t>
            </a:r>
            <a:r>
              <a:rPr lang="en-US" sz="2700" dirty="0">
                <a:solidFill>
                  <a:srgbClr val="FF0000"/>
                </a:solidFill>
              </a:rPr>
              <a:t> </a:t>
            </a:r>
            <a:r>
              <a:rPr lang="en-US" sz="2700" dirty="0" err="1">
                <a:solidFill>
                  <a:srgbClr val="FF0000"/>
                </a:solidFill>
              </a:rPr>
              <a:t>viên</a:t>
            </a:r>
            <a:endParaRPr lang="en-US" sz="2700" dirty="0">
              <a:solidFill>
                <a:srgbClr val="FF0000"/>
              </a:solidFill>
            </a:endParaRPr>
          </a:p>
        </p:txBody>
      </p:sp>
    </p:spTree>
    <p:extLst>
      <p:ext uri="{BB962C8B-B14F-4D97-AF65-F5344CB8AC3E}">
        <p14:creationId xmlns:p14="http://schemas.microsoft.com/office/powerpoint/2010/main" val="583781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121904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63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1" algn="ctr">
              <a:lnSpc>
                <a:spcPct val="150000"/>
              </a:lnSpc>
            </a:pPr>
            <a:r>
              <a:rPr lang="en-US" altLang="en-US" sz="2800" b="1" u="sng" dirty="0">
                <a:solidFill>
                  <a:srgbClr val="FF0000"/>
                </a:solidFill>
                <a:latin typeface="Times New Roman" pitchFamily="18" charset="0"/>
                <a:cs typeface="Times New Roman" pitchFamily="18" charset="0"/>
              </a:rPr>
              <a:t>BƯỚC 3</a:t>
            </a:r>
            <a:r>
              <a:rPr lang="en-US" altLang="en-US" sz="2800" b="1" dirty="0">
                <a:solidFill>
                  <a:srgbClr val="FF0000"/>
                </a:solidFill>
                <a:latin typeface="Times New Roman" pitchFamily="18" charset="0"/>
                <a:cs typeface="Times New Roman" pitchFamily="18" charset="0"/>
              </a:rPr>
              <a:t>: </a:t>
            </a:r>
            <a:r>
              <a:rPr lang="en-US" altLang="en-US" sz="2800" b="1" dirty="0">
                <a:solidFill>
                  <a:srgbClr val="0000CC"/>
                </a:solidFill>
                <a:latin typeface="Times New Roman" pitchFamily="18" charset="0"/>
                <a:cs typeface="Times New Roman" pitchFamily="18" charset="0"/>
              </a:rPr>
              <a:t>TỔ CHỨC LỄ KẾT NẠP ĐẢNG VIÊN, KHAI LÝ LỊCH VÀ PHIẾU ĐẢNG VIÊN</a:t>
            </a:r>
          </a:p>
        </p:txBody>
      </p:sp>
      <p:sp>
        <p:nvSpPr>
          <p:cNvPr id="5" name="Rectangle 4"/>
          <p:cNvSpPr>
            <a:spLocks noChangeArrowheads="1"/>
          </p:cNvSpPr>
          <p:nvPr/>
        </p:nvSpPr>
        <p:spPr bwMode="auto">
          <a:xfrm>
            <a:off x="32336" y="1292787"/>
            <a:ext cx="12190413"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Calibri" pitchFamily="34" charset="0"/>
                <a:cs typeface="Arial" charset="0"/>
              </a:defRPr>
            </a:lvl1pPr>
            <a:lvl2pPr marL="63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1">
              <a:lnSpc>
                <a:spcPct val="150000"/>
              </a:lnSpc>
            </a:pPr>
            <a:r>
              <a:rPr lang="en-US" altLang="en-US" sz="2800" b="1" dirty="0">
                <a:solidFill>
                  <a:srgbClr val="FF0000"/>
                </a:solidFill>
                <a:latin typeface="Times New Roman" pitchFamily="18" charset="0"/>
                <a:cs typeface="Times New Roman" pitchFamily="18" charset="0"/>
              </a:rPr>
              <a:t>1. </a:t>
            </a:r>
            <a:r>
              <a:rPr lang="en-US" altLang="en-US" sz="2800" b="1" dirty="0">
                <a:solidFill>
                  <a:srgbClr val="0000CC"/>
                </a:solidFill>
                <a:latin typeface="Times New Roman" pitchFamily="18" charset="0"/>
                <a:cs typeface="Times New Roman" pitchFamily="18" charset="0"/>
              </a:rPr>
              <a:t>TỔ CHỨC LỄ KẾT NẠP ĐẢNG VIÊN</a:t>
            </a:r>
          </a:p>
        </p:txBody>
      </p:sp>
      <p:sp>
        <p:nvSpPr>
          <p:cNvPr id="6" name="Rectangle 5"/>
          <p:cNvSpPr/>
          <p:nvPr/>
        </p:nvSpPr>
        <p:spPr>
          <a:xfrm>
            <a:off x="608807" y="2133600"/>
            <a:ext cx="10972800" cy="1077218"/>
          </a:xfrm>
          <a:prstGeom prst="rect">
            <a:avLst/>
          </a:prstGeom>
        </p:spPr>
        <p:txBody>
          <a:bodyPr wrap="square">
            <a:spAutoFit/>
          </a:bodyPr>
          <a:lstStyle/>
          <a:p>
            <a:pPr algn="just"/>
            <a:r>
              <a:rPr lang="en-US" sz="3200" i="1" dirty="0">
                <a:latin typeface="+mn-lt"/>
              </a:rPr>
              <a:t>	</a:t>
            </a:r>
            <a:r>
              <a:rPr lang="en-US" sz="3200" i="1" dirty="0" err="1">
                <a:latin typeface="+mn-lt"/>
              </a:rPr>
              <a:t>Thực</a:t>
            </a:r>
            <a:r>
              <a:rPr lang="en-US" sz="3200" i="1" dirty="0">
                <a:latin typeface="+mn-lt"/>
              </a:rPr>
              <a:t> </a:t>
            </a:r>
            <a:r>
              <a:rPr lang="en-US" sz="3200" i="1" dirty="0" err="1">
                <a:latin typeface="+mn-lt"/>
              </a:rPr>
              <a:t>hiện</a:t>
            </a:r>
            <a:r>
              <a:rPr lang="en-US" sz="3200" i="1" dirty="0">
                <a:latin typeface="+mn-lt"/>
              </a:rPr>
              <a:t> </a:t>
            </a:r>
            <a:r>
              <a:rPr lang="en-US" sz="3200" i="1" dirty="0" err="1">
                <a:latin typeface="+mn-lt"/>
              </a:rPr>
              <a:t>theo</a:t>
            </a:r>
            <a:r>
              <a:rPr lang="en-US" sz="3200" i="1" dirty="0">
                <a:latin typeface="+mn-lt"/>
              </a:rPr>
              <a:t> </a:t>
            </a:r>
            <a:r>
              <a:rPr lang="en-US" sz="3200" i="1" dirty="0" err="1">
                <a:latin typeface="+mn-lt"/>
              </a:rPr>
              <a:t>Điểm</a:t>
            </a:r>
            <a:r>
              <a:rPr lang="en-US" sz="3200" i="1" dirty="0">
                <a:latin typeface="+mn-lt"/>
              </a:rPr>
              <a:t> 3.8, </a:t>
            </a:r>
            <a:r>
              <a:rPr lang="en-US" sz="3200" i="1" dirty="0" err="1">
                <a:latin typeface="+mn-lt"/>
              </a:rPr>
              <a:t>mục</a:t>
            </a:r>
            <a:r>
              <a:rPr lang="en-US" sz="3200" i="1" dirty="0">
                <a:latin typeface="+mn-lt"/>
              </a:rPr>
              <a:t> 3 </a:t>
            </a:r>
            <a:r>
              <a:rPr lang="en-US" sz="3200" i="1" dirty="0" err="1">
                <a:latin typeface="+mn-lt"/>
              </a:rPr>
              <a:t>của</a:t>
            </a:r>
            <a:r>
              <a:rPr lang="en-US" sz="3200" i="1" dirty="0">
                <a:latin typeface="+mn-lt"/>
              </a:rPr>
              <a:t> </a:t>
            </a:r>
            <a:r>
              <a:rPr lang="en-US" sz="3200" i="1" dirty="0" err="1">
                <a:latin typeface="+mn-lt"/>
              </a:rPr>
              <a:t>Hướng</a:t>
            </a:r>
            <a:r>
              <a:rPr lang="en-US" sz="3200" i="1" dirty="0">
                <a:latin typeface="+mn-lt"/>
              </a:rPr>
              <a:t> </a:t>
            </a:r>
            <a:r>
              <a:rPr lang="en-US" sz="3200" i="1" dirty="0" err="1">
                <a:latin typeface="+mn-lt"/>
              </a:rPr>
              <a:t>dẫn</a:t>
            </a:r>
            <a:r>
              <a:rPr lang="en-US" sz="3200" i="1" dirty="0">
                <a:latin typeface="+mn-lt"/>
              </a:rPr>
              <a:t> 01-HD/TW, </a:t>
            </a:r>
            <a:r>
              <a:rPr lang="en-US" sz="3200" i="1" dirty="0" err="1">
                <a:latin typeface="+mn-lt"/>
              </a:rPr>
              <a:t>ngày</a:t>
            </a:r>
            <a:r>
              <a:rPr lang="en-US" sz="3200" i="1" dirty="0">
                <a:latin typeface="+mn-lt"/>
              </a:rPr>
              <a:t> 20/9/2016 </a:t>
            </a:r>
            <a:r>
              <a:rPr lang="en-US" sz="3200" i="1" dirty="0" err="1">
                <a:latin typeface="+mn-lt"/>
              </a:rPr>
              <a:t>của</a:t>
            </a:r>
            <a:r>
              <a:rPr lang="en-US" sz="3200" i="1" dirty="0">
                <a:latin typeface="+mn-lt"/>
              </a:rPr>
              <a:t> Ban </a:t>
            </a:r>
            <a:r>
              <a:rPr lang="en-US" sz="3200" i="1" dirty="0" err="1">
                <a:latin typeface="+mn-lt"/>
              </a:rPr>
              <a:t>Chấp</a:t>
            </a:r>
            <a:r>
              <a:rPr lang="en-US" sz="3200" i="1" dirty="0">
                <a:latin typeface="+mn-lt"/>
              </a:rPr>
              <a:t> </a:t>
            </a:r>
            <a:r>
              <a:rPr lang="en-US" sz="3200" i="1" dirty="0" err="1">
                <a:latin typeface="+mn-lt"/>
              </a:rPr>
              <a:t>hành</a:t>
            </a:r>
            <a:r>
              <a:rPr lang="en-US" sz="3200" i="1" dirty="0">
                <a:latin typeface="+mn-lt"/>
              </a:rPr>
              <a:t> </a:t>
            </a:r>
            <a:r>
              <a:rPr lang="en-US" sz="3200" i="1" dirty="0" err="1">
                <a:latin typeface="+mn-lt"/>
              </a:rPr>
              <a:t>Trung</a:t>
            </a:r>
            <a:r>
              <a:rPr lang="en-US" sz="3200" i="1" dirty="0">
                <a:latin typeface="+mn-lt"/>
              </a:rPr>
              <a:t> </a:t>
            </a:r>
            <a:r>
              <a:rPr lang="en-US" sz="3200" i="1" dirty="0" err="1">
                <a:latin typeface="+mn-lt"/>
              </a:rPr>
              <a:t>ương</a:t>
            </a:r>
            <a:r>
              <a:rPr lang="en-US" sz="3200" i="1" dirty="0">
                <a:latin typeface="+mn-lt"/>
              </a:rPr>
              <a:t>.</a:t>
            </a:r>
            <a:endParaRPr lang="en-US" sz="3200" dirty="0">
              <a:latin typeface="+mn-lt"/>
            </a:endParaRPr>
          </a:p>
        </p:txBody>
      </p:sp>
      <p:sp>
        <p:nvSpPr>
          <p:cNvPr id="7" name="Rectangle 6"/>
          <p:cNvSpPr/>
          <p:nvPr/>
        </p:nvSpPr>
        <p:spPr>
          <a:xfrm>
            <a:off x="456406" y="3962400"/>
            <a:ext cx="11125200" cy="2862322"/>
          </a:xfrm>
          <a:prstGeom prst="rect">
            <a:avLst/>
          </a:prstGeom>
        </p:spPr>
        <p:txBody>
          <a:bodyPr wrap="square">
            <a:spAutoFit/>
          </a:bodyPr>
          <a:lstStyle/>
          <a:p>
            <a:pPr algn="just"/>
            <a:r>
              <a:rPr lang="en-US" sz="3600" dirty="0">
                <a:latin typeface="+mn-lt"/>
              </a:rPr>
              <a:t>	</a:t>
            </a:r>
            <a:r>
              <a:rPr lang="en-US" sz="3600" dirty="0" err="1">
                <a:latin typeface="+mn-lt"/>
              </a:rPr>
              <a:t>Trong</a:t>
            </a:r>
            <a:r>
              <a:rPr lang="en-US" sz="3600" dirty="0">
                <a:latin typeface="+mn-lt"/>
              </a:rPr>
              <a:t> </a:t>
            </a:r>
            <a:r>
              <a:rPr lang="en-US" sz="3600" dirty="0" err="1">
                <a:latin typeface="+mn-lt"/>
              </a:rPr>
              <a:t>thời</a:t>
            </a:r>
            <a:r>
              <a:rPr lang="en-US" sz="3600" dirty="0">
                <a:latin typeface="+mn-lt"/>
              </a:rPr>
              <a:t> </a:t>
            </a:r>
            <a:r>
              <a:rPr lang="en-US" sz="3600" dirty="0" err="1">
                <a:latin typeface="+mn-lt"/>
              </a:rPr>
              <a:t>hạn</a:t>
            </a:r>
            <a:r>
              <a:rPr lang="en-US" sz="3600" dirty="0">
                <a:latin typeface="+mn-lt"/>
              </a:rPr>
              <a:t> 30 </a:t>
            </a:r>
            <a:r>
              <a:rPr lang="en-US" sz="3600" dirty="0" err="1">
                <a:latin typeface="+mn-lt"/>
              </a:rPr>
              <a:t>ngày</a:t>
            </a:r>
            <a:r>
              <a:rPr lang="en-US" sz="3600" dirty="0">
                <a:latin typeface="+mn-lt"/>
              </a:rPr>
              <a:t> </a:t>
            </a:r>
            <a:r>
              <a:rPr lang="en-US" sz="3600" dirty="0" err="1">
                <a:latin typeface="+mn-lt"/>
              </a:rPr>
              <a:t>làm</a:t>
            </a:r>
            <a:r>
              <a:rPr lang="en-US" sz="3600" dirty="0">
                <a:latin typeface="+mn-lt"/>
              </a:rPr>
              <a:t> </a:t>
            </a:r>
            <a:r>
              <a:rPr lang="en-US" sz="3600" dirty="0" err="1">
                <a:latin typeface="+mn-lt"/>
              </a:rPr>
              <a:t>việc</a:t>
            </a:r>
            <a:r>
              <a:rPr lang="en-US" sz="3600" dirty="0">
                <a:latin typeface="+mn-lt"/>
              </a:rPr>
              <a:t> </a:t>
            </a:r>
            <a:r>
              <a:rPr lang="en-US" sz="3600" dirty="0" err="1">
                <a:latin typeface="+mn-lt"/>
              </a:rPr>
              <a:t>kể</a:t>
            </a:r>
            <a:r>
              <a:rPr lang="en-US" sz="3600" dirty="0">
                <a:latin typeface="+mn-lt"/>
              </a:rPr>
              <a:t> </a:t>
            </a:r>
            <a:r>
              <a:rPr lang="en-US" sz="3600" dirty="0" err="1">
                <a:latin typeface="+mn-lt"/>
              </a:rPr>
              <a:t>từ</a:t>
            </a:r>
            <a:r>
              <a:rPr lang="en-US" sz="3600" dirty="0">
                <a:latin typeface="+mn-lt"/>
              </a:rPr>
              <a:t> </a:t>
            </a:r>
            <a:r>
              <a:rPr lang="en-US" sz="3600" dirty="0" err="1">
                <a:latin typeface="+mn-lt"/>
              </a:rPr>
              <a:t>ngày</a:t>
            </a:r>
            <a:r>
              <a:rPr lang="en-US" sz="3600" dirty="0">
                <a:latin typeface="+mn-lt"/>
              </a:rPr>
              <a:t> </a:t>
            </a:r>
            <a:r>
              <a:rPr lang="en-US" sz="3600" dirty="0" err="1">
                <a:latin typeface="+mn-lt"/>
              </a:rPr>
              <a:t>nhận</a:t>
            </a:r>
            <a:r>
              <a:rPr lang="en-US" sz="3600" dirty="0">
                <a:latin typeface="+mn-lt"/>
              </a:rPr>
              <a:t> </a:t>
            </a:r>
            <a:r>
              <a:rPr lang="en-US" sz="3600" dirty="0" err="1">
                <a:latin typeface="+mn-lt"/>
              </a:rPr>
              <a:t>được</a:t>
            </a:r>
            <a:r>
              <a:rPr lang="en-US" sz="3600" dirty="0">
                <a:latin typeface="+mn-lt"/>
              </a:rPr>
              <a:t> </a:t>
            </a:r>
            <a:r>
              <a:rPr lang="en-US" sz="3600" dirty="0" err="1">
                <a:latin typeface="+mn-lt"/>
              </a:rPr>
              <a:t>quyết</a:t>
            </a:r>
            <a:r>
              <a:rPr lang="en-US" sz="3600" dirty="0">
                <a:latin typeface="+mn-lt"/>
              </a:rPr>
              <a:t> </a:t>
            </a:r>
            <a:r>
              <a:rPr lang="en-US" sz="3600" dirty="0" err="1">
                <a:latin typeface="+mn-lt"/>
              </a:rPr>
              <a:t>định</a:t>
            </a:r>
            <a:r>
              <a:rPr lang="en-US" sz="3600" dirty="0">
                <a:latin typeface="+mn-lt"/>
              </a:rPr>
              <a:t> </a:t>
            </a:r>
            <a:r>
              <a:rPr lang="en-US" sz="3600" dirty="0" err="1">
                <a:latin typeface="+mn-lt"/>
              </a:rPr>
              <a:t>kết</a:t>
            </a:r>
            <a:r>
              <a:rPr lang="en-US" sz="3600" dirty="0">
                <a:latin typeface="+mn-lt"/>
              </a:rPr>
              <a:t> </a:t>
            </a:r>
            <a:r>
              <a:rPr lang="en-US" sz="3600" dirty="0" err="1">
                <a:latin typeface="+mn-lt"/>
              </a:rPr>
              <a:t>nạp</a:t>
            </a:r>
            <a:r>
              <a:rPr lang="en-US" sz="3600" dirty="0">
                <a:latin typeface="+mn-lt"/>
              </a:rPr>
              <a:t> </a:t>
            </a:r>
            <a:r>
              <a:rPr lang="en-US" sz="3600" dirty="0" err="1">
                <a:latin typeface="+mn-lt"/>
              </a:rPr>
              <a:t>đảng</a:t>
            </a:r>
            <a:r>
              <a:rPr lang="en-US" sz="3600" dirty="0">
                <a:latin typeface="+mn-lt"/>
              </a:rPr>
              <a:t> </a:t>
            </a:r>
            <a:r>
              <a:rPr lang="en-US" sz="3600" dirty="0" err="1">
                <a:latin typeface="+mn-lt"/>
              </a:rPr>
              <a:t>viên</a:t>
            </a:r>
            <a:r>
              <a:rPr lang="en-US" sz="3600" dirty="0">
                <a:latin typeface="+mn-lt"/>
              </a:rPr>
              <a:t> </a:t>
            </a:r>
            <a:r>
              <a:rPr lang="en-US" sz="3600" dirty="0" err="1">
                <a:latin typeface="+mn-lt"/>
              </a:rPr>
              <a:t>của</a:t>
            </a:r>
            <a:r>
              <a:rPr lang="en-US" sz="3600" dirty="0">
                <a:latin typeface="+mn-lt"/>
              </a:rPr>
              <a:t> </a:t>
            </a:r>
            <a:r>
              <a:rPr lang="en-US" sz="3600" dirty="0" err="1">
                <a:latin typeface="+mn-lt"/>
              </a:rPr>
              <a:t>cấp</a:t>
            </a:r>
            <a:r>
              <a:rPr lang="en-US" sz="3600" dirty="0">
                <a:latin typeface="+mn-lt"/>
              </a:rPr>
              <a:t> </a:t>
            </a:r>
            <a:r>
              <a:rPr lang="en-US" sz="3600" dirty="0" err="1">
                <a:latin typeface="+mn-lt"/>
              </a:rPr>
              <a:t>ủy</a:t>
            </a:r>
            <a:r>
              <a:rPr lang="en-US" sz="3600" dirty="0">
                <a:latin typeface="+mn-lt"/>
              </a:rPr>
              <a:t> </a:t>
            </a:r>
            <a:r>
              <a:rPr lang="en-US" sz="3600" dirty="0" err="1">
                <a:latin typeface="+mn-lt"/>
              </a:rPr>
              <a:t>có</a:t>
            </a:r>
            <a:r>
              <a:rPr lang="en-US" sz="3600" dirty="0">
                <a:latin typeface="+mn-lt"/>
              </a:rPr>
              <a:t> </a:t>
            </a:r>
            <a:r>
              <a:rPr lang="en-US" sz="3600" dirty="0" err="1">
                <a:latin typeface="+mn-lt"/>
              </a:rPr>
              <a:t>thẩm</a:t>
            </a:r>
            <a:r>
              <a:rPr lang="en-US" sz="3600" dirty="0">
                <a:latin typeface="+mn-lt"/>
              </a:rPr>
              <a:t> </a:t>
            </a:r>
            <a:r>
              <a:rPr lang="en-US" sz="3600" dirty="0" err="1">
                <a:latin typeface="+mn-lt"/>
              </a:rPr>
              <a:t>quyền</a:t>
            </a:r>
            <a:r>
              <a:rPr lang="en-US" sz="3600" dirty="0">
                <a:latin typeface="+mn-lt"/>
              </a:rPr>
              <a:t>, chi </a:t>
            </a:r>
            <a:r>
              <a:rPr lang="en-US" sz="3600" dirty="0" err="1">
                <a:latin typeface="+mn-lt"/>
              </a:rPr>
              <a:t>bộ</a:t>
            </a:r>
            <a:r>
              <a:rPr lang="en-US" sz="3600" dirty="0">
                <a:latin typeface="+mn-lt"/>
              </a:rPr>
              <a:t> </a:t>
            </a:r>
            <a:r>
              <a:rPr lang="en-US" sz="3600" dirty="0" err="1">
                <a:latin typeface="+mn-lt"/>
              </a:rPr>
              <a:t>phải</a:t>
            </a:r>
            <a:r>
              <a:rPr lang="en-US" sz="3600" dirty="0">
                <a:latin typeface="+mn-lt"/>
              </a:rPr>
              <a:t> </a:t>
            </a:r>
            <a:r>
              <a:rPr lang="en-US" sz="3600" dirty="0" err="1">
                <a:latin typeface="+mn-lt"/>
              </a:rPr>
              <a:t>tổ</a:t>
            </a:r>
            <a:r>
              <a:rPr lang="en-US" sz="3600" dirty="0">
                <a:latin typeface="+mn-lt"/>
              </a:rPr>
              <a:t> </a:t>
            </a:r>
            <a:r>
              <a:rPr lang="en-US" sz="3600" dirty="0" err="1">
                <a:latin typeface="+mn-lt"/>
              </a:rPr>
              <a:t>chức</a:t>
            </a:r>
            <a:r>
              <a:rPr lang="en-US" sz="3600" dirty="0">
                <a:latin typeface="+mn-lt"/>
              </a:rPr>
              <a:t> </a:t>
            </a:r>
            <a:r>
              <a:rPr lang="en-US" sz="3600" dirty="0" err="1">
                <a:latin typeface="+mn-lt"/>
              </a:rPr>
              <a:t>lễ</a:t>
            </a:r>
            <a:r>
              <a:rPr lang="en-US" sz="3600" dirty="0">
                <a:latin typeface="+mn-lt"/>
              </a:rPr>
              <a:t> </a:t>
            </a:r>
            <a:r>
              <a:rPr lang="en-US" sz="3600" dirty="0" err="1">
                <a:latin typeface="+mn-lt"/>
              </a:rPr>
              <a:t>kết</a:t>
            </a:r>
            <a:r>
              <a:rPr lang="en-US" sz="3600" dirty="0">
                <a:latin typeface="+mn-lt"/>
              </a:rPr>
              <a:t> </a:t>
            </a:r>
            <a:r>
              <a:rPr lang="en-US" sz="3600" dirty="0" err="1">
                <a:latin typeface="+mn-lt"/>
              </a:rPr>
              <a:t>nạp</a:t>
            </a:r>
            <a:r>
              <a:rPr lang="en-US" sz="3600" dirty="0">
                <a:latin typeface="+mn-lt"/>
              </a:rPr>
              <a:t> </a:t>
            </a:r>
            <a:r>
              <a:rPr lang="en-US" sz="3600" dirty="0" err="1">
                <a:latin typeface="+mn-lt"/>
              </a:rPr>
              <a:t>cho</a:t>
            </a:r>
            <a:r>
              <a:rPr lang="en-US" sz="3600" dirty="0">
                <a:latin typeface="+mn-lt"/>
              </a:rPr>
              <a:t> </a:t>
            </a:r>
            <a:r>
              <a:rPr lang="en-US" sz="3600" dirty="0" err="1">
                <a:latin typeface="+mn-lt"/>
              </a:rPr>
              <a:t>đảng</a:t>
            </a:r>
            <a:r>
              <a:rPr lang="en-US" sz="3600" dirty="0">
                <a:latin typeface="+mn-lt"/>
              </a:rPr>
              <a:t> </a:t>
            </a:r>
            <a:r>
              <a:rPr lang="en-US" sz="3600" dirty="0" err="1">
                <a:latin typeface="+mn-lt"/>
              </a:rPr>
              <a:t>viên</a:t>
            </a:r>
            <a:r>
              <a:rPr lang="en-US" sz="3600" dirty="0">
                <a:latin typeface="+mn-lt"/>
              </a:rPr>
              <a:t>. </a:t>
            </a:r>
            <a:r>
              <a:rPr lang="en-US" sz="3600" dirty="0" err="1">
                <a:latin typeface="+mn-lt"/>
              </a:rPr>
              <a:t>Nếu</a:t>
            </a:r>
            <a:r>
              <a:rPr lang="en-US" sz="3600" dirty="0">
                <a:latin typeface="+mn-lt"/>
              </a:rPr>
              <a:t> </a:t>
            </a:r>
            <a:r>
              <a:rPr lang="en-US" sz="3600" dirty="0" err="1">
                <a:latin typeface="+mn-lt"/>
              </a:rPr>
              <a:t>để</a:t>
            </a:r>
            <a:r>
              <a:rPr lang="en-US" sz="3600" dirty="0">
                <a:latin typeface="+mn-lt"/>
              </a:rPr>
              <a:t> </a:t>
            </a:r>
            <a:r>
              <a:rPr lang="en-US" sz="3600" dirty="0" err="1">
                <a:latin typeface="+mn-lt"/>
              </a:rPr>
              <a:t>quá</a:t>
            </a:r>
            <a:r>
              <a:rPr lang="en-US" sz="3600" dirty="0">
                <a:latin typeface="+mn-lt"/>
              </a:rPr>
              <a:t> </a:t>
            </a:r>
            <a:r>
              <a:rPr lang="en-US" sz="3600" dirty="0" err="1">
                <a:latin typeface="+mn-lt"/>
              </a:rPr>
              <a:t>thời</a:t>
            </a:r>
            <a:r>
              <a:rPr lang="en-US" sz="3600" dirty="0">
                <a:latin typeface="+mn-lt"/>
              </a:rPr>
              <a:t> </a:t>
            </a:r>
            <a:r>
              <a:rPr lang="en-US" sz="3600" dirty="0" err="1">
                <a:latin typeface="+mn-lt"/>
              </a:rPr>
              <a:t>hạn</a:t>
            </a:r>
            <a:r>
              <a:rPr lang="en-US" sz="3600" dirty="0">
                <a:latin typeface="+mn-lt"/>
              </a:rPr>
              <a:t> </a:t>
            </a:r>
            <a:r>
              <a:rPr lang="en-US" sz="3600" dirty="0" err="1">
                <a:latin typeface="+mn-lt"/>
              </a:rPr>
              <a:t>trên</a:t>
            </a:r>
            <a:r>
              <a:rPr lang="en-US" sz="3600" dirty="0">
                <a:latin typeface="+mn-lt"/>
              </a:rPr>
              <a:t> </a:t>
            </a:r>
            <a:r>
              <a:rPr lang="en-US" sz="3600" dirty="0" err="1">
                <a:latin typeface="+mn-lt"/>
              </a:rPr>
              <a:t>phải</a:t>
            </a:r>
            <a:r>
              <a:rPr lang="en-US" sz="3600" dirty="0">
                <a:latin typeface="+mn-lt"/>
              </a:rPr>
              <a:t> </a:t>
            </a:r>
            <a:r>
              <a:rPr lang="en-US" sz="3600" dirty="0" err="1">
                <a:latin typeface="+mn-lt"/>
              </a:rPr>
              <a:t>báo</a:t>
            </a:r>
            <a:r>
              <a:rPr lang="en-US" sz="3600" dirty="0">
                <a:latin typeface="+mn-lt"/>
              </a:rPr>
              <a:t> </a:t>
            </a:r>
            <a:r>
              <a:rPr lang="en-US" sz="3600" dirty="0" err="1">
                <a:latin typeface="+mn-lt"/>
              </a:rPr>
              <a:t>cáo</a:t>
            </a:r>
            <a:r>
              <a:rPr lang="en-US" sz="3600" dirty="0">
                <a:latin typeface="+mn-lt"/>
              </a:rPr>
              <a:t> </a:t>
            </a:r>
            <a:r>
              <a:rPr lang="en-US" sz="3600" dirty="0" err="1">
                <a:latin typeface="+mn-lt"/>
              </a:rPr>
              <a:t>và</a:t>
            </a:r>
            <a:r>
              <a:rPr lang="en-US" sz="3600" dirty="0">
                <a:latin typeface="+mn-lt"/>
              </a:rPr>
              <a:t> </a:t>
            </a:r>
            <a:r>
              <a:rPr lang="en-US" sz="3600" dirty="0" err="1">
                <a:latin typeface="+mn-lt"/>
              </a:rPr>
              <a:t>được</a:t>
            </a:r>
            <a:r>
              <a:rPr lang="en-US" sz="3600" dirty="0">
                <a:latin typeface="+mn-lt"/>
              </a:rPr>
              <a:t> </a:t>
            </a:r>
            <a:r>
              <a:rPr lang="en-US" sz="3600" dirty="0" err="1">
                <a:latin typeface="+mn-lt"/>
              </a:rPr>
              <a:t>cấp</a:t>
            </a:r>
            <a:r>
              <a:rPr lang="en-US" sz="3600" dirty="0">
                <a:latin typeface="+mn-lt"/>
              </a:rPr>
              <a:t> </a:t>
            </a:r>
            <a:r>
              <a:rPr lang="en-US" sz="3600" dirty="0" err="1">
                <a:latin typeface="+mn-lt"/>
              </a:rPr>
              <a:t>ủy</a:t>
            </a:r>
            <a:r>
              <a:rPr lang="en-US" sz="3600" dirty="0">
                <a:latin typeface="+mn-lt"/>
              </a:rPr>
              <a:t> </a:t>
            </a:r>
            <a:r>
              <a:rPr lang="en-US" sz="3600" dirty="0" err="1">
                <a:latin typeface="+mn-lt"/>
              </a:rPr>
              <a:t>cấp</a:t>
            </a:r>
            <a:r>
              <a:rPr lang="en-US" sz="3600" dirty="0">
                <a:latin typeface="+mn-lt"/>
              </a:rPr>
              <a:t> </a:t>
            </a:r>
            <a:r>
              <a:rPr lang="en-US" sz="3600" dirty="0" err="1">
                <a:latin typeface="+mn-lt"/>
              </a:rPr>
              <a:t>trên</a:t>
            </a:r>
            <a:r>
              <a:rPr lang="en-US" sz="3600" dirty="0">
                <a:latin typeface="+mn-lt"/>
              </a:rPr>
              <a:t> </a:t>
            </a:r>
            <a:r>
              <a:rPr lang="en-US" sz="3600" dirty="0" err="1">
                <a:latin typeface="+mn-lt"/>
              </a:rPr>
              <a:t>trực</a:t>
            </a:r>
            <a:r>
              <a:rPr lang="en-US" sz="3600" dirty="0">
                <a:latin typeface="+mn-lt"/>
              </a:rPr>
              <a:t> </a:t>
            </a:r>
            <a:r>
              <a:rPr lang="en-US" sz="3600" dirty="0" err="1">
                <a:latin typeface="+mn-lt"/>
              </a:rPr>
              <a:t>tiếp</a:t>
            </a:r>
            <a:r>
              <a:rPr lang="en-US" sz="3600" dirty="0">
                <a:latin typeface="+mn-lt"/>
              </a:rPr>
              <a:t> </a:t>
            </a:r>
            <a:r>
              <a:rPr lang="en-US" sz="3600" dirty="0" err="1">
                <a:latin typeface="+mn-lt"/>
              </a:rPr>
              <a:t>đồng</a:t>
            </a:r>
            <a:r>
              <a:rPr lang="en-US" sz="3600" dirty="0">
                <a:latin typeface="+mn-lt"/>
              </a:rPr>
              <a:t> ý.</a:t>
            </a:r>
          </a:p>
        </p:txBody>
      </p:sp>
      <p:sp>
        <p:nvSpPr>
          <p:cNvPr id="8" name="Rectangle 7"/>
          <p:cNvSpPr/>
          <p:nvPr/>
        </p:nvSpPr>
        <p:spPr>
          <a:xfrm>
            <a:off x="1142206" y="3352800"/>
            <a:ext cx="1752600" cy="553998"/>
          </a:xfrm>
          <a:prstGeom prst="rect">
            <a:avLst/>
          </a:prstGeom>
        </p:spPr>
        <p:txBody>
          <a:bodyPr wrap="square">
            <a:spAutoFit/>
          </a:bodyPr>
          <a:lstStyle/>
          <a:p>
            <a:r>
              <a:rPr lang="en-US" sz="3000" b="1" i="1" u="sng" dirty="0" err="1">
                <a:solidFill>
                  <a:srgbClr val="FF0000"/>
                </a:solidFill>
                <a:latin typeface="+mn-lt"/>
              </a:rPr>
              <a:t>Lưu</a:t>
            </a:r>
            <a:r>
              <a:rPr lang="en-US" sz="3000" b="1" i="1" u="sng" dirty="0">
                <a:solidFill>
                  <a:srgbClr val="FF0000"/>
                </a:solidFill>
                <a:latin typeface="+mn-lt"/>
              </a:rPr>
              <a:t> ý:</a:t>
            </a:r>
            <a:endParaRPr lang="en-US" sz="3000" b="1" dirty="0">
              <a:solidFill>
                <a:srgbClr val="FF0000"/>
              </a:solidFill>
              <a:latin typeface="+mn-lt"/>
            </a:endParaRPr>
          </a:p>
        </p:txBody>
      </p:sp>
    </p:spTree>
    <p:extLst>
      <p:ext uri="{BB962C8B-B14F-4D97-AF65-F5344CB8AC3E}">
        <p14:creationId xmlns:p14="http://schemas.microsoft.com/office/powerpoint/2010/main" val="12804058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05" y="838200"/>
            <a:ext cx="12038807" cy="5943600"/>
          </a:xfrm>
        </p:spPr>
        <p:txBody>
          <a:bodyPr/>
          <a:lstStyle/>
          <a:p>
            <a:r>
              <a:rPr lang="en-US" sz="3600" dirty="0">
                <a:latin typeface="+mn-lt"/>
              </a:rPr>
              <a:t>	</a:t>
            </a:r>
            <a:r>
              <a:rPr lang="en-US" sz="3600" dirty="0" err="1">
                <a:latin typeface="+mn-lt"/>
              </a:rPr>
              <a:t>Về</a:t>
            </a:r>
            <a:r>
              <a:rPr lang="en-US" sz="3600" dirty="0">
                <a:latin typeface="+mn-lt"/>
              </a:rPr>
              <a:t> </a:t>
            </a:r>
            <a:r>
              <a:rPr lang="en-US" sz="3600" dirty="0" err="1">
                <a:latin typeface="+mn-lt"/>
              </a:rPr>
              <a:t>kết</a:t>
            </a:r>
            <a:r>
              <a:rPr lang="en-US" sz="3600" dirty="0">
                <a:latin typeface="+mn-lt"/>
              </a:rPr>
              <a:t> </a:t>
            </a:r>
            <a:r>
              <a:rPr lang="en-US" sz="3600" dirty="0" err="1">
                <a:latin typeface="+mn-lt"/>
              </a:rPr>
              <a:t>nạp</a:t>
            </a:r>
            <a:r>
              <a:rPr lang="en-US" sz="3600" dirty="0">
                <a:latin typeface="+mn-lt"/>
              </a:rPr>
              <a:t> </a:t>
            </a:r>
            <a:r>
              <a:rPr lang="en-US" sz="3600" dirty="0" err="1">
                <a:latin typeface="+mn-lt"/>
              </a:rPr>
              <a:t>lại</a:t>
            </a:r>
            <a:r>
              <a:rPr lang="en-US" sz="3600" dirty="0">
                <a:latin typeface="+mn-lt"/>
              </a:rPr>
              <a:t> </a:t>
            </a:r>
            <a:r>
              <a:rPr lang="en-US" sz="3600" dirty="0" err="1">
                <a:latin typeface="+mn-lt"/>
              </a:rPr>
              <a:t>người</a:t>
            </a:r>
            <a:r>
              <a:rPr lang="en-US" sz="3600" dirty="0">
                <a:latin typeface="+mn-lt"/>
              </a:rPr>
              <a:t> </a:t>
            </a:r>
            <a:r>
              <a:rPr lang="en-US" sz="3600" dirty="0" err="1">
                <a:latin typeface="+mn-lt"/>
              </a:rPr>
              <a:t>vào</a:t>
            </a:r>
            <a:r>
              <a:rPr lang="en-US" sz="3600" dirty="0">
                <a:latin typeface="+mn-lt"/>
              </a:rPr>
              <a:t> </a:t>
            </a:r>
            <a:r>
              <a:rPr lang="en-US" sz="3600" dirty="0" err="1">
                <a:latin typeface="+mn-lt"/>
              </a:rPr>
              <a:t>Đảng</a:t>
            </a:r>
            <a:r>
              <a:rPr lang="en-US" sz="3600" dirty="0">
                <a:latin typeface="+mn-lt"/>
              </a:rPr>
              <a:t/>
            </a:r>
            <a:br>
              <a:rPr lang="en-US" sz="3600" dirty="0">
                <a:latin typeface="+mn-lt"/>
              </a:rPr>
            </a:br>
            <a:r>
              <a:rPr lang="en-US" sz="3600" dirty="0">
                <a:latin typeface="+mn-lt"/>
              </a:rPr>
              <a:t>	- </a:t>
            </a:r>
            <a:r>
              <a:rPr lang="en-US" sz="3600" dirty="0" err="1">
                <a:latin typeface="+mn-lt"/>
              </a:rPr>
              <a:t>Người</a:t>
            </a:r>
            <a:r>
              <a:rPr lang="en-US" sz="3600" dirty="0">
                <a:latin typeface="+mn-lt"/>
              </a:rPr>
              <a:t> </a:t>
            </a:r>
            <a:r>
              <a:rPr lang="en-US" sz="3600" dirty="0" err="1">
                <a:latin typeface="+mn-lt"/>
              </a:rPr>
              <a:t>được</a:t>
            </a:r>
            <a:r>
              <a:rPr lang="en-US" sz="3600" dirty="0">
                <a:latin typeface="+mn-lt"/>
              </a:rPr>
              <a:t> </a:t>
            </a:r>
            <a:r>
              <a:rPr lang="en-US" sz="3600" dirty="0" err="1">
                <a:latin typeface="+mn-lt"/>
              </a:rPr>
              <a:t>xét</a:t>
            </a:r>
            <a:r>
              <a:rPr lang="en-US" sz="3600" dirty="0">
                <a:latin typeface="+mn-lt"/>
              </a:rPr>
              <a:t> </a:t>
            </a:r>
            <a:r>
              <a:rPr lang="en-US" sz="3600" dirty="0" err="1">
                <a:latin typeface="+mn-lt"/>
              </a:rPr>
              <a:t>kết</a:t>
            </a:r>
            <a:r>
              <a:rPr lang="en-US" sz="3600" dirty="0">
                <a:latin typeface="+mn-lt"/>
              </a:rPr>
              <a:t> </a:t>
            </a:r>
            <a:r>
              <a:rPr lang="en-US" sz="3600" dirty="0" err="1">
                <a:latin typeface="+mn-lt"/>
              </a:rPr>
              <a:t>nạp</a:t>
            </a:r>
            <a:r>
              <a:rPr lang="en-US" sz="3600" dirty="0">
                <a:latin typeface="+mn-lt"/>
              </a:rPr>
              <a:t> </a:t>
            </a:r>
            <a:r>
              <a:rPr lang="en-US" sz="3600" dirty="0" err="1">
                <a:latin typeface="+mn-lt"/>
              </a:rPr>
              <a:t>lại</a:t>
            </a:r>
            <a:r>
              <a:rPr lang="en-US" sz="3600" dirty="0">
                <a:latin typeface="+mn-lt"/>
              </a:rPr>
              <a:t> </a:t>
            </a:r>
            <a:r>
              <a:rPr lang="en-US" sz="3600" dirty="0" err="1">
                <a:latin typeface="+mn-lt"/>
              </a:rPr>
              <a:t>phải</a:t>
            </a:r>
            <a:r>
              <a:rPr lang="en-US" sz="3600" dirty="0">
                <a:latin typeface="+mn-lt"/>
              </a:rPr>
              <a:t> </a:t>
            </a:r>
            <a:r>
              <a:rPr lang="en-US" sz="3600" dirty="0" err="1">
                <a:latin typeface="+mn-lt"/>
              </a:rPr>
              <a:t>có</a:t>
            </a:r>
            <a:r>
              <a:rPr lang="en-US" sz="3600" dirty="0">
                <a:latin typeface="+mn-lt"/>
              </a:rPr>
              <a:t> </a:t>
            </a:r>
            <a:r>
              <a:rPr lang="en-US" sz="3600" dirty="0" err="1">
                <a:latin typeface="+mn-lt"/>
              </a:rPr>
              <a:t>đủ</a:t>
            </a:r>
            <a:r>
              <a:rPr lang="en-US" sz="3600" dirty="0">
                <a:latin typeface="+mn-lt"/>
              </a:rPr>
              <a:t> </a:t>
            </a:r>
            <a:r>
              <a:rPr lang="en-US" sz="3600" dirty="0" err="1">
                <a:latin typeface="+mn-lt"/>
              </a:rPr>
              <a:t>các</a:t>
            </a:r>
            <a:r>
              <a:rPr lang="en-US" sz="3600" dirty="0">
                <a:latin typeface="+mn-lt"/>
              </a:rPr>
              <a:t> </a:t>
            </a:r>
            <a:r>
              <a:rPr lang="en-US" sz="3600" dirty="0" err="1">
                <a:latin typeface="+mn-lt"/>
              </a:rPr>
              <a:t>điều</a:t>
            </a:r>
            <a:r>
              <a:rPr lang="en-US" sz="3600" dirty="0">
                <a:latin typeface="+mn-lt"/>
              </a:rPr>
              <a:t> </a:t>
            </a:r>
            <a:r>
              <a:rPr lang="en-US" sz="3600" dirty="0" err="1">
                <a:latin typeface="+mn-lt"/>
              </a:rPr>
              <a:t>kiện</a:t>
            </a:r>
            <a:r>
              <a:rPr lang="en-US" sz="3600" dirty="0">
                <a:latin typeface="+mn-lt"/>
              </a:rPr>
              <a:t> </a:t>
            </a:r>
            <a:r>
              <a:rPr lang="en-US" sz="3600" dirty="0" err="1">
                <a:latin typeface="+mn-lt"/>
              </a:rPr>
              <a:t>sau</a:t>
            </a:r>
            <a:r>
              <a:rPr lang="en-US" sz="3600" dirty="0">
                <a:latin typeface="+mn-lt"/>
              </a:rPr>
              <a:t>:</a:t>
            </a:r>
            <a:br>
              <a:rPr lang="en-US" sz="3600" dirty="0">
                <a:latin typeface="+mn-lt"/>
              </a:rPr>
            </a:br>
            <a:r>
              <a:rPr lang="en-US" sz="3600" dirty="0">
                <a:latin typeface="+mn-lt"/>
              </a:rPr>
              <a:t>	a) </a:t>
            </a:r>
            <a:r>
              <a:rPr lang="en-US" sz="3600" dirty="0" err="1">
                <a:latin typeface="+mn-lt"/>
              </a:rPr>
              <a:t>Có</a:t>
            </a:r>
            <a:r>
              <a:rPr lang="en-US" sz="3600" dirty="0">
                <a:latin typeface="+mn-lt"/>
              </a:rPr>
              <a:t> </a:t>
            </a:r>
            <a:r>
              <a:rPr lang="en-US" sz="3600" dirty="0" err="1">
                <a:latin typeface="+mn-lt"/>
              </a:rPr>
              <a:t>đủ</a:t>
            </a:r>
            <a:r>
              <a:rPr lang="en-US" sz="3600" dirty="0">
                <a:latin typeface="+mn-lt"/>
              </a:rPr>
              <a:t> </a:t>
            </a:r>
            <a:r>
              <a:rPr lang="en-US" sz="3600" dirty="0" err="1">
                <a:latin typeface="+mn-lt"/>
              </a:rPr>
              <a:t>điều</a:t>
            </a:r>
            <a:r>
              <a:rPr lang="en-US" sz="3600" dirty="0">
                <a:latin typeface="+mn-lt"/>
              </a:rPr>
              <a:t> </a:t>
            </a:r>
            <a:r>
              <a:rPr lang="en-US" sz="3600" dirty="0" err="1">
                <a:latin typeface="+mn-lt"/>
              </a:rPr>
              <a:t>kiện</a:t>
            </a:r>
            <a:r>
              <a:rPr lang="en-US" sz="3600" dirty="0">
                <a:latin typeface="+mn-lt"/>
              </a:rPr>
              <a:t> </a:t>
            </a:r>
            <a:r>
              <a:rPr lang="en-US" sz="3600" dirty="0" err="1">
                <a:latin typeface="+mn-lt"/>
              </a:rPr>
              <a:t>và</a:t>
            </a:r>
            <a:r>
              <a:rPr lang="en-US" sz="3600" dirty="0">
                <a:latin typeface="+mn-lt"/>
              </a:rPr>
              <a:t> </a:t>
            </a:r>
            <a:r>
              <a:rPr lang="en-US" sz="3600" dirty="0" err="1">
                <a:latin typeface="+mn-lt"/>
              </a:rPr>
              <a:t>tiêu</a:t>
            </a:r>
            <a:r>
              <a:rPr lang="en-US" sz="3600" dirty="0">
                <a:latin typeface="+mn-lt"/>
              </a:rPr>
              <a:t> </a:t>
            </a:r>
            <a:r>
              <a:rPr lang="en-US" sz="3600" dirty="0" err="1">
                <a:latin typeface="+mn-lt"/>
              </a:rPr>
              <a:t>chuẩn</a:t>
            </a:r>
            <a:r>
              <a:rPr lang="en-US" sz="3600" dirty="0">
                <a:latin typeface="+mn-lt"/>
              </a:rPr>
              <a:t> </a:t>
            </a:r>
            <a:r>
              <a:rPr lang="en-US" sz="3600" dirty="0" err="1">
                <a:latin typeface="+mn-lt"/>
              </a:rPr>
              <a:t>của</a:t>
            </a:r>
            <a:r>
              <a:rPr lang="en-US" sz="3600" dirty="0">
                <a:latin typeface="+mn-lt"/>
              </a:rPr>
              <a:t> </a:t>
            </a:r>
            <a:r>
              <a:rPr lang="en-US" sz="3600" dirty="0" err="1">
                <a:latin typeface="+mn-lt"/>
              </a:rPr>
              <a:t>người</a:t>
            </a:r>
            <a:r>
              <a:rPr lang="en-US" sz="3600" dirty="0">
                <a:latin typeface="+mn-lt"/>
              </a:rPr>
              <a:t> </a:t>
            </a:r>
            <a:r>
              <a:rPr lang="en-US" sz="3600" dirty="0" err="1">
                <a:latin typeface="+mn-lt"/>
              </a:rPr>
              <a:t>vào</a:t>
            </a:r>
            <a:r>
              <a:rPr lang="en-US" sz="3600" dirty="0">
                <a:latin typeface="+mn-lt"/>
              </a:rPr>
              <a:t> </a:t>
            </a:r>
            <a:r>
              <a:rPr lang="en-US" sz="3600" dirty="0" err="1">
                <a:latin typeface="+mn-lt"/>
              </a:rPr>
              <a:t>Đảng</a:t>
            </a:r>
            <a:r>
              <a:rPr lang="en-US" sz="3600" dirty="0">
                <a:latin typeface="+mn-lt"/>
              </a:rPr>
              <a:t> </a:t>
            </a:r>
            <a:r>
              <a:rPr lang="en-US" sz="3600" dirty="0" err="1">
                <a:latin typeface="+mn-lt"/>
              </a:rPr>
              <a:t>quy</a:t>
            </a:r>
            <a:r>
              <a:rPr lang="en-US" sz="3600" dirty="0">
                <a:latin typeface="+mn-lt"/>
              </a:rPr>
              <a:t> </a:t>
            </a:r>
            <a:r>
              <a:rPr lang="en-US" sz="3600" dirty="0" err="1">
                <a:latin typeface="+mn-lt"/>
              </a:rPr>
              <a:t>định</a:t>
            </a:r>
            <a:r>
              <a:rPr lang="en-US" sz="3600" dirty="0">
                <a:latin typeface="+mn-lt"/>
              </a:rPr>
              <a:t> </a:t>
            </a:r>
            <a:r>
              <a:rPr lang="en-US" sz="3600" dirty="0" err="1">
                <a:latin typeface="+mn-lt"/>
              </a:rPr>
              <a:t>tại</a:t>
            </a:r>
            <a:r>
              <a:rPr lang="en-US" sz="3600" dirty="0">
                <a:latin typeface="+mn-lt"/>
              </a:rPr>
              <a:t> </a:t>
            </a:r>
            <a:r>
              <a:rPr lang="en-US" sz="3600" dirty="0" err="1">
                <a:latin typeface="+mn-lt"/>
              </a:rPr>
              <a:t>Điều</a:t>
            </a:r>
            <a:r>
              <a:rPr lang="en-US" sz="3600" dirty="0">
                <a:latin typeface="+mn-lt"/>
              </a:rPr>
              <a:t> 1 </a:t>
            </a:r>
            <a:r>
              <a:rPr lang="en-US" sz="3600" dirty="0" err="1">
                <a:latin typeface="+mn-lt"/>
              </a:rPr>
              <a:t>Điều</a:t>
            </a:r>
            <a:r>
              <a:rPr lang="en-US" sz="3600" dirty="0">
                <a:latin typeface="+mn-lt"/>
              </a:rPr>
              <a:t> </a:t>
            </a:r>
            <a:r>
              <a:rPr lang="en-US" sz="3600" dirty="0" err="1">
                <a:latin typeface="+mn-lt"/>
              </a:rPr>
              <a:t>lệ</a:t>
            </a:r>
            <a:r>
              <a:rPr lang="en-US" sz="3600" dirty="0">
                <a:latin typeface="+mn-lt"/>
              </a:rPr>
              <a:t> </a:t>
            </a:r>
            <a:r>
              <a:rPr lang="en-US" sz="3600" dirty="0" err="1">
                <a:latin typeface="+mn-lt"/>
              </a:rPr>
              <a:t>Đảng</a:t>
            </a:r>
            <a:r>
              <a:rPr lang="en-US" sz="3600" dirty="0">
                <a:latin typeface="+mn-lt"/>
              </a:rPr>
              <a:t>.</a:t>
            </a:r>
            <a:br>
              <a:rPr lang="en-US" sz="3600" dirty="0">
                <a:latin typeface="+mn-lt"/>
              </a:rPr>
            </a:br>
            <a:r>
              <a:rPr lang="en-US" sz="3600" dirty="0">
                <a:latin typeface="+mn-lt"/>
              </a:rPr>
              <a:t>	b) </a:t>
            </a:r>
            <a:r>
              <a:rPr lang="en-US" sz="3600" dirty="0" err="1">
                <a:latin typeface="+mn-lt"/>
              </a:rPr>
              <a:t>Ít</a:t>
            </a:r>
            <a:r>
              <a:rPr lang="en-US" sz="3600" dirty="0">
                <a:latin typeface="+mn-lt"/>
              </a:rPr>
              <a:t> </a:t>
            </a:r>
            <a:r>
              <a:rPr lang="en-US" sz="3600" dirty="0" err="1">
                <a:latin typeface="+mn-lt"/>
              </a:rPr>
              <a:t>nhất</a:t>
            </a:r>
            <a:r>
              <a:rPr lang="en-US" sz="3600" dirty="0">
                <a:latin typeface="+mn-lt"/>
              </a:rPr>
              <a:t> </a:t>
            </a:r>
            <a:r>
              <a:rPr lang="en-US" sz="3600" dirty="0" err="1">
                <a:latin typeface="+mn-lt"/>
              </a:rPr>
              <a:t>là</a:t>
            </a:r>
            <a:r>
              <a:rPr lang="en-US" sz="3600" dirty="0">
                <a:latin typeface="+mn-lt"/>
              </a:rPr>
              <a:t> 36 </a:t>
            </a:r>
            <a:r>
              <a:rPr lang="en-US" sz="3600" dirty="0" err="1">
                <a:latin typeface="+mn-lt"/>
              </a:rPr>
              <a:t>tháng</a:t>
            </a:r>
            <a:r>
              <a:rPr lang="en-US" sz="3600" dirty="0">
                <a:latin typeface="+mn-lt"/>
              </a:rPr>
              <a:t> </a:t>
            </a:r>
            <a:r>
              <a:rPr lang="en-US" sz="3600" dirty="0" err="1">
                <a:latin typeface="+mn-lt"/>
              </a:rPr>
              <a:t>kể</a:t>
            </a:r>
            <a:r>
              <a:rPr lang="en-US" sz="3600" dirty="0">
                <a:latin typeface="+mn-lt"/>
              </a:rPr>
              <a:t> </a:t>
            </a:r>
            <a:r>
              <a:rPr lang="en-US" sz="3600" dirty="0" err="1">
                <a:latin typeface="+mn-lt"/>
              </a:rPr>
              <a:t>từ</a:t>
            </a:r>
            <a:r>
              <a:rPr lang="en-US" sz="3600" dirty="0">
                <a:latin typeface="+mn-lt"/>
              </a:rPr>
              <a:t> </a:t>
            </a:r>
            <a:r>
              <a:rPr lang="en-US" sz="3600" dirty="0" err="1">
                <a:latin typeface="+mn-lt"/>
              </a:rPr>
              <a:t>khi</a:t>
            </a:r>
            <a:r>
              <a:rPr lang="en-US" sz="3600" dirty="0">
                <a:latin typeface="+mn-lt"/>
              </a:rPr>
              <a:t> </a:t>
            </a:r>
            <a:r>
              <a:rPr lang="en-US" sz="3600" dirty="0" err="1">
                <a:latin typeface="+mn-lt"/>
              </a:rPr>
              <a:t>ra</a:t>
            </a:r>
            <a:r>
              <a:rPr lang="en-US" sz="3600" dirty="0">
                <a:latin typeface="+mn-lt"/>
              </a:rPr>
              <a:t> </a:t>
            </a:r>
            <a:r>
              <a:rPr lang="en-US" sz="3600" dirty="0" err="1">
                <a:latin typeface="+mn-lt"/>
              </a:rPr>
              <a:t>khỏi</a:t>
            </a:r>
            <a:r>
              <a:rPr lang="en-US" sz="3600" dirty="0">
                <a:latin typeface="+mn-lt"/>
              </a:rPr>
              <a:t> </a:t>
            </a:r>
            <a:r>
              <a:rPr lang="en-US" sz="3600" dirty="0" err="1">
                <a:latin typeface="+mn-lt"/>
              </a:rPr>
              <a:t>Đảng</a:t>
            </a:r>
            <a:r>
              <a:rPr lang="en-US" sz="3600" dirty="0">
                <a:latin typeface="+mn-lt"/>
              </a:rPr>
              <a:t> (</a:t>
            </a:r>
            <a:r>
              <a:rPr lang="en-US" sz="3600" dirty="0" err="1">
                <a:latin typeface="+mn-lt"/>
              </a:rPr>
              <a:t>Riêng</a:t>
            </a:r>
            <a:r>
              <a:rPr lang="en-US" sz="3600" dirty="0">
                <a:latin typeface="+mn-lt"/>
              </a:rPr>
              <a:t> </a:t>
            </a:r>
            <a:r>
              <a:rPr lang="en-US" sz="3600" dirty="0" err="1">
                <a:latin typeface="+mn-lt"/>
              </a:rPr>
              <a:t>người</a:t>
            </a:r>
            <a:r>
              <a:rPr lang="en-US" sz="3600" dirty="0">
                <a:latin typeface="+mn-lt"/>
              </a:rPr>
              <a:t> </a:t>
            </a:r>
            <a:r>
              <a:rPr lang="en-US" sz="3600" dirty="0" err="1">
                <a:latin typeface="+mn-lt"/>
              </a:rPr>
              <a:t>bị</a:t>
            </a:r>
            <a:r>
              <a:rPr lang="en-US" sz="3600" dirty="0">
                <a:latin typeface="+mn-lt"/>
              </a:rPr>
              <a:t> </a:t>
            </a:r>
            <a:r>
              <a:rPr lang="en-US" sz="3600" dirty="0" err="1">
                <a:latin typeface="+mn-lt"/>
              </a:rPr>
              <a:t>án</a:t>
            </a:r>
            <a:r>
              <a:rPr lang="en-US" sz="3600" dirty="0">
                <a:latin typeface="+mn-lt"/>
              </a:rPr>
              <a:t> </a:t>
            </a:r>
            <a:r>
              <a:rPr lang="en-US" sz="3600" dirty="0" err="1">
                <a:latin typeface="+mn-lt"/>
              </a:rPr>
              <a:t>hình</a:t>
            </a:r>
            <a:r>
              <a:rPr lang="en-US" sz="3600" dirty="0">
                <a:latin typeface="+mn-lt"/>
              </a:rPr>
              <a:t> </a:t>
            </a:r>
            <a:r>
              <a:rPr lang="en-US" sz="3600" dirty="0" err="1">
                <a:latin typeface="+mn-lt"/>
              </a:rPr>
              <a:t>sự</a:t>
            </a:r>
            <a:r>
              <a:rPr lang="en-US" sz="3600" dirty="0">
                <a:latin typeface="+mn-lt"/>
              </a:rPr>
              <a:t> </a:t>
            </a:r>
            <a:r>
              <a:rPr lang="en-US" sz="3600" dirty="0" err="1">
                <a:latin typeface="+mn-lt"/>
              </a:rPr>
              <a:t>về</a:t>
            </a:r>
            <a:r>
              <a:rPr lang="en-US" sz="3600" dirty="0">
                <a:latin typeface="+mn-lt"/>
              </a:rPr>
              <a:t> </a:t>
            </a:r>
            <a:r>
              <a:rPr lang="en-US" sz="3600" dirty="0" err="1">
                <a:latin typeface="+mn-lt"/>
              </a:rPr>
              <a:t>tội</a:t>
            </a:r>
            <a:r>
              <a:rPr lang="en-US" sz="3600" dirty="0">
                <a:latin typeface="+mn-lt"/>
              </a:rPr>
              <a:t> </a:t>
            </a:r>
            <a:r>
              <a:rPr lang="en-US" sz="3600" dirty="0" err="1">
                <a:latin typeface="+mn-lt"/>
              </a:rPr>
              <a:t>ít</a:t>
            </a:r>
            <a:r>
              <a:rPr lang="en-US" sz="3600" dirty="0">
                <a:latin typeface="+mn-lt"/>
              </a:rPr>
              <a:t> </a:t>
            </a:r>
            <a:r>
              <a:rPr lang="en-US" sz="3600" dirty="0" err="1">
                <a:latin typeface="+mn-lt"/>
              </a:rPr>
              <a:t>nghiêm</a:t>
            </a:r>
            <a:r>
              <a:rPr lang="en-US" sz="3600" dirty="0">
                <a:latin typeface="+mn-lt"/>
              </a:rPr>
              <a:t> </a:t>
            </a:r>
            <a:r>
              <a:rPr lang="en-US" sz="3600" dirty="0" err="1">
                <a:latin typeface="+mn-lt"/>
              </a:rPr>
              <a:t>trọng</a:t>
            </a:r>
            <a:r>
              <a:rPr lang="en-US" sz="3600" dirty="0">
                <a:latin typeface="+mn-lt"/>
              </a:rPr>
              <a:t> </a:t>
            </a:r>
            <a:r>
              <a:rPr lang="en-US" sz="3600" dirty="0" err="1">
                <a:latin typeface="+mn-lt"/>
              </a:rPr>
              <a:t>thì</a:t>
            </a:r>
            <a:r>
              <a:rPr lang="en-US" sz="3600" dirty="0">
                <a:latin typeface="+mn-lt"/>
              </a:rPr>
              <a:t> </a:t>
            </a:r>
            <a:r>
              <a:rPr lang="en-US" sz="3600" dirty="0" err="1">
                <a:latin typeface="+mn-lt"/>
              </a:rPr>
              <a:t>phải</a:t>
            </a:r>
            <a:r>
              <a:rPr lang="en-US" sz="3600" dirty="0">
                <a:latin typeface="+mn-lt"/>
              </a:rPr>
              <a:t> </a:t>
            </a:r>
            <a:r>
              <a:rPr lang="en-US" sz="3600" dirty="0" err="1">
                <a:latin typeface="+mn-lt"/>
              </a:rPr>
              <a:t>sau</a:t>
            </a:r>
            <a:r>
              <a:rPr lang="en-US" sz="3600" dirty="0">
                <a:latin typeface="+mn-lt"/>
              </a:rPr>
              <a:t> 60 </a:t>
            </a:r>
            <a:r>
              <a:rPr lang="en-US" sz="3600" dirty="0" err="1">
                <a:latin typeface="+mn-lt"/>
              </a:rPr>
              <a:t>tháng</a:t>
            </a:r>
            <a:r>
              <a:rPr lang="en-US" sz="3600" dirty="0">
                <a:latin typeface="+mn-lt"/>
              </a:rPr>
              <a:t> </a:t>
            </a:r>
            <a:r>
              <a:rPr lang="en-US" sz="3600" dirty="0" err="1">
                <a:latin typeface="+mn-lt"/>
              </a:rPr>
              <a:t>kể</a:t>
            </a:r>
            <a:r>
              <a:rPr lang="en-US" sz="3600" dirty="0">
                <a:latin typeface="+mn-lt"/>
              </a:rPr>
              <a:t> </a:t>
            </a:r>
            <a:r>
              <a:rPr lang="en-US" sz="3600" dirty="0" err="1">
                <a:latin typeface="+mn-lt"/>
              </a:rPr>
              <a:t>từ</a:t>
            </a:r>
            <a:r>
              <a:rPr lang="en-US" sz="3600" dirty="0">
                <a:latin typeface="+mn-lt"/>
              </a:rPr>
              <a:t> </a:t>
            </a:r>
            <a:r>
              <a:rPr lang="en-US" sz="3600" dirty="0" err="1">
                <a:latin typeface="+mn-lt"/>
              </a:rPr>
              <a:t>khi</a:t>
            </a:r>
            <a:r>
              <a:rPr lang="en-US" sz="3600" dirty="0">
                <a:latin typeface="+mn-lt"/>
              </a:rPr>
              <a:t> </a:t>
            </a:r>
            <a:r>
              <a:rPr lang="en-US" sz="3600" dirty="0" err="1">
                <a:latin typeface="+mn-lt"/>
              </a:rPr>
              <a:t>được</a:t>
            </a:r>
            <a:r>
              <a:rPr lang="en-US" sz="3600" dirty="0">
                <a:latin typeface="+mn-lt"/>
              </a:rPr>
              <a:t> </a:t>
            </a:r>
            <a:r>
              <a:rPr lang="en-US" sz="3600" dirty="0" err="1">
                <a:latin typeface="+mn-lt"/>
              </a:rPr>
              <a:t>xóa</a:t>
            </a:r>
            <a:r>
              <a:rPr lang="en-US" sz="3600" dirty="0">
                <a:latin typeface="+mn-lt"/>
              </a:rPr>
              <a:t> </a:t>
            </a:r>
            <a:r>
              <a:rPr lang="en-US" sz="3600" dirty="0" err="1">
                <a:latin typeface="+mn-lt"/>
              </a:rPr>
              <a:t>án</a:t>
            </a:r>
            <a:r>
              <a:rPr lang="en-US" sz="3600" dirty="0">
                <a:latin typeface="+mn-lt"/>
              </a:rPr>
              <a:t> </a:t>
            </a:r>
            <a:r>
              <a:rPr lang="en-US" sz="3600" dirty="0" err="1">
                <a:latin typeface="+mn-lt"/>
              </a:rPr>
              <a:t>tích</a:t>
            </a:r>
            <a:r>
              <a:rPr lang="en-US" sz="3600" dirty="0">
                <a:latin typeface="+mn-lt"/>
              </a:rPr>
              <a:t>), </a:t>
            </a:r>
            <a:r>
              <a:rPr lang="en-US" sz="3600" dirty="0" err="1">
                <a:latin typeface="+mn-lt"/>
              </a:rPr>
              <a:t>làm</a:t>
            </a:r>
            <a:r>
              <a:rPr lang="en-US" sz="3600" dirty="0">
                <a:latin typeface="+mn-lt"/>
              </a:rPr>
              <a:t> </a:t>
            </a:r>
            <a:r>
              <a:rPr lang="en-US" sz="3600" dirty="0" err="1">
                <a:latin typeface="+mn-lt"/>
              </a:rPr>
              <a:t>đơn</a:t>
            </a:r>
            <a:r>
              <a:rPr lang="en-US" sz="3600" dirty="0">
                <a:latin typeface="+mn-lt"/>
              </a:rPr>
              <a:t> </a:t>
            </a:r>
            <a:r>
              <a:rPr lang="en-US" sz="3600" dirty="0" err="1">
                <a:latin typeface="+mn-lt"/>
              </a:rPr>
              <a:t>xin</a:t>
            </a:r>
            <a:r>
              <a:rPr lang="en-US" sz="3600" dirty="0">
                <a:latin typeface="+mn-lt"/>
              </a:rPr>
              <a:t> </a:t>
            </a:r>
            <a:r>
              <a:rPr lang="en-US" sz="3600" dirty="0" err="1">
                <a:latin typeface="+mn-lt"/>
              </a:rPr>
              <a:t>kết</a:t>
            </a:r>
            <a:r>
              <a:rPr lang="en-US" sz="3600" dirty="0">
                <a:latin typeface="+mn-lt"/>
              </a:rPr>
              <a:t> </a:t>
            </a:r>
            <a:r>
              <a:rPr lang="en-US" sz="3600" dirty="0" err="1">
                <a:latin typeface="+mn-lt"/>
              </a:rPr>
              <a:t>nạp</a:t>
            </a:r>
            <a:r>
              <a:rPr lang="en-US" sz="3600" dirty="0">
                <a:latin typeface="+mn-lt"/>
              </a:rPr>
              <a:t> </a:t>
            </a:r>
            <a:r>
              <a:rPr lang="en-US" sz="3600" dirty="0" err="1">
                <a:latin typeface="+mn-lt"/>
              </a:rPr>
              <a:t>lại</a:t>
            </a:r>
            <a:r>
              <a:rPr lang="en-US" sz="3600" dirty="0">
                <a:latin typeface="+mn-lt"/>
              </a:rPr>
              <a:t> </a:t>
            </a:r>
            <a:r>
              <a:rPr lang="en-US" sz="3600" dirty="0" err="1">
                <a:latin typeface="+mn-lt"/>
              </a:rPr>
              <a:t>vào</a:t>
            </a:r>
            <a:r>
              <a:rPr lang="en-US" sz="3600" dirty="0">
                <a:latin typeface="+mn-lt"/>
              </a:rPr>
              <a:t> </a:t>
            </a:r>
            <a:r>
              <a:rPr lang="en-US" sz="3600" dirty="0" err="1">
                <a:latin typeface="+mn-lt"/>
              </a:rPr>
              <a:t>Đảng</a:t>
            </a:r>
            <a:r>
              <a:rPr lang="en-US" sz="3600" dirty="0">
                <a:latin typeface="+mn-lt"/>
              </a:rPr>
              <a:t>; </a:t>
            </a:r>
            <a:r>
              <a:rPr lang="en-US" sz="3600" dirty="0" err="1">
                <a:latin typeface="+mn-lt"/>
              </a:rPr>
              <a:t>phải</a:t>
            </a:r>
            <a:r>
              <a:rPr lang="en-US" sz="3600" dirty="0">
                <a:latin typeface="+mn-lt"/>
              </a:rPr>
              <a:t> </a:t>
            </a:r>
            <a:r>
              <a:rPr lang="en-US" sz="3600" dirty="0" err="1">
                <a:latin typeface="+mn-lt"/>
              </a:rPr>
              <a:t>được</a:t>
            </a:r>
            <a:r>
              <a:rPr lang="en-US" sz="3600" dirty="0">
                <a:latin typeface="+mn-lt"/>
              </a:rPr>
              <a:t> ban </a:t>
            </a:r>
            <a:r>
              <a:rPr lang="en-US" sz="3600" dirty="0" err="1">
                <a:latin typeface="+mn-lt"/>
              </a:rPr>
              <a:t>thường</a:t>
            </a:r>
            <a:r>
              <a:rPr lang="en-US" sz="3600" dirty="0">
                <a:latin typeface="+mn-lt"/>
              </a:rPr>
              <a:t> </a:t>
            </a:r>
            <a:r>
              <a:rPr lang="en-US" sz="3600" dirty="0" err="1">
                <a:latin typeface="+mn-lt"/>
              </a:rPr>
              <a:t>vụ</a:t>
            </a:r>
            <a:r>
              <a:rPr lang="en-US" sz="3600" dirty="0">
                <a:latin typeface="+mn-lt"/>
              </a:rPr>
              <a:t> </a:t>
            </a:r>
            <a:r>
              <a:rPr lang="en-US" sz="3600" dirty="0" err="1">
                <a:latin typeface="+mn-lt"/>
              </a:rPr>
              <a:t>tỉnh</a:t>
            </a:r>
            <a:r>
              <a:rPr lang="en-US" sz="3600" dirty="0">
                <a:latin typeface="+mn-lt"/>
              </a:rPr>
              <a:t> </a:t>
            </a:r>
            <a:r>
              <a:rPr lang="en-US" sz="3600" dirty="0" err="1">
                <a:latin typeface="+mn-lt"/>
              </a:rPr>
              <a:t>ủy</a:t>
            </a:r>
            <a:r>
              <a:rPr lang="en-US" sz="3600" dirty="0">
                <a:latin typeface="+mn-lt"/>
              </a:rPr>
              <a:t>, </a:t>
            </a:r>
            <a:r>
              <a:rPr lang="en-US" sz="3600" dirty="0" err="1">
                <a:latin typeface="+mn-lt"/>
              </a:rPr>
              <a:t>thành</a:t>
            </a:r>
            <a:r>
              <a:rPr lang="en-US" sz="3600" dirty="0">
                <a:latin typeface="+mn-lt"/>
              </a:rPr>
              <a:t> </a:t>
            </a:r>
            <a:r>
              <a:rPr lang="en-US" sz="3600" dirty="0" err="1">
                <a:latin typeface="+mn-lt"/>
              </a:rPr>
              <a:t>ủy</a:t>
            </a:r>
            <a:r>
              <a:rPr lang="en-US" sz="3600" dirty="0">
                <a:latin typeface="+mn-lt"/>
              </a:rPr>
              <a:t>( </a:t>
            </a:r>
            <a:r>
              <a:rPr lang="en-US" sz="3600" dirty="0" err="1">
                <a:latin typeface="+mn-lt"/>
              </a:rPr>
              <a:t>hoặc</a:t>
            </a:r>
            <a:r>
              <a:rPr lang="en-US" sz="3600" dirty="0">
                <a:latin typeface="+mn-lt"/>
              </a:rPr>
              <a:t> </a:t>
            </a:r>
            <a:r>
              <a:rPr lang="en-US" sz="3600" dirty="0" err="1">
                <a:latin typeface="+mn-lt"/>
              </a:rPr>
              <a:t>tương</a:t>
            </a:r>
            <a:r>
              <a:rPr lang="en-US" sz="3600" dirty="0">
                <a:latin typeface="+mn-lt"/>
              </a:rPr>
              <a:t> </a:t>
            </a:r>
            <a:r>
              <a:rPr lang="en-US" sz="3600" dirty="0" err="1">
                <a:latin typeface="+mn-lt"/>
              </a:rPr>
              <a:t>đương</a:t>
            </a:r>
            <a:r>
              <a:rPr lang="en-US" sz="3600" dirty="0">
                <a:latin typeface="+mn-lt"/>
              </a:rPr>
              <a:t>) </a:t>
            </a:r>
            <a:r>
              <a:rPr lang="en-US" sz="3600" dirty="0" err="1">
                <a:latin typeface="+mn-lt"/>
              </a:rPr>
              <a:t>đồng</a:t>
            </a:r>
            <a:r>
              <a:rPr lang="en-US" sz="3600" dirty="0">
                <a:latin typeface="+mn-lt"/>
              </a:rPr>
              <a:t> ý </a:t>
            </a:r>
            <a:r>
              <a:rPr lang="en-US" sz="3600" dirty="0" err="1">
                <a:latin typeface="+mn-lt"/>
              </a:rPr>
              <a:t>bằng</a:t>
            </a:r>
            <a:r>
              <a:rPr lang="en-US" sz="3600" dirty="0">
                <a:latin typeface="+mn-lt"/>
              </a:rPr>
              <a:t> </a:t>
            </a:r>
            <a:r>
              <a:rPr lang="en-US" sz="3600" dirty="0" err="1">
                <a:latin typeface="+mn-lt"/>
              </a:rPr>
              <a:t>văn</a:t>
            </a:r>
            <a:r>
              <a:rPr lang="en-US" sz="3600" dirty="0">
                <a:latin typeface="+mn-lt"/>
              </a:rPr>
              <a:t> </a:t>
            </a:r>
            <a:r>
              <a:rPr lang="en-US" sz="3600" dirty="0" err="1">
                <a:latin typeface="+mn-lt"/>
              </a:rPr>
              <a:t>bản</a:t>
            </a:r>
            <a:r>
              <a:rPr lang="en-US" sz="3600" dirty="0">
                <a:latin typeface="+mn-lt"/>
              </a:rPr>
              <a:t>, </a:t>
            </a:r>
            <a:r>
              <a:rPr lang="en-US" sz="3600" dirty="0" err="1">
                <a:latin typeface="+mn-lt"/>
              </a:rPr>
              <a:t>cấp</a:t>
            </a:r>
            <a:r>
              <a:rPr lang="en-US" sz="3600" dirty="0">
                <a:latin typeface="+mn-lt"/>
              </a:rPr>
              <a:t> </a:t>
            </a:r>
            <a:r>
              <a:rPr lang="en-US" sz="3600" dirty="0" err="1">
                <a:latin typeface="+mn-lt"/>
              </a:rPr>
              <a:t>ủy</a:t>
            </a:r>
            <a:r>
              <a:rPr lang="en-US" sz="3600" dirty="0">
                <a:latin typeface="+mn-lt"/>
              </a:rPr>
              <a:t> </a:t>
            </a:r>
            <a:r>
              <a:rPr lang="en-US" sz="3600" dirty="0" err="1">
                <a:latin typeface="+mn-lt"/>
              </a:rPr>
              <a:t>có</a:t>
            </a:r>
            <a:r>
              <a:rPr lang="en-US" sz="3600" dirty="0">
                <a:latin typeface="+mn-lt"/>
              </a:rPr>
              <a:t> </a:t>
            </a:r>
            <a:r>
              <a:rPr lang="en-US" sz="3600" dirty="0" err="1">
                <a:latin typeface="+mn-lt"/>
              </a:rPr>
              <a:t>thẩm</a:t>
            </a:r>
            <a:r>
              <a:rPr lang="en-US" sz="3600" dirty="0">
                <a:latin typeface="+mn-lt"/>
              </a:rPr>
              <a:t> </a:t>
            </a:r>
            <a:r>
              <a:rPr lang="en-US" sz="3600" dirty="0" err="1">
                <a:latin typeface="+mn-lt"/>
              </a:rPr>
              <a:t>quyền</a:t>
            </a:r>
            <a:r>
              <a:rPr lang="en-US" sz="3600" dirty="0">
                <a:latin typeface="+mn-lt"/>
              </a:rPr>
              <a:t>(</a:t>
            </a:r>
            <a:r>
              <a:rPr lang="en-US" sz="3600" dirty="0" err="1">
                <a:latin typeface="+mn-lt"/>
              </a:rPr>
              <a:t>huyện</a:t>
            </a:r>
            <a:r>
              <a:rPr lang="en-US" sz="3600" dirty="0">
                <a:latin typeface="+mn-lt"/>
              </a:rPr>
              <a:t> </a:t>
            </a:r>
            <a:r>
              <a:rPr lang="en-US" sz="3600" dirty="0" err="1">
                <a:latin typeface="+mn-lt"/>
              </a:rPr>
              <a:t>ủy</a:t>
            </a:r>
            <a:r>
              <a:rPr lang="en-US" sz="3600" dirty="0">
                <a:latin typeface="+mn-lt"/>
              </a:rPr>
              <a:t> </a:t>
            </a:r>
            <a:r>
              <a:rPr lang="en-US" sz="3600" dirty="0" err="1">
                <a:latin typeface="+mn-lt"/>
              </a:rPr>
              <a:t>và</a:t>
            </a:r>
            <a:r>
              <a:rPr lang="en-US" sz="3600" dirty="0">
                <a:latin typeface="+mn-lt"/>
              </a:rPr>
              <a:t> </a:t>
            </a:r>
            <a:r>
              <a:rPr lang="en-US" sz="3600" dirty="0" err="1">
                <a:latin typeface="+mn-lt"/>
              </a:rPr>
              <a:t>tương</a:t>
            </a:r>
            <a:r>
              <a:rPr lang="en-US" sz="3600" dirty="0">
                <a:latin typeface="+mn-lt"/>
              </a:rPr>
              <a:t> </a:t>
            </a:r>
            <a:r>
              <a:rPr lang="en-US" sz="3600" dirty="0" err="1">
                <a:latin typeface="+mn-lt"/>
              </a:rPr>
              <a:t>đương</a:t>
            </a:r>
            <a:r>
              <a:rPr lang="en-US" sz="3600" dirty="0">
                <a:latin typeface="+mn-lt"/>
              </a:rPr>
              <a:t>) </a:t>
            </a:r>
            <a:r>
              <a:rPr lang="en-US" sz="3600" dirty="0" err="1">
                <a:latin typeface="+mn-lt"/>
              </a:rPr>
              <a:t>xem</a:t>
            </a:r>
            <a:r>
              <a:rPr lang="en-US" sz="3600" dirty="0">
                <a:latin typeface="+mn-lt"/>
              </a:rPr>
              <a:t> </a:t>
            </a:r>
            <a:r>
              <a:rPr lang="en-US" sz="3600" dirty="0" err="1">
                <a:latin typeface="+mn-lt"/>
              </a:rPr>
              <a:t>xét</a:t>
            </a:r>
            <a:r>
              <a:rPr lang="en-US" sz="3600" dirty="0">
                <a:latin typeface="+mn-lt"/>
              </a:rPr>
              <a:t> </a:t>
            </a:r>
            <a:r>
              <a:rPr lang="en-US" sz="3600" dirty="0" err="1">
                <a:latin typeface="+mn-lt"/>
              </a:rPr>
              <a:t>quyết</a:t>
            </a:r>
            <a:r>
              <a:rPr lang="en-US" sz="3600" dirty="0">
                <a:latin typeface="+mn-lt"/>
              </a:rPr>
              <a:t> </a:t>
            </a:r>
            <a:r>
              <a:rPr lang="en-US" sz="3600" dirty="0" err="1">
                <a:latin typeface="+mn-lt"/>
              </a:rPr>
              <a:t>định</a:t>
            </a:r>
            <a:r>
              <a:rPr lang="en-US" sz="3600" dirty="0">
                <a:latin typeface="+mn-lt"/>
              </a:rPr>
              <a:t>.</a:t>
            </a:r>
            <a:endParaRPr lang="en-US" sz="32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0" y="-4763"/>
            <a:ext cx="12188825" cy="995363"/>
            <a:chOff x="0" y="-4763"/>
            <a:chExt cx="9142413" cy="614363"/>
          </a:xfrm>
        </p:grpSpPr>
        <p:sp>
          <p:nvSpPr>
            <p:cNvPr id="9220" name="Rectangle 7"/>
            <p:cNvSpPr>
              <a:spLocks noChangeArrowheads="1"/>
            </p:cNvSpPr>
            <p:nvPr/>
          </p:nvSpPr>
          <p:spPr bwMode="auto">
            <a:xfrm>
              <a:off x="0" y="0"/>
              <a:ext cx="9142413" cy="609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latin typeface="Arial" charset="0"/>
              </a:endParaRPr>
            </a:p>
          </p:txBody>
        </p:sp>
        <p:sp>
          <p:nvSpPr>
            <p:cNvPr id="9221" name="WordArt 8"/>
            <p:cNvSpPr>
              <a:spLocks noChangeArrowheads="1" noChangeShapeType="1" noTextEdit="1"/>
            </p:cNvSpPr>
            <p:nvPr/>
          </p:nvSpPr>
          <p:spPr bwMode="auto">
            <a:xfrm>
              <a:off x="1600200" y="69850"/>
              <a:ext cx="7258224" cy="401638"/>
            </a:xfrm>
            <a:prstGeom prst="rect">
              <a:avLst/>
            </a:prstGeom>
            <a:extLst>
              <a:ext uri="{91240B29-F687-4F45-9708-019B960494DF}">
                <a14:hiddenLine xmlns:a14="http://schemas.microsoft.com/office/drawing/2010/main" w="19050">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dirty="0">
                  <a:solidFill>
                    <a:srgbClr val="FFFF00"/>
                  </a:solidFill>
                  <a:latin typeface="+mn-lt"/>
                  <a:ea typeface="+mn-lt"/>
                  <a:cs typeface="+mn-lt"/>
                </a:rPr>
                <a:t>ĐẢNG BỘ KHỐI CÁC CƠ QUAN </a:t>
              </a:r>
              <a:r>
                <a:rPr lang="en-US" sz="3600" b="1" kern="10" dirty="0">
                  <a:solidFill>
                    <a:srgbClr val="FFFF00"/>
                  </a:solidFill>
                  <a:latin typeface="+mn-lt"/>
                  <a:ea typeface="+mn-lt"/>
                  <a:cs typeface="+mn-lt"/>
                </a:rPr>
                <a:t>TỈNH QUẢNG NAM</a:t>
              </a:r>
            </a:p>
          </p:txBody>
        </p:sp>
        <p:pic>
          <p:nvPicPr>
            <p:cNvPr id="9222" name="Picture 9" descr="BannerTopLeft">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288" y="-4763"/>
              <a:ext cx="1509712" cy="6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p:nvSpPr>
        <p:spPr>
          <a:xfrm>
            <a:off x="44450" y="2133600"/>
            <a:ext cx="12145963" cy="1932645"/>
          </a:xfrm>
          <a:prstGeom prst="rect">
            <a:avLst/>
          </a:prstGeom>
          <a:noFill/>
        </p:spPr>
        <p:txBody>
          <a:bodyPr>
            <a:spAutoFit/>
          </a:bodyPr>
          <a:lstStyle/>
          <a:p>
            <a:pPr marL="6350" lvl="1" algn="ctr" eaLnBrk="0" hangingPunct="0">
              <a:lnSpc>
                <a:spcPct val="150000"/>
              </a:lnSpc>
              <a:defRPr/>
            </a:pPr>
            <a:r>
              <a:rPr lang="en-US" sz="4400" b="1" dirty="0">
                <a:ln w="1905"/>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PHẦN I.</a:t>
            </a:r>
          </a:p>
          <a:p>
            <a:pPr marL="6350" lvl="1" algn="ctr" eaLnBrk="0" hangingPunct="0">
              <a:lnSpc>
                <a:spcPct val="150000"/>
              </a:lnSpc>
              <a:defRPr/>
            </a:pPr>
            <a:r>
              <a:rPr lang="en-US" sz="4000" b="1" dirty="0">
                <a:ln w="1905"/>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QUY TRÌNH BỒI D</a:t>
            </a:r>
            <a:r>
              <a:rPr lang="vi-VN" sz="4000" b="1" dirty="0">
                <a:ln w="1905"/>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ƯỠNG</a:t>
            </a:r>
            <a:r>
              <a:rPr lang="en-US" sz="4000" b="1" dirty="0">
                <a:ln w="1905"/>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 XÉT KẾT NẠP ĐẢNG</a:t>
            </a:r>
            <a:endParaRPr lang="en-US" sz="4400" b="1" dirty="0">
              <a:ln w="1905"/>
              <a:solidFill>
                <a:srgbClr val="FF330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edge">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6400"/>
            <a:ext cx="12190413" cy="4648200"/>
          </a:xfrm>
        </p:spPr>
        <p:txBody>
          <a:bodyPr/>
          <a:lstStyle/>
          <a:p>
            <a:pPr algn="just"/>
            <a:r>
              <a:rPr lang="en-US" sz="4000" dirty="0">
                <a:latin typeface="+mn-lt"/>
              </a:rPr>
              <a:t>	</a:t>
            </a:r>
            <a:r>
              <a:rPr lang="en-US" sz="4000" dirty="0" err="1">
                <a:latin typeface="+mn-lt"/>
              </a:rPr>
              <a:t>Không</a:t>
            </a:r>
            <a:r>
              <a:rPr lang="en-US" sz="4000" dirty="0">
                <a:latin typeface="+mn-lt"/>
              </a:rPr>
              <a:t> </a:t>
            </a:r>
            <a:r>
              <a:rPr lang="en-US" sz="4000" dirty="0" err="1">
                <a:latin typeface="+mn-lt"/>
              </a:rPr>
              <a:t>xem</a:t>
            </a:r>
            <a:r>
              <a:rPr lang="en-US" sz="4000" dirty="0">
                <a:latin typeface="+mn-lt"/>
              </a:rPr>
              <a:t> </a:t>
            </a:r>
            <a:r>
              <a:rPr lang="en-US" sz="4000" dirty="0" err="1">
                <a:latin typeface="+mn-lt"/>
              </a:rPr>
              <a:t>xét</a:t>
            </a:r>
            <a:r>
              <a:rPr lang="en-US" sz="4000" dirty="0">
                <a:latin typeface="+mn-lt"/>
              </a:rPr>
              <a:t>, </a:t>
            </a:r>
            <a:r>
              <a:rPr lang="en-US" sz="4000" dirty="0" err="1">
                <a:latin typeface="+mn-lt"/>
              </a:rPr>
              <a:t>kết</a:t>
            </a:r>
            <a:r>
              <a:rPr lang="en-US" sz="4000" dirty="0">
                <a:latin typeface="+mn-lt"/>
              </a:rPr>
              <a:t> </a:t>
            </a:r>
            <a:r>
              <a:rPr lang="en-US" sz="4000" dirty="0" err="1">
                <a:latin typeface="+mn-lt"/>
              </a:rPr>
              <a:t>nạp</a:t>
            </a:r>
            <a:r>
              <a:rPr lang="en-US" sz="4000" dirty="0">
                <a:latin typeface="+mn-lt"/>
              </a:rPr>
              <a:t> </a:t>
            </a:r>
            <a:r>
              <a:rPr lang="en-US" sz="4000" dirty="0" err="1">
                <a:latin typeface="+mn-lt"/>
              </a:rPr>
              <a:t>lại</a:t>
            </a:r>
            <a:r>
              <a:rPr lang="en-US" sz="4000" dirty="0">
                <a:latin typeface="+mn-lt"/>
              </a:rPr>
              <a:t> </a:t>
            </a:r>
            <a:r>
              <a:rPr lang="en-US" sz="4000" dirty="0" err="1">
                <a:latin typeface="+mn-lt"/>
              </a:rPr>
              <a:t>những</a:t>
            </a:r>
            <a:r>
              <a:rPr lang="en-US" sz="4000" dirty="0">
                <a:latin typeface="+mn-lt"/>
              </a:rPr>
              <a:t> </a:t>
            </a:r>
            <a:r>
              <a:rPr lang="en-US" sz="4000" dirty="0" err="1">
                <a:latin typeface="+mn-lt"/>
              </a:rPr>
              <a:t>người</a:t>
            </a:r>
            <a:r>
              <a:rPr lang="en-US" sz="4000" dirty="0">
                <a:latin typeface="+mn-lt"/>
              </a:rPr>
              <a:t> </a:t>
            </a:r>
            <a:r>
              <a:rPr lang="en-US" sz="4000" dirty="0" err="1">
                <a:latin typeface="+mn-lt"/>
              </a:rPr>
              <a:t>trước</a:t>
            </a:r>
            <a:r>
              <a:rPr lang="en-US" sz="4000" dirty="0">
                <a:latin typeface="+mn-lt"/>
              </a:rPr>
              <a:t> </a:t>
            </a:r>
            <a:r>
              <a:rPr lang="en-US" sz="4000" dirty="0" err="1">
                <a:latin typeface="+mn-lt"/>
              </a:rPr>
              <a:t>đây</a:t>
            </a:r>
            <a:r>
              <a:rPr lang="en-US" sz="4000" dirty="0">
                <a:latin typeface="+mn-lt"/>
              </a:rPr>
              <a:t> </a:t>
            </a:r>
            <a:r>
              <a:rPr lang="en-US" sz="4000" dirty="0" err="1">
                <a:latin typeface="+mn-lt"/>
              </a:rPr>
              <a:t>ra</a:t>
            </a:r>
            <a:r>
              <a:rPr lang="en-US" sz="4000" dirty="0">
                <a:latin typeface="+mn-lt"/>
              </a:rPr>
              <a:t> </a:t>
            </a:r>
            <a:r>
              <a:rPr lang="en-US" sz="4000" dirty="0" err="1">
                <a:latin typeface="+mn-lt"/>
              </a:rPr>
              <a:t>khỏi</a:t>
            </a:r>
            <a:r>
              <a:rPr lang="en-US" sz="4000" dirty="0">
                <a:latin typeface="+mn-lt"/>
              </a:rPr>
              <a:t> </a:t>
            </a:r>
            <a:r>
              <a:rPr lang="en-US" sz="4000" dirty="0" err="1">
                <a:latin typeface="+mn-lt"/>
              </a:rPr>
              <a:t>Đảng</a:t>
            </a:r>
            <a:r>
              <a:rPr lang="en-US" sz="4000" dirty="0">
                <a:latin typeface="+mn-lt"/>
              </a:rPr>
              <a:t> </a:t>
            </a:r>
            <a:r>
              <a:rPr lang="en-US" sz="4000" dirty="0" err="1">
                <a:latin typeface="+mn-lt"/>
              </a:rPr>
              <a:t>vì</a:t>
            </a:r>
            <a:r>
              <a:rPr lang="en-US" sz="4000" dirty="0">
                <a:latin typeface="+mn-lt"/>
              </a:rPr>
              <a:t> </a:t>
            </a:r>
            <a:r>
              <a:rPr lang="en-US" sz="4000" dirty="0" err="1">
                <a:latin typeface="+mn-lt"/>
              </a:rPr>
              <a:t>lý</a:t>
            </a:r>
            <a:r>
              <a:rPr lang="en-US" sz="4000" dirty="0">
                <a:latin typeface="+mn-lt"/>
              </a:rPr>
              <a:t> do: </a:t>
            </a:r>
            <a:r>
              <a:rPr lang="en-US" sz="4000" dirty="0" err="1">
                <a:latin typeface="+mn-lt"/>
              </a:rPr>
              <a:t>Tự</a:t>
            </a:r>
            <a:r>
              <a:rPr lang="en-US" sz="4000" dirty="0">
                <a:latin typeface="+mn-lt"/>
              </a:rPr>
              <a:t> </a:t>
            </a:r>
            <a:r>
              <a:rPr lang="en-US" sz="4000" dirty="0" err="1">
                <a:latin typeface="+mn-lt"/>
              </a:rPr>
              <a:t>bỏ</a:t>
            </a:r>
            <a:r>
              <a:rPr lang="en-US" sz="4000" dirty="0">
                <a:latin typeface="+mn-lt"/>
              </a:rPr>
              <a:t> </a:t>
            </a:r>
            <a:r>
              <a:rPr lang="en-US" sz="4000" dirty="0" err="1">
                <a:latin typeface="+mn-lt"/>
              </a:rPr>
              <a:t>sinh</a:t>
            </a:r>
            <a:r>
              <a:rPr lang="en-US" sz="4000" dirty="0">
                <a:latin typeface="+mn-lt"/>
              </a:rPr>
              <a:t> </a:t>
            </a:r>
            <a:r>
              <a:rPr lang="en-US" sz="4000" dirty="0" err="1">
                <a:latin typeface="+mn-lt"/>
              </a:rPr>
              <a:t>hoạt</a:t>
            </a:r>
            <a:r>
              <a:rPr lang="en-US" sz="4000" dirty="0">
                <a:latin typeface="+mn-lt"/>
              </a:rPr>
              <a:t> </a:t>
            </a:r>
            <a:r>
              <a:rPr lang="en-US" sz="4000" dirty="0" err="1">
                <a:latin typeface="+mn-lt"/>
              </a:rPr>
              <a:t>Đảng</a:t>
            </a:r>
            <a:r>
              <a:rPr lang="en-US" sz="4000" dirty="0">
                <a:latin typeface="+mn-lt"/>
              </a:rPr>
              <a:t>; </a:t>
            </a:r>
            <a:r>
              <a:rPr lang="en-US" sz="4000" dirty="0" err="1">
                <a:latin typeface="+mn-lt"/>
              </a:rPr>
              <a:t>Làm</a:t>
            </a:r>
            <a:r>
              <a:rPr lang="en-US" sz="4000" dirty="0">
                <a:latin typeface="+mn-lt"/>
              </a:rPr>
              <a:t> </a:t>
            </a:r>
            <a:r>
              <a:rPr lang="en-US" sz="4000" dirty="0" err="1">
                <a:latin typeface="+mn-lt"/>
              </a:rPr>
              <a:t>đơn</a:t>
            </a:r>
            <a:r>
              <a:rPr lang="en-US" sz="4000" dirty="0">
                <a:latin typeface="+mn-lt"/>
              </a:rPr>
              <a:t> </a:t>
            </a:r>
            <a:r>
              <a:rPr lang="en-US" sz="4000" dirty="0" err="1">
                <a:latin typeface="+mn-lt"/>
              </a:rPr>
              <a:t>xin</a:t>
            </a:r>
            <a:r>
              <a:rPr lang="en-US" sz="4000" dirty="0">
                <a:latin typeface="+mn-lt"/>
              </a:rPr>
              <a:t> </a:t>
            </a:r>
            <a:r>
              <a:rPr lang="en-US" sz="4000" dirty="0" err="1">
                <a:latin typeface="+mn-lt"/>
              </a:rPr>
              <a:t>ra</a:t>
            </a:r>
            <a:r>
              <a:rPr lang="en-US" sz="4000" dirty="0">
                <a:latin typeface="+mn-lt"/>
              </a:rPr>
              <a:t> </a:t>
            </a:r>
            <a:r>
              <a:rPr lang="en-US" sz="4000" dirty="0" err="1">
                <a:latin typeface="+mn-lt"/>
              </a:rPr>
              <a:t>Đảng</a:t>
            </a:r>
            <a:r>
              <a:rPr lang="en-US" sz="4000" dirty="0">
                <a:latin typeface="+mn-lt"/>
              </a:rPr>
              <a:t> (</a:t>
            </a:r>
            <a:r>
              <a:rPr lang="en-US" sz="4000" dirty="0" err="1">
                <a:latin typeface="+mn-lt"/>
              </a:rPr>
              <a:t>trừ</a:t>
            </a:r>
            <a:r>
              <a:rPr lang="en-US" sz="4000" dirty="0">
                <a:latin typeface="+mn-lt"/>
              </a:rPr>
              <a:t> </a:t>
            </a:r>
            <a:r>
              <a:rPr lang="en-US" sz="4000" dirty="0" err="1">
                <a:latin typeface="+mn-lt"/>
              </a:rPr>
              <a:t>trường</a:t>
            </a:r>
            <a:r>
              <a:rPr lang="en-US" sz="4000" dirty="0">
                <a:latin typeface="+mn-lt"/>
              </a:rPr>
              <a:t> </a:t>
            </a:r>
            <a:r>
              <a:rPr lang="en-US" sz="4000" dirty="0" err="1">
                <a:latin typeface="+mn-lt"/>
              </a:rPr>
              <a:t>hợp</a:t>
            </a:r>
            <a:r>
              <a:rPr lang="en-US" sz="4000" dirty="0">
                <a:latin typeface="+mn-lt"/>
              </a:rPr>
              <a:t> </a:t>
            </a:r>
            <a:r>
              <a:rPr lang="en-US" sz="4000" dirty="0" err="1">
                <a:latin typeface="+mn-lt"/>
              </a:rPr>
              <a:t>vì</a:t>
            </a:r>
            <a:r>
              <a:rPr lang="en-US" sz="4000" dirty="0">
                <a:latin typeface="+mn-lt"/>
              </a:rPr>
              <a:t> </a:t>
            </a:r>
            <a:r>
              <a:rPr lang="en-US" sz="4000" dirty="0" err="1">
                <a:latin typeface="+mn-lt"/>
              </a:rPr>
              <a:t>lý</a:t>
            </a:r>
            <a:r>
              <a:rPr lang="en-US" sz="4000" dirty="0">
                <a:latin typeface="+mn-lt"/>
              </a:rPr>
              <a:t> do </a:t>
            </a:r>
            <a:r>
              <a:rPr lang="en-US" sz="4000" dirty="0" err="1">
                <a:latin typeface="+mn-lt"/>
              </a:rPr>
              <a:t>gia</a:t>
            </a:r>
            <a:r>
              <a:rPr lang="en-US" sz="4000" dirty="0">
                <a:latin typeface="+mn-lt"/>
              </a:rPr>
              <a:t> </a:t>
            </a:r>
            <a:r>
              <a:rPr lang="en-US" sz="4000" dirty="0" err="1">
                <a:latin typeface="+mn-lt"/>
              </a:rPr>
              <a:t>đình</a:t>
            </a:r>
            <a:r>
              <a:rPr lang="en-US" sz="4000" dirty="0">
                <a:latin typeface="+mn-lt"/>
              </a:rPr>
              <a:t> </a:t>
            </a:r>
            <a:r>
              <a:rPr lang="en-US" sz="4000" dirty="0" err="1">
                <a:latin typeface="+mn-lt"/>
              </a:rPr>
              <a:t>đặc</a:t>
            </a:r>
            <a:r>
              <a:rPr lang="en-US" sz="4000" dirty="0">
                <a:latin typeface="+mn-lt"/>
              </a:rPr>
              <a:t> </a:t>
            </a:r>
            <a:r>
              <a:rPr lang="en-US" sz="4000" dirty="0" err="1">
                <a:latin typeface="+mn-lt"/>
              </a:rPr>
              <a:t>biệt</a:t>
            </a:r>
            <a:r>
              <a:rPr lang="en-US" sz="4000" dirty="0">
                <a:latin typeface="+mn-lt"/>
              </a:rPr>
              <a:t> </a:t>
            </a:r>
            <a:r>
              <a:rPr lang="en-US" sz="4000" dirty="0" err="1">
                <a:latin typeface="+mn-lt"/>
              </a:rPr>
              <a:t>khó</a:t>
            </a:r>
            <a:r>
              <a:rPr lang="en-US" sz="4000" dirty="0">
                <a:latin typeface="+mn-lt"/>
              </a:rPr>
              <a:t> </a:t>
            </a:r>
            <a:r>
              <a:rPr lang="en-US" sz="4000" dirty="0" err="1">
                <a:latin typeface="+mn-lt"/>
              </a:rPr>
              <a:t>khăn</a:t>
            </a:r>
            <a:r>
              <a:rPr lang="en-US" sz="4000" dirty="0">
                <a:latin typeface="+mn-lt"/>
              </a:rPr>
              <a:t>); </a:t>
            </a:r>
            <a:r>
              <a:rPr lang="en-US" sz="4000" dirty="0" err="1">
                <a:latin typeface="+mn-lt"/>
              </a:rPr>
              <a:t>gây</a:t>
            </a:r>
            <a:r>
              <a:rPr lang="en-US" sz="4000" dirty="0">
                <a:latin typeface="+mn-lt"/>
              </a:rPr>
              <a:t> </a:t>
            </a:r>
            <a:r>
              <a:rPr lang="en-US" sz="4000" dirty="0" err="1">
                <a:latin typeface="+mn-lt"/>
              </a:rPr>
              <a:t>mất</a:t>
            </a:r>
            <a:r>
              <a:rPr lang="en-US" sz="4000" dirty="0">
                <a:latin typeface="+mn-lt"/>
              </a:rPr>
              <a:t> </a:t>
            </a:r>
            <a:r>
              <a:rPr lang="en-US" sz="4000" dirty="0" err="1">
                <a:latin typeface="+mn-lt"/>
              </a:rPr>
              <a:t>đoàn</a:t>
            </a:r>
            <a:r>
              <a:rPr lang="en-US" sz="4000" dirty="0">
                <a:latin typeface="+mn-lt"/>
              </a:rPr>
              <a:t> </a:t>
            </a:r>
            <a:r>
              <a:rPr lang="en-US" sz="4000" dirty="0" err="1">
                <a:latin typeface="+mn-lt"/>
              </a:rPr>
              <a:t>kết</a:t>
            </a:r>
            <a:r>
              <a:rPr lang="en-US" sz="4000" dirty="0">
                <a:latin typeface="+mn-lt"/>
              </a:rPr>
              <a:t> </a:t>
            </a:r>
            <a:r>
              <a:rPr lang="en-US" sz="4000" dirty="0" err="1">
                <a:latin typeface="+mn-lt"/>
              </a:rPr>
              <a:t>nội</a:t>
            </a:r>
            <a:r>
              <a:rPr lang="en-US" sz="4000" dirty="0">
                <a:latin typeface="+mn-lt"/>
              </a:rPr>
              <a:t> </a:t>
            </a:r>
            <a:r>
              <a:rPr lang="en-US" sz="4000" dirty="0" err="1">
                <a:latin typeface="+mn-lt"/>
              </a:rPr>
              <a:t>bộ</a:t>
            </a:r>
            <a:r>
              <a:rPr lang="en-US" sz="4000" dirty="0">
                <a:latin typeface="+mn-lt"/>
              </a:rPr>
              <a:t> </a:t>
            </a:r>
            <a:r>
              <a:rPr lang="en-US" sz="4000" dirty="0" err="1">
                <a:latin typeface="+mn-lt"/>
              </a:rPr>
              <a:t>nghiệm</a:t>
            </a:r>
            <a:r>
              <a:rPr lang="en-US" sz="4000" dirty="0">
                <a:latin typeface="+mn-lt"/>
              </a:rPr>
              <a:t> </a:t>
            </a:r>
            <a:r>
              <a:rPr lang="en-US" sz="4000" dirty="0" err="1">
                <a:latin typeface="+mn-lt"/>
              </a:rPr>
              <a:t>trọng</a:t>
            </a:r>
            <a:r>
              <a:rPr lang="en-US" sz="4000" dirty="0">
                <a:latin typeface="+mn-lt"/>
              </a:rPr>
              <a:t>; </a:t>
            </a:r>
            <a:r>
              <a:rPr lang="en-US" sz="4000" dirty="0" err="1">
                <a:latin typeface="+mn-lt"/>
              </a:rPr>
              <a:t>bị</a:t>
            </a:r>
            <a:r>
              <a:rPr lang="en-US" sz="4000" dirty="0">
                <a:latin typeface="+mn-lt"/>
              </a:rPr>
              <a:t> </a:t>
            </a:r>
            <a:r>
              <a:rPr lang="en-US" sz="4000" dirty="0" err="1">
                <a:latin typeface="+mn-lt"/>
              </a:rPr>
              <a:t>kết</a:t>
            </a:r>
            <a:r>
              <a:rPr lang="en-US" sz="4000" dirty="0">
                <a:latin typeface="+mn-lt"/>
              </a:rPr>
              <a:t> </a:t>
            </a:r>
            <a:r>
              <a:rPr lang="en-US" sz="4000" dirty="0" err="1">
                <a:latin typeface="+mn-lt"/>
              </a:rPr>
              <a:t>án</a:t>
            </a:r>
            <a:r>
              <a:rPr lang="en-US" sz="4000" dirty="0">
                <a:latin typeface="+mn-lt"/>
              </a:rPr>
              <a:t> </a:t>
            </a:r>
            <a:r>
              <a:rPr lang="en-US" sz="4000" dirty="0" err="1">
                <a:latin typeface="+mn-lt"/>
              </a:rPr>
              <a:t>vì</a:t>
            </a:r>
            <a:r>
              <a:rPr lang="en-US" sz="4000" dirty="0">
                <a:latin typeface="+mn-lt"/>
              </a:rPr>
              <a:t> </a:t>
            </a:r>
            <a:r>
              <a:rPr lang="en-US" sz="4000" dirty="0" err="1">
                <a:latin typeface="+mn-lt"/>
              </a:rPr>
              <a:t>tội</a:t>
            </a:r>
            <a:r>
              <a:rPr lang="en-US" sz="4000" dirty="0">
                <a:latin typeface="+mn-lt"/>
              </a:rPr>
              <a:t> </a:t>
            </a:r>
            <a:r>
              <a:rPr lang="en-US" sz="4000" dirty="0" err="1">
                <a:latin typeface="+mn-lt"/>
              </a:rPr>
              <a:t>tham</a:t>
            </a:r>
            <a:r>
              <a:rPr lang="en-US" sz="4000" dirty="0">
                <a:latin typeface="+mn-lt"/>
              </a:rPr>
              <a:t> </a:t>
            </a:r>
            <a:r>
              <a:rPr lang="en-US" sz="4000" dirty="0" err="1">
                <a:latin typeface="+mn-lt"/>
              </a:rPr>
              <a:t>nhũng</a:t>
            </a:r>
            <a:r>
              <a:rPr lang="en-US" sz="4000" dirty="0">
                <a:latin typeface="+mn-lt"/>
              </a:rPr>
              <a:t>; </a:t>
            </a:r>
            <a:r>
              <a:rPr lang="en-US" sz="4000" dirty="0" err="1">
                <a:latin typeface="+mn-lt"/>
              </a:rPr>
              <a:t>bị</a:t>
            </a:r>
            <a:r>
              <a:rPr lang="en-US" sz="4000" dirty="0">
                <a:latin typeface="+mn-lt"/>
              </a:rPr>
              <a:t> </a:t>
            </a:r>
            <a:r>
              <a:rPr lang="en-US" sz="4000" dirty="0" err="1">
                <a:latin typeface="+mn-lt"/>
              </a:rPr>
              <a:t>kết</a:t>
            </a:r>
            <a:r>
              <a:rPr lang="en-US" sz="4000" dirty="0">
                <a:latin typeface="+mn-lt"/>
              </a:rPr>
              <a:t> </a:t>
            </a:r>
            <a:r>
              <a:rPr lang="en-US" sz="4000" dirty="0" err="1">
                <a:latin typeface="+mn-lt"/>
              </a:rPr>
              <a:t>án</a:t>
            </a:r>
            <a:r>
              <a:rPr lang="en-US" sz="4000" dirty="0">
                <a:latin typeface="+mn-lt"/>
              </a:rPr>
              <a:t> </a:t>
            </a:r>
            <a:r>
              <a:rPr lang="en-US" sz="4000" dirty="0" err="1">
                <a:latin typeface="+mn-lt"/>
              </a:rPr>
              <a:t>về</a:t>
            </a:r>
            <a:r>
              <a:rPr lang="en-US" sz="4000" dirty="0">
                <a:latin typeface="+mn-lt"/>
              </a:rPr>
              <a:t> </a:t>
            </a:r>
            <a:r>
              <a:rPr lang="en-US" sz="4000" dirty="0" err="1">
                <a:latin typeface="+mn-lt"/>
              </a:rPr>
              <a:t>tội</a:t>
            </a:r>
            <a:r>
              <a:rPr lang="en-US" sz="4000" dirty="0">
                <a:latin typeface="+mn-lt"/>
              </a:rPr>
              <a:t> </a:t>
            </a:r>
            <a:r>
              <a:rPr lang="en-US" sz="4000" dirty="0" err="1">
                <a:latin typeface="+mn-lt"/>
              </a:rPr>
              <a:t>nghiêm</a:t>
            </a:r>
            <a:r>
              <a:rPr lang="en-US" sz="4000" dirty="0">
                <a:latin typeface="+mn-lt"/>
              </a:rPr>
              <a:t> </a:t>
            </a:r>
            <a:r>
              <a:rPr lang="en-US" sz="4000" dirty="0" err="1">
                <a:latin typeface="+mn-lt"/>
              </a:rPr>
              <a:t>trọng</a:t>
            </a:r>
            <a:r>
              <a:rPr lang="en-US" sz="4000" dirty="0">
                <a:latin typeface="+mn-lt"/>
              </a:rPr>
              <a:t> </a:t>
            </a:r>
            <a:r>
              <a:rPr lang="en-US" sz="4000" dirty="0" err="1">
                <a:latin typeface="+mn-lt"/>
              </a:rPr>
              <a:t>trở</a:t>
            </a:r>
            <a:r>
              <a:rPr lang="en-US" sz="4000" dirty="0">
                <a:latin typeface="+mn-lt"/>
              </a:rPr>
              <a:t> </a:t>
            </a:r>
            <a:r>
              <a:rPr lang="en-US" sz="4000" dirty="0" err="1">
                <a:latin typeface="+mn-lt"/>
              </a:rPr>
              <a:t>lên</a:t>
            </a:r>
            <a:r>
              <a:rPr lang="en-US" sz="4000" dirty="0">
                <a:latin typeface="+mn-lt"/>
              </a:rPr>
              <a:t>.</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608806" y="533400"/>
            <a:ext cx="10896600" cy="1676400"/>
          </a:xfrm>
          <a:prstGeom prst="flowChartProcess">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r>
              <a:rPr lang="en-US" sz="3600" dirty="0"/>
              <a:t>- Chi </a:t>
            </a:r>
            <a:r>
              <a:rPr lang="en-US" sz="3600" dirty="0" err="1"/>
              <a:t>bộ</a:t>
            </a:r>
            <a:r>
              <a:rPr lang="en-US" sz="3600" dirty="0"/>
              <a:t> </a:t>
            </a:r>
            <a:r>
              <a:rPr lang="en-US" sz="3600" dirty="0" err="1"/>
              <a:t>phân</a:t>
            </a:r>
            <a:r>
              <a:rPr lang="en-US" sz="3600" dirty="0"/>
              <a:t> </a:t>
            </a:r>
            <a:r>
              <a:rPr lang="en-US" sz="3600" dirty="0" err="1"/>
              <a:t>công</a:t>
            </a:r>
            <a:r>
              <a:rPr lang="en-US" sz="3600" dirty="0"/>
              <a:t> </a:t>
            </a:r>
            <a:r>
              <a:rPr lang="en-US" sz="3600" dirty="0" err="1"/>
              <a:t>đảng</a:t>
            </a:r>
            <a:r>
              <a:rPr lang="en-US" sz="3600" dirty="0"/>
              <a:t> </a:t>
            </a:r>
            <a:r>
              <a:rPr lang="en-US" sz="3600" dirty="0" err="1"/>
              <a:t>viên</a:t>
            </a:r>
            <a:r>
              <a:rPr lang="en-US" sz="3600" dirty="0"/>
              <a:t> </a:t>
            </a:r>
            <a:r>
              <a:rPr lang="en-US" sz="3600" dirty="0" err="1"/>
              <a:t>chính</a:t>
            </a:r>
            <a:r>
              <a:rPr lang="en-US" sz="3600" dirty="0"/>
              <a:t> </a:t>
            </a:r>
            <a:r>
              <a:rPr lang="en-US" sz="3600" dirty="0" err="1"/>
              <a:t>thức</a:t>
            </a:r>
            <a:r>
              <a:rPr lang="en-US" sz="3600" dirty="0"/>
              <a:t> </a:t>
            </a:r>
            <a:r>
              <a:rPr lang="en-US" sz="3600" dirty="0" err="1"/>
              <a:t>giúp</a:t>
            </a:r>
            <a:r>
              <a:rPr lang="en-US" sz="3600" dirty="0"/>
              <a:t> </a:t>
            </a:r>
            <a:r>
              <a:rPr lang="en-US" sz="3600" dirty="0" err="1"/>
              <a:t>đỡ</a:t>
            </a:r>
            <a:r>
              <a:rPr lang="en-US" sz="3600" dirty="0"/>
              <a:t> </a:t>
            </a:r>
            <a:r>
              <a:rPr lang="en-US" sz="3600" dirty="0" err="1"/>
              <a:t>đảng</a:t>
            </a:r>
            <a:r>
              <a:rPr lang="en-US" sz="3600" dirty="0"/>
              <a:t> </a:t>
            </a:r>
            <a:r>
              <a:rPr lang="en-US" sz="3600" dirty="0" err="1"/>
              <a:t>viên</a:t>
            </a:r>
            <a:r>
              <a:rPr lang="en-US" sz="3600" dirty="0"/>
              <a:t> </a:t>
            </a:r>
            <a:r>
              <a:rPr lang="en-US" sz="3600" dirty="0" err="1"/>
              <a:t>dự</a:t>
            </a:r>
            <a:r>
              <a:rPr lang="en-US" sz="3600" dirty="0"/>
              <a:t> </a:t>
            </a:r>
            <a:r>
              <a:rPr lang="en-US" sz="3600" dirty="0" err="1"/>
              <a:t>bị</a:t>
            </a:r>
            <a:r>
              <a:rPr lang="en-US" sz="3600" dirty="0"/>
              <a:t> </a:t>
            </a:r>
            <a:r>
              <a:rPr lang="en-US" sz="3600" dirty="0" err="1"/>
              <a:t>phấn</a:t>
            </a:r>
            <a:r>
              <a:rPr lang="en-US" sz="3600" dirty="0"/>
              <a:t> </a:t>
            </a:r>
            <a:r>
              <a:rPr lang="en-US" sz="3600" dirty="0" err="1"/>
              <a:t>đấu</a:t>
            </a:r>
            <a:r>
              <a:rPr lang="en-US" sz="3600" dirty="0"/>
              <a:t> </a:t>
            </a:r>
            <a:r>
              <a:rPr lang="en-US" sz="3600" dirty="0" err="1"/>
              <a:t>trở</a:t>
            </a:r>
            <a:r>
              <a:rPr lang="en-US" sz="3600" dirty="0"/>
              <a:t> </a:t>
            </a:r>
            <a:r>
              <a:rPr lang="en-US" sz="3600" dirty="0" err="1"/>
              <a:t>thành</a:t>
            </a:r>
            <a:r>
              <a:rPr lang="en-US" sz="3600" dirty="0"/>
              <a:t> </a:t>
            </a:r>
            <a:r>
              <a:rPr lang="en-US" sz="3600" dirty="0" err="1"/>
              <a:t>đảng</a:t>
            </a:r>
            <a:r>
              <a:rPr lang="en-US" sz="3600" dirty="0"/>
              <a:t> </a:t>
            </a:r>
            <a:r>
              <a:rPr lang="en-US" sz="3600" dirty="0" err="1"/>
              <a:t>viên</a:t>
            </a:r>
            <a:r>
              <a:rPr lang="en-US" sz="3600" dirty="0"/>
              <a:t> </a:t>
            </a:r>
            <a:r>
              <a:rPr lang="en-US" sz="3600" dirty="0" err="1"/>
              <a:t>chính</a:t>
            </a:r>
            <a:r>
              <a:rPr lang="en-US" sz="3600" dirty="0"/>
              <a:t> </a:t>
            </a:r>
            <a:r>
              <a:rPr lang="en-US" sz="3600" dirty="0" err="1"/>
              <a:t>thức</a:t>
            </a:r>
            <a:r>
              <a:rPr lang="en-US" sz="3600" dirty="0"/>
              <a:t>.</a:t>
            </a:r>
          </a:p>
        </p:txBody>
      </p:sp>
      <p:sp>
        <p:nvSpPr>
          <p:cNvPr id="5" name="Flowchart: Process 4"/>
          <p:cNvSpPr/>
          <p:nvPr/>
        </p:nvSpPr>
        <p:spPr>
          <a:xfrm>
            <a:off x="608806" y="2743200"/>
            <a:ext cx="10896600" cy="3886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t>	</a:t>
            </a:r>
            <a:r>
              <a:rPr lang="en-US" sz="3600" dirty="0"/>
              <a:t>- Sau </a:t>
            </a:r>
            <a:r>
              <a:rPr lang="en-US" sz="3600" dirty="0" err="1"/>
              <a:t>khi</a:t>
            </a:r>
            <a:r>
              <a:rPr lang="en-US" sz="3600" dirty="0"/>
              <a:t> </a:t>
            </a:r>
            <a:r>
              <a:rPr lang="en-US" sz="3600" dirty="0" err="1"/>
              <a:t>tổ</a:t>
            </a:r>
            <a:r>
              <a:rPr lang="en-US" sz="3600" dirty="0"/>
              <a:t> </a:t>
            </a:r>
            <a:r>
              <a:rPr lang="en-US" sz="3600" dirty="0" err="1"/>
              <a:t>chức</a:t>
            </a:r>
            <a:r>
              <a:rPr lang="en-US" sz="3600" dirty="0"/>
              <a:t> </a:t>
            </a:r>
            <a:r>
              <a:rPr lang="en-US" sz="3600" dirty="0" err="1"/>
              <a:t>lễ</a:t>
            </a:r>
            <a:r>
              <a:rPr lang="en-US" sz="3600" dirty="0"/>
              <a:t> </a:t>
            </a:r>
            <a:r>
              <a:rPr lang="en-US" sz="3600" dirty="0" err="1"/>
              <a:t>kết</a:t>
            </a:r>
            <a:r>
              <a:rPr lang="en-US" sz="3600" dirty="0"/>
              <a:t> </a:t>
            </a:r>
            <a:r>
              <a:rPr lang="en-US" sz="3600" dirty="0" err="1"/>
              <a:t>nạp</a:t>
            </a:r>
            <a:r>
              <a:rPr lang="en-US" sz="3600" dirty="0"/>
              <a:t> </a:t>
            </a:r>
            <a:r>
              <a:rPr lang="en-US" sz="3600" dirty="0" err="1"/>
              <a:t>Đảng</a:t>
            </a:r>
            <a:r>
              <a:rPr lang="en-US" sz="3600" dirty="0"/>
              <a:t> </a:t>
            </a:r>
            <a:r>
              <a:rPr lang="en-US" sz="3600" dirty="0" err="1"/>
              <a:t>cho</a:t>
            </a:r>
            <a:r>
              <a:rPr lang="en-US" sz="3600" dirty="0"/>
              <a:t> </a:t>
            </a:r>
            <a:r>
              <a:rPr lang="en-US" sz="3600" dirty="0" err="1"/>
              <a:t>đảng</a:t>
            </a:r>
            <a:r>
              <a:rPr lang="en-US" sz="3600" dirty="0"/>
              <a:t> </a:t>
            </a:r>
            <a:r>
              <a:rPr lang="en-US" sz="3600" dirty="0" err="1"/>
              <a:t>viên</a:t>
            </a:r>
            <a:r>
              <a:rPr lang="en-US" sz="3600" dirty="0"/>
              <a:t>, </a:t>
            </a:r>
            <a:r>
              <a:rPr lang="en-US" sz="3600" dirty="0" err="1"/>
              <a:t>cấp</a:t>
            </a:r>
            <a:r>
              <a:rPr lang="en-US" sz="3600" dirty="0"/>
              <a:t> </a:t>
            </a:r>
            <a:r>
              <a:rPr lang="en-US" sz="3600" dirty="0" err="1"/>
              <a:t>ủy</a:t>
            </a:r>
            <a:r>
              <a:rPr lang="en-US" sz="3600" dirty="0"/>
              <a:t> </a:t>
            </a:r>
            <a:r>
              <a:rPr lang="en-US" sz="3600" dirty="0" err="1"/>
              <a:t>cơ</a:t>
            </a:r>
            <a:r>
              <a:rPr lang="en-US" sz="3600" dirty="0"/>
              <a:t> </a:t>
            </a:r>
            <a:r>
              <a:rPr lang="en-US" sz="3600" dirty="0" err="1"/>
              <a:t>sở</a:t>
            </a:r>
            <a:r>
              <a:rPr lang="en-US" sz="3600" dirty="0"/>
              <a:t> </a:t>
            </a:r>
            <a:r>
              <a:rPr lang="en-US" sz="3600" dirty="0" err="1"/>
              <a:t>hướng</a:t>
            </a:r>
            <a:r>
              <a:rPr lang="en-US" sz="3600" dirty="0"/>
              <a:t> </a:t>
            </a:r>
            <a:r>
              <a:rPr lang="en-US" sz="3600" dirty="0" err="1"/>
              <a:t>dẫn</a:t>
            </a:r>
            <a:r>
              <a:rPr lang="en-US" sz="3600" dirty="0"/>
              <a:t> </a:t>
            </a:r>
            <a:r>
              <a:rPr lang="en-US" sz="3600" dirty="0" err="1"/>
              <a:t>đảng</a:t>
            </a:r>
            <a:r>
              <a:rPr lang="en-US" sz="3600" dirty="0"/>
              <a:t> </a:t>
            </a:r>
            <a:r>
              <a:rPr lang="en-US" sz="3600" dirty="0" err="1"/>
              <a:t>viên</a:t>
            </a:r>
            <a:r>
              <a:rPr lang="en-US" sz="3600" dirty="0"/>
              <a:t> </a:t>
            </a:r>
            <a:r>
              <a:rPr lang="en-US" sz="3600" dirty="0" err="1"/>
              <a:t>khai</a:t>
            </a:r>
            <a:r>
              <a:rPr lang="en-US" sz="3600" dirty="0"/>
              <a:t> </a:t>
            </a:r>
            <a:r>
              <a:rPr lang="en-US" sz="3600" dirty="0" err="1"/>
              <a:t>phiếu</a:t>
            </a:r>
            <a:r>
              <a:rPr lang="en-US" sz="3600" dirty="0"/>
              <a:t> </a:t>
            </a:r>
            <a:r>
              <a:rPr lang="en-US" sz="3600" dirty="0" err="1"/>
              <a:t>đảng</a:t>
            </a:r>
            <a:r>
              <a:rPr lang="en-US" sz="3600" dirty="0"/>
              <a:t> </a:t>
            </a:r>
            <a:r>
              <a:rPr lang="en-US" sz="3600" dirty="0" err="1"/>
              <a:t>viên</a:t>
            </a:r>
            <a:r>
              <a:rPr lang="en-US" sz="3600" dirty="0"/>
              <a:t>, </a:t>
            </a:r>
            <a:r>
              <a:rPr lang="en-US" sz="3600" dirty="0" err="1"/>
              <a:t>lý</a:t>
            </a:r>
            <a:r>
              <a:rPr lang="en-US" sz="3600" dirty="0"/>
              <a:t> </a:t>
            </a:r>
            <a:r>
              <a:rPr lang="en-US" sz="3600" dirty="0" err="1"/>
              <a:t>lịch</a:t>
            </a:r>
            <a:r>
              <a:rPr lang="en-US" sz="3600" dirty="0"/>
              <a:t> </a:t>
            </a:r>
            <a:r>
              <a:rPr lang="en-US" sz="3600" dirty="0" err="1"/>
              <a:t>đảng</a:t>
            </a:r>
            <a:r>
              <a:rPr lang="en-US" sz="3600" dirty="0"/>
              <a:t> </a:t>
            </a:r>
            <a:r>
              <a:rPr lang="en-US" sz="3600" dirty="0" err="1"/>
              <a:t>viên</a:t>
            </a:r>
            <a:r>
              <a:rPr lang="en-US" sz="3600" dirty="0"/>
              <a:t> </a:t>
            </a:r>
            <a:r>
              <a:rPr lang="en-US" sz="3600" dirty="0" err="1"/>
              <a:t>gửi</a:t>
            </a:r>
            <a:r>
              <a:rPr lang="en-US" sz="3600" dirty="0"/>
              <a:t> </a:t>
            </a:r>
            <a:r>
              <a:rPr lang="en-US" sz="3600" dirty="0" err="1"/>
              <a:t>về</a:t>
            </a:r>
            <a:r>
              <a:rPr lang="en-US" sz="3600" dirty="0"/>
              <a:t> Ban </a:t>
            </a:r>
            <a:r>
              <a:rPr lang="en-US" sz="3600" dirty="0" err="1"/>
              <a:t>Tổ</a:t>
            </a:r>
            <a:r>
              <a:rPr lang="en-US" sz="3600" dirty="0"/>
              <a:t> </a:t>
            </a:r>
            <a:r>
              <a:rPr lang="en-US" sz="3600" dirty="0" err="1"/>
              <a:t>chức</a:t>
            </a:r>
            <a:r>
              <a:rPr lang="en-US" sz="3600" dirty="0"/>
              <a:t> </a:t>
            </a:r>
            <a:r>
              <a:rPr lang="en-US" sz="3600" dirty="0" err="1"/>
              <a:t>Đảng</a:t>
            </a:r>
            <a:r>
              <a:rPr lang="en-US" sz="3600" dirty="0"/>
              <a:t> </a:t>
            </a:r>
            <a:r>
              <a:rPr lang="en-US" sz="3600" dirty="0" err="1"/>
              <a:t>ủy</a:t>
            </a:r>
            <a:r>
              <a:rPr lang="en-US" sz="3600" dirty="0"/>
              <a:t> </a:t>
            </a:r>
            <a:r>
              <a:rPr lang="en-US" sz="3600" dirty="0" err="1"/>
              <a:t>Khối</a:t>
            </a:r>
            <a:r>
              <a:rPr lang="en-US" sz="3600" dirty="0"/>
              <a:t> </a:t>
            </a:r>
            <a:r>
              <a:rPr lang="en-US" sz="3600" dirty="0" err="1"/>
              <a:t>gửi</a:t>
            </a:r>
            <a:r>
              <a:rPr lang="en-US" sz="3600" dirty="0"/>
              <a:t> </a:t>
            </a:r>
            <a:r>
              <a:rPr lang="en-US" sz="3600" dirty="0" err="1"/>
              <a:t>kèm</a:t>
            </a:r>
            <a:r>
              <a:rPr lang="en-US" sz="3600" dirty="0"/>
              <a:t> 01 </a:t>
            </a:r>
            <a:r>
              <a:rPr lang="en-US" sz="3600" dirty="0" err="1"/>
              <a:t>Quyết</a:t>
            </a:r>
            <a:r>
              <a:rPr lang="en-US" sz="3600" dirty="0"/>
              <a:t> </a:t>
            </a:r>
            <a:r>
              <a:rPr lang="en-US" sz="3600" dirty="0" err="1"/>
              <a:t>định</a:t>
            </a:r>
            <a:r>
              <a:rPr lang="en-US" sz="3600" dirty="0"/>
              <a:t> </a:t>
            </a:r>
            <a:r>
              <a:rPr lang="en-US" sz="3600" dirty="0" err="1"/>
              <a:t>kết</a:t>
            </a:r>
            <a:r>
              <a:rPr lang="en-US" sz="3600" dirty="0"/>
              <a:t> </a:t>
            </a:r>
            <a:r>
              <a:rPr lang="en-US" sz="3600" dirty="0" err="1"/>
              <a:t>nạp</a:t>
            </a:r>
            <a:r>
              <a:rPr lang="en-US" sz="3600" dirty="0"/>
              <a:t> </a:t>
            </a:r>
            <a:r>
              <a:rPr lang="en-US" sz="3600" dirty="0" err="1"/>
              <a:t>đảng</a:t>
            </a:r>
            <a:r>
              <a:rPr lang="en-US" sz="3600" dirty="0"/>
              <a:t> </a:t>
            </a:r>
            <a:r>
              <a:rPr lang="en-US" sz="3600" dirty="0" err="1"/>
              <a:t>viên</a:t>
            </a:r>
            <a:r>
              <a:rPr lang="en-US" sz="3600" dirty="0"/>
              <a:t> </a:t>
            </a:r>
            <a:r>
              <a:rPr lang="en-US" sz="3600" i="1" dirty="0"/>
              <a:t>(</a:t>
            </a:r>
            <a:r>
              <a:rPr lang="en-US" sz="3600" i="1" dirty="0" err="1"/>
              <a:t>có</a:t>
            </a:r>
            <a:r>
              <a:rPr lang="en-US" sz="3600" i="1" dirty="0"/>
              <a:t> </a:t>
            </a:r>
            <a:r>
              <a:rPr lang="en-US" sz="3600" i="1" dirty="0" err="1"/>
              <a:t>chữ</a:t>
            </a:r>
            <a:r>
              <a:rPr lang="en-US" sz="3600" i="1" dirty="0"/>
              <a:t> </a:t>
            </a:r>
            <a:r>
              <a:rPr lang="en-US" sz="3600" i="1" dirty="0" err="1"/>
              <a:t>ký</a:t>
            </a:r>
            <a:r>
              <a:rPr lang="en-US" sz="3600" i="1" dirty="0"/>
              <a:t> </a:t>
            </a:r>
            <a:r>
              <a:rPr lang="en-US" sz="3600" i="1" dirty="0" err="1"/>
              <a:t>của</a:t>
            </a:r>
            <a:r>
              <a:rPr lang="en-US" sz="3600" i="1" dirty="0"/>
              <a:t> </a:t>
            </a:r>
            <a:r>
              <a:rPr lang="en-US" sz="3600" i="1" dirty="0" err="1"/>
              <a:t>Bí</a:t>
            </a:r>
            <a:r>
              <a:rPr lang="en-US" sz="3600" i="1" dirty="0"/>
              <a:t> </a:t>
            </a:r>
            <a:r>
              <a:rPr lang="en-US" sz="3600" i="1" dirty="0" err="1"/>
              <a:t>thư</a:t>
            </a:r>
            <a:r>
              <a:rPr lang="en-US" sz="3600" i="1" dirty="0"/>
              <a:t> Chi </a:t>
            </a:r>
            <a:r>
              <a:rPr lang="en-US" sz="3600" i="1" dirty="0" err="1"/>
              <a:t>bộ</a:t>
            </a:r>
            <a:r>
              <a:rPr lang="en-US" sz="3600" i="1" dirty="0"/>
              <a:t> </a:t>
            </a:r>
            <a:r>
              <a:rPr lang="en-US" sz="3600" i="1" dirty="0" err="1"/>
              <a:t>dưới</a:t>
            </a:r>
            <a:r>
              <a:rPr lang="en-US" sz="3600" i="1" dirty="0"/>
              <a:t> </a:t>
            </a:r>
            <a:r>
              <a:rPr lang="en-US" sz="3600" i="1" dirty="0" err="1"/>
              <a:t>ngày</a:t>
            </a:r>
            <a:r>
              <a:rPr lang="en-US" sz="3600" i="1" dirty="0"/>
              <a:t> Chi </a:t>
            </a:r>
            <a:r>
              <a:rPr lang="en-US" sz="3600" i="1" dirty="0" err="1"/>
              <a:t>bộ</a:t>
            </a:r>
            <a:r>
              <a:rPr lang="en-US" sz="3600" i="1" dirty="0"/>
              <a:t> </a:t>
            </a:r>
            <a:r>
              <a:rPr lang="en-US" sz="3600" i="1" dirty="0" err="1"/>
              <a:t>tổ</a:t>
            </a:r>
            <a:r>
              <a:rPr lang="en-US" sz="3600" i="1" dirty="0"/>
              <a:t> </a:t>
            </a:r>
            <a:r>
              <a:rPr lang="en-US" sz="3600" i="1" dirty="0" err="1"/>
              <a:t>chức</a:t>
            </a:r>
            <a:r>
              <a:rPr lang="en-US" sz="3600" i="1" dirty="0"/>
              <a:t> </a:t>
            </a:r>
            <a:r>
              <a:rPr lang="en-US" sz="3600" i="1" dirty="0" err="1"/>
              <a:t>kết</a:t>
            </a:r>
            <a:r>
              <a:rPr lang="en-US" sz="3600" i="1" dirty="0"/>
              <a:t> </a:t>
            </a:r>
            <a:r>
              <a:rPr lang="en-US" sz="3600" i="1" dirty="0" err="1"/>
              <a:t>nạp</a:t>
            </a:r>
            <a:r>
              <a:rPr lang="en-US" sz="3600" i="1" dirty="0"/>
              <a:t>)</a:t>
            </a:r>
            <a:r>
              <a:rPr lang="en-US" sz="3600" dirty="0"/>
              <a:t>, </a:t>
            </a:r>
            <a:r>
              <a:rPr lang="en-US" sz="3600" dirty="0" err="1"/>
              <a:t>thời</a:t>
            </a:r>
            <a:r>
              <a:rPr lang="en-US" sz="3600" dirty="0"/>
              <a:t> </a:t>
            </a:r>
            <a:r>
              <a:rPr lang="en-US" sz="3600" dirty="0" err="1"/>
              <a:t>gian</a:t>
            </a:r>
            <a:r>
              <a:rPr lang="en-US" sz="3600" dirty="0"/>
              <a:t> </a:t>
            </a:r>
            <a:r>
              <a:rPr lang="en-US" sz="3600" dirty="0" err="1"/>
              <a:t>chậm</a:t>
            </a:r>
            <a:r>
              <a:rPr lang="en-US" sz="3600" dirty="0"/>
              <a:t> </a:t>
            </a:r>
            <a:r>
              <a:rPr lang="en-US" sz="3600" dirty="0" err="1"/>
              <a:t>nhất</a:t>
            </a:r>
            <a:r>
              <a:rPr lang="en-US" sz="3600" dirty="0"/>
              <a:t> </a:t>
            </a:r>
            <a:r>
              <a:rPr lang="en-US" sz="3600" dirty="0" err="1"/>
              <a:t>sau</a:t>
            </a:r>
            <a:r>
              <a:rPr lang="en-US" sz="3600" dirty="0"/>
              <a:t> 15 </a:t>
            </a:r>
            <a:r>
              <a:rPr lang="en-US" sz="3600" dirty="0" err="1"/>
              <a:t>ngày</a:t>
            </a:r>
            <a:r>
              <a:rPr lang="en-US" sz="3600" dirty="0"/>
              <a:t> </a:t>
            </a:r>
            <a:r>
              <a:rPr lang="en-US" sz="3600" dirty="0" err="1"/>
              <a:t>làm</a:t>
            </a:r>
            <a:r>
              <a:rPr lang="en-US" sz="3600" dirty="0"/>
              <a:t> </a:t>
            </a:r>
            <a:r>
              <a:rPr lang="en-US" sz="3600" dirty="0" err="1"/>
              <a:t>việc</a:t>
            </a:r>
            <a:r>
              <a:rPr lang="en-US" sz="3600" dirty="0"/>
              <a:t> </a:t>
            </a:r>
            <a:r>
              <a:rPr lang="en-US" sz="3600" dirty="0" err="1"/>
              <a:t>kể</a:t>
            </a:r>
            <a:r>
              <a:rPr lang="en-US" sz="3600" dirty="0"/>
              <a:t> </a:t>
            </a:r>
            <a:r>
              <a:rPr lang="en-US" sz="3600" dirty="0" err="1"/>
              <a:t>từ</a:t>
            </a:r>
            <a:r>
              <a:rPr lang="en-US" sz="3600" dirty="0"/>
              <a:t> </a:t>
            </a:r>
            <a:r>
              <a:rPr lang="en-US" sz="3600" dirty="0" err="1"/>
              <a:t>ngày</a:t>
            </a:r>
            <a:r>
              <a:rPr lang="en-US" sz="3600" dirty="0"/>
              <a:t> chi </a:t>
            </a:r>
            <a:r>
              <a:rPr lang="en-US" sz="3600" dirty="0" err="1"/>
              <a:t>bộ</a:t>
            </a:r>
            <a:r>
              <a:rPr lang="en-US" sz="3600" dirty="0"/>
              <a:t> </a:t>
            </a:r>
            <a:r>
              <a:rPr lang="en-US" sz="3600" dirty="0" err="1"/>
              <a:t>tổ</a:t>
            </a:r>
            <a:r>
              <a:rPr lang="en-US" sz="3600" dirty="0"/>
              <a:t> </a:t>
            </a:r>
            <a:r>
              <a:rPr lang="en-US" sz="3600" dirty="0" err="1"/>
              <a:t>chức</a:t>
            </a:r>
            <a:r>
              <a:rPr lang="en-US" sz="3600" dirty="0"/>
              <a:t> </a:t>
            </a:r>
            <a:r>
              <a:rPr lang="en-US" sz="3600" dirty="0" err="1"/>
              <a:t>lễ</a:t>
            </a:r>
            <a:r>
              <a:rPr lang="en-US" sz="3600" dirty="0"/>
              <a:t> </a:t>
            </a:r>
            <a:r>
              <a:rPr lang="en-US" sz="3600" dirty="0" err="1"/>
              <a:t>kết</a:t>
            </a:r>
            <a:r>
              <a:rPr lang="en-US" sz="3600" dirty="0"/>
              <a:t> </a:t>
            </a:r>
            <a:r>
              <a:rPr lang="en-US" sz="3600" dirty="0" err="1"/>
              <a:t>nạp</a:t>
            </a:r>
            <a:r>
              <a:rPr lang="en-US" sz="3600" dirty="0"/>
              <a:t> </a:t>
            </a:r>
            <a:r>
              <a:rPr lang="en-US" sz="3600" dirty="0" err="1"/>
              <a:t>cho</a:t>
            </a:r>
            <a:r>
              <a:rPr lang="en-US" sz="3600" dirty="0"/>
              <a:t> </a:t>
            </a:r>
            <a:r>
              <a:rPr lang="en-US" sz="3600" dirty="0" err="1"/>
              <a:t>đảng</a:t>
            </a:r>
            <a:r>
              <a:rPr lang="en-US" sz="3600" dirty="0"/>
              <a:t> </a:t>
            </a:r>
            <a:r>
              <a:rPr lang="en-US" sz="3600" dirty="0" err="1"/>
              <a:t>viên</a:t>
            </a:r>
            <a:endParaRPr lang="en-US" sz="3600" dirty="0"/>
          </a:p>
        </p:txBody>
      </p:sp>
    </p:spTree>
    <p:extLst>
      <p:ext uri="{BB962C8B-B14F-4D97-AF65-F5344CB8AC3E}">
        <p14:creationId xmlns:p14="http://schemas.microsoft.com/office/powerpoint/2010/main" val="5361048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mn-lt"/>
              </a:rPr>
              <a:t>2. KHAI LÝ LỊCH ĐẢNG VIÊN (</a:t>
            </a:r>
            <a:r>
              <a:rPr lang="en-US" sz="2800" b="1" dirty="0" err="1">
                <a:latin typeface="+mn-lt"/>
              </a:rPr>
              <a:t>Mẫu</a:t>
            </a:r>
            <a:r>
              <a:rPr lang="en-US" sz="2800" b="1" dirty="0">
                <a:latin typeface="+mn-lt"/>
              </a:rPr>
              <a:t> 1-HSĐV)</a:t>
            </a:r>
          </a:p>
        </p:txBody>
      </p:sp>
      <p:sp>
        <p:nvSpPr>
          <p:cNvPr id="4" name="Flowchart: Process 3"/>
          <p:cNvSpPr/>
          <p:nvPr/>
        </p:nvSpPr>
        <p:spPr>
          <a:xfrm>
            <a:off x="304006" y="1371600"/>
            <a:ext cx="11658600" cy="5257800"/>
          </a:xfrm>
          <a:prstGeom prst="flowChartProcess">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0000CC"/>
                </a:solidFill>
              </a:rPr>
              <a:t>Chi </a:t>
            </a:r>
            <a:r>
              <a:rPr lang="en-US" sz="3600" dirty="0" err="1">
                <a:solidFill>
                  <a:srgbClr val="0000CC"/>
                </a:solidFill>
              </a:rPr>
              <a:t>bộ</a:t>
            </a:r>
            <a:r>
              <a:rPr lang="en-US" sz="3600" dirty="0">
                <a:solidFill>
                  <a:srgbClr val="0000CC"/>
                </a:solidFill>
              </a:rPr>
              <a:t> </a:t>
            </a:r>
            <a:r>
              <a:rPr lang="en-US" sz="3600" dirty="0" err="1">
                <a:solidFill>
                  <a:srgbClr val="0000CC"/>
                </a:solidFill>
              </a:rPr>
              <a:t>hướng</a:t>
            </a:r>
            <a:r>
              <a:rPr lang="en-US" sz="3600" dirty="0">
                <a:solidFill>
                  <a:srgbClr val="0000CC"/>
                </a:solidFill>
              </a:rPr>
              <a:t> </a:t>
            </a:r>
            <a:r>
              <a:rPr lang="en-US" sz="3600" dirty="0" err="1">
                <a:solidFill>
                  <a:srgbClr val="0000CC"/>
                </a:solidFill>
              </a:rPr>
              <a:t>dẫn</a:t>
            </a:r>
            <a:r>
              <a:rPr lang="en-US" sz="3600" dirty="0">
                <a:solidFill>
                  <a:srgbClr val="0000CC"/>
                </a:solidFill>
              </a:rPr>
              <a:t> </a:t>
            </a:r>
            <a:r>
              <a:rPr lang="en-US" sz="3600" dirty="0" err="1">
                <a:solidFill>
                  <a:srgbClr val="0000CC"/>
                </a:solidFill>
              </a:rPr>
              <a:t>đảng</a:t>
            </a:r>
            <a:r>
              <a:rPr lang="en-US" sz="3600" dirty="0">
                <a:solidFill>
                  <a:srgbClr val="0000CC"/>
                </a:solidFill>
              </a:rPr>
              <a:t> </a:t>
            </a:r>
            <a:r>
              <a:rPr lang="en-US" sz="3600" dirty="0" err="1">
                <a:solidFill>
                  <a:srgbClr val="0000CC"/>
                </a:solidFill>
              </a:rPr>
              <a:t>viên</a:t>
            </a:r>
            <a:r>
              <a:rPr lang="en-US" sz="3600" dirty="0">
                <a:solidFill>
                  <a:srgbClr val="0000CC"/>
                </a:solidFill>
              </a:rPr>
              <a:t> </a:t>
            </a:r>
            <a:r>
              <a:rPr lang="en-US" sz="3600" dirty="0" err="1">
                <a:solidFill>
                  <a:srgbClr val="0000CC"/>
                </a:solidFill>
              </a:rPr>
              <a:t>khai</a:t>
            </a:r>
            <a:r>
              <a:rPr lang="en-US" sz="3600" dirty="0">
                <a:solidFill>
                  <a:srgbClr val="0000CC"/>
                </a:solidFill>
              </a:rPr>
              <a:t> </a:t>
            </a:r>
            <a:r>
              <a:rPr lang="en-US" sz="3600" dirty="0" err="1">
                <a:solidFill>
                  <a:srgbClr val="0000CC"/>
                </a:solidFill>
              </a:rPr>
              <a:t>lý</a:t>
            </a:r>
            <a:r>
              <a:rPr lang="en-US" sz="3600" dirty="0">
                <a:solidFill>
                  <a:srgbClr val="0000CC"/>
                </a:solidFill>
              </a:rPr>
              <a:t> </a:t>
            </a:r>
            <a:r>
              <a:rPr lang="en-US" sz="3600" dirty="0" err="1">
                <a:solidFill>
                  <a:srgbClr val="0000CC"/>
                </a:solidFill>
              </a:rPr>
              <a:t>lịch</a:t>
            </a:r>
            <a:r>
              <a:rPr lang="en-US" sz="3600" dirty="0">
                <a:solidFill>
                  <a:srgbClr val="0000CC"/>
                </a:solidFill>
              </a:rPr>
              <a:t> </a:t>
            </a:r>
            <a:r>
              <a:rPr lang="en-US" sz="3600" dirty="0" err="1">
                <a:solidFill>
                  <a:srgbClr val="0000CC"/>
                </a:solidFill>
              </a:rPr>
              <a:t>đảng</a:t>
            </a:r>
            <a:r>
              <a:rPr lang="en-US" sz="3600" dirty="0">
                <a:solidFill>
                  <a:srgbClr val="0000CC"/>
                </a:solidFill>
              </a:rPr>
              <a:t> </a:t>
            </a:r>
            <a:r>
              <a:rPr lang="en-US" sz="3600" dirty="0" err="1">
                <a:solidFill>
                  <a:srgbClr val="0000CC"/>
                </a:solidFill>
              </a:rPr>
              <a:t>viên</a:t>
            </a:r>
            <a:r>
              <a:rPr lang="en-US" sz="3600" dirty="0">
                <a:solidFill>
                  <a:srgbClr val="0000CC"/>
                </a:solidFill>
              </a:rPr>
              <a:t>.</a:t>
            </a:r>
          </a:p>
          <a:p>
            <a:r>
              <a:rPr lang="en-US" sz="3600" dirty="0">
                <a:solidFill>
                  <a:srgbClr val="0000CC"/>
                </a:solidFill>
              </a:rPr>
              <a:t>	- </a:t>
            </a:r>
            <a:r>
              <a:rPr lang="en-US" sz="3600" dirty="0" err="1">
                <a:solidFill>
                  <a:srgbClr val="0000CC"/>
                </a:solidFill>
              </a:rPr>
              <a:t>Sơ</a:t>
            </a:r>
            <a:r>
              <a:rPr lang="en-US" sz="3600" dirty="0">
                <a:solidFill>
                  <a:srgbClr val="0000CC"/>
                </a:solidFill>
              </a:rPr>
              <a:t> </a:t>
            </a:r>
            <a:r>
              <a:rPr lang="en-US" sz="3600" dirty="0" err="1">
                <a:solidFill>
                  <a:srgbClr val="0000CC"/>
                </a:solidFill>
              </a:rPr>
              <a:t>lược</a:t>
            </a:r>
            <a:r>
              <a:rPr lang="en-US" sz="3600" dirty="0">
                <a:solidFill>
                  <a:srgbClr val="0000CC"/>
                </a:solidFill>
              </a:rPr>
              <a:t> </a:t>
            </a:r>
            <a:r>
              <a:rPr lang="en-US" sz="3600" dirty="0" err="1">
                <a:solidFill>
                  <a:srgbClr val="0000CC"/>
                </a:solidFill>
              </a:rPr>
              <a:t>lý</a:t>
            </a:r>
            <a:r>
              <a:rPr lang="en-US" sz="3600" dirty="0">
                <a:solidFill>
                  <a:srgbClr val="0000CC"/>
                </a:solidFill>
              </a:rPr>
              <a:t> </a:t>
            </a:r>
            <a:r>
              <a:rPr lang="en-US" sz="3600" dirty="0" err="1">
                <a:solidFill>
                  <a:srgbClr val="0000CC"/>
                </a:solidFill>
              </a:rPr>
              <a:t>lịch</a:t>
            </a:r>
            <a:r>
              <a:rPr lang="en-US" sz="3600" dirty="0">
                <a:solidFill>
                  <a:srgbClr val="0000CC"/>
                </a:solidFill>
              </a:rPr>
              <a:t>: </a:t>
            </a:r>
            <a:r>
              <a:rPr lang="en-US" sz="3600" dirty="0" err="1">
                <a:solidFill>
                  <a:srgbClr val="0000CC"/>
                </a:solidFill>
              </a:rPr>
              <a:t>đã</a:t>
            </a:r>
            <a:r>
              <a:rPr lang="en-US" sz="3600" dirty="0">
                <a:solidFill>
                  <a:srgbClr val="0000CC"/>
                </a:solidFill>
              </a:rPr>
              <a:t> </a:t>
            </a:r>
            <a:r>
              <a:rPr lang="en-US" sz="3600" dirty="0" err="1">
                <a:solidFill>
                  <a:srgbClr val="0000CC"/>
                </a:solidFill>
              </a:rPr>
              <a:t>có</a:t>
            </a:r>
            <a:r>
              <a:rPr lang="en-US" sz="3600" dirty="0">
                <a:solidFill>
                  <a:srgbClr val="0000CC"/>
                </a:solidFill>
              </a:rPr>
              <a:t> </a:t>
            </a:r>
            <a:r>
              <a:rPr lang="en-US" sz="3600" dirty="0" err="1">
                <a:solidFill>
                  <a:srgbClr val="0000CC"/>
                </a:solidFill>
              </a:rPr>
              <a:t>mẫu</a:t>
            </a:r>
            <a:r>
              <a:rPr lang="en-US" sz="3600" dirty="0">
                <a:solidFill>
                  <a:srgbClr val="0000CC"/>
                </a:solidFill>
              </a:rPr>
              <a:t> </a:t>
            </a:r>
            <a:r>
              <a:rPr lang="en-US" sz="3600" dirty="0" err="1">
                <a:solidFill>
                  <a:srgbClr val="0000CC"/>
                </a:solidFill>
              </a:rPr>
              <a:t>sẵn</a:t>
            </a:r>
            <a:r>
              <a:rPr lang="en-US" sz="3600" dirty="0">
                <a:solidFill>
                  <a:srgbClr val="0000CC"/>
                </a:solidFill>
              </a:rPr>
              <a:t> </a:t>
            </a:r>
            <a:r>
              <a:rPr lang="en-US" sz="3600" dirty="0" err="1">
                <a:solidFill>
                  <a:srgbClr val="0000CC"/>
                </a:solidFill>
              </a:rPr>
              <a:t>điền</a:t>
            </a:r>
            <a:r>
              <a:rPr lang="en-US" sz="3600" dirty="0">
                <a:solidFill>
                  <a:srgbClr val="0000CC"/>
                </a:solidFill>
              </a:rPr>
              <a:t> </a:t>
            </a:r>
            <a:r>
              <a:rPr lang="en-US" sz="3600" dirty="0" err="1">
                <a:solidFill>
                  <a:srgbClr val="0000CC"/>
                </a:solidFill>
              </a:rPr>
              <a:t>vào</a:t>
            </a:r>
            <a:r>
              <a:rPr lang="en-US" sz="3600" dirty="0">
                <a:solidFill>
                  <a:srgbClr val="0000CC"/>
                </a:solidFill>
              </a:rPr>
              <a:t>;</a:t>
            </a:r>
          </a:p>
          <a:p>
            <a:r>
              <a:rPr lang="en-US" sz="3600" b="1" dirty="0">
                <a:solidFill>
                  <a:srgbClr val="0000CC"/>
                </a:solidFill>
              </a:rPr>
              <a:t>	- </a:t>
            </a:r>
            <a:r>
              <a:rPr lang="en-US" sz="3600" b="1" dirty="0" err="1">
                <a:solidFill>
                  <a:srgbClr val="0000CC"/>
                </a:solidFill>
              </a:rPr>
              <a:t>Lịch</a:t>
            </a:r>
            <a:r>
              <a:rPr lang="en-US" sz="3600" b="1" dirty="0">
                <a:solidFill>
                  <a:srgbClr val="0000CC"/>
                </a:solidFill>
              </a:rPr>
              <a:t> </a:t>
            </a:r>
            <a:r>
              <a:rPr lang="en-US" sz="3600" b="1" dirty="0" err="1">
                <a:solidFill>
                  <a:srgbClr val="0000CC"/>
                </a:solidFill>
              </a:rPr>
              <a:t>sử</a:t>
            </a:r>
            <a:r>
              <a:rPr lang="en-US" sz="3600" b="1" dirty="0">
                <a:solidFill>
                  <a:srgbClr val="0000CC"/>
                </a:solidFill>
              </a:rPr>
              <a:t> </a:t>
            </a:r>
            <a:r>
              <a:rPr lang="en-US" sz="3600" b="1" dirty="0" err="1">
                <a:solidFill>
                  <a:srgbClr val="0000CC"/>
                </a:solidFill>
              </a:rPr>
              <a:t>bản</a:t>
            </a:r>
            <a:r>
              <a:rPr lang="en-US" sz="3600" b="1" dirty="0">
                <a:solidFill>
                  <a:srgbClr val="0000CC"/>
                </a:solidFill>
              </a:rPr>
              <a:t> </a:t>
            </a:r>
            <a:r>
              <a:rPr lang="en-US" sz="3600" b="1" dirty="0" err="1">
                <a:solidFill>
                  <a:srgbClr val="0000CC"/>
                </a:solidFill>
              </a:rPr>
              <a:t>thân</a:t>
            </a:r>
            <a:r>
              <a:rPr lang="en-US" sz="3600" b="1" dirty="0">
                <a:solidFill>
                  <a:srgbClr val="0000CC"/>
                </a:solidFill>
              </a:rPr>
              <a:t>:</a:t>
            </a:r>
          </a:p>
          <a:p>
            <a:r>
              <a:rPr lang="en-US" sz="3600" dirty="0">
                <a:solidFill>
                  <a:srgbClr val="0000CC"/>
                </a:solidFill>
              </a:rPr>
              <a:t>	a. </a:t>
            </a:r>
            <a:r>
              <a:rPr lang="en-US" sz="3600" dirty="0" err="1">
                <a:solidFill>
                  <a:srgbClr val="0000CC"/>
                </a:solidFill>
              </a:rPr>
              <a:t>Bị</a:t>
            </a:r>
            <a:r>
              <a:rPr lang="en-US" sz="3600" dirty="0">
                <a:solidFill>
                  <a:srgbClr val="0000CC"/>
                </a:solidFill>
              </a:rPr>
              <a:t> </a:t>
            </a:r>
            <a:r>
              <a:rPr lang="en-US" sz="3600" dirty="0" err="1">
                <a:solidFill>
                  <a:srgbClr val="0000CC"/>
                </a:solidFill>
              </a:rPr>
              <a:t>khai</a:t>
            </a:r>
            <a:r>
              <a:rPr lang="en-US" sz="3600" dirty="0">
                <a:solidFill>
                  <a:srgbClr val="0000CC"/>
                </a:solidFill>
              </a:rPr>
              <a:t> </a:t>
            </a:r>
            <a:r>
              <a:rPr lang="en-US" sz="3600" dirty="0" err="1">
                <a:solidFill>
                  <a:srgbClr val="0000CC"/>
                </a:solidFill>
              </a:rPr>
              <a:t>trừ</a:t>
            </a:r>
            <a:r>
              <a:rPr lang="en-US" sz="3600" dirty="0">
                <a:solidFill>
                  <a:srgbClr val="0000CC"/>
                </a:solidFill>
              </a:rPr>
              <a:t> </a:t>
            </a:r>
            <a:r>
              <a:rPr lang="en-US" sz="3600" dirty="0" err="1">
                <a:solidFill>
                  <a:srgbClr val="0000CC"/>
                </a:solidFill>
              </a:rPr>
              <a:t>hoặc</a:t>
            </a:r>
            <a:r>
              <a:rPr lang="en-US" sz="3600" dirty="0">
                <a:solidFill>
                  <a:srgbClr val="0000CC"/>
                </a:solidFill>
              </a:rPr>
              <a:t> </a:t>
            </a:r>
            <a:r>
              <a:rPr lang="en-US" sz="3600" dirty="0" err="1">
                <a:solidFill>
                  <a:srgbClr val="0000CC"/>
                </a:solidFill>
              </a:rPr>
              <a:t>xóa</a:t>
            </a:r>
            <a:r>
              <a:rPr lang="en-US" sz="3600" dirty="0">
                <a:solidFill>
                  <a:srgbClr val="0000CC"/>
                </a:solidFill>
              </a:rPr>
              <a:t> </a:t>
            </a:r>
            <a:r>
              <a:rPr lang="en-US" sz="3600" dirty="0" err="1">
                <a:solidFill>
                  <a:srgbClr val="0000CC"/>
                </a:solidFill>
              </a:rPr>
              <a:t>tên</a:t>
            </a:r>
            <a:r>
              <a:rPr lang="en-US" sz="3600" dirty="0">
                <a:solidFill>
                  <a:srgbClr val="0000CC"/>
                </a:solidFill>
              </a:rPr>
              <a:t> </a:t>
            </a:r>
            <a:r>
              <a:rPr lang="en-US" sz="3600" dirty="0" err="1">
                <a:solidFill>
                  <a:srgbClr val="0000CC"/>
                </a:solidFill>
              </a:rPr>
              <a:t>trong</a:t>
            </a:r>
            <a:r>
              <a:rPr lang="en-US" sz="3600" dirty="0">
                <a:solidFill>
                  <a:srgbClr val="0000CC"/>
                </a:solidFill>
              </a:rPr>
              <a:t> </a:t>
            </a:r>
            <a:r>
              <a:rPr lang="en-US" sz="3600" dirty="0" err="1">
                <a:solidFill>
                  <a:srgbClr val="0000CC"/>
                </a:solidFill>
              </a:rPr>
              <a:t>danh</a:t>
            </a:r>
            <a:r>
              <a:rPr lang="en-US" sz="3600" dirty="0">
                <a:solidFill>
                  <a:srgbClr val="0000CC"/>
                </a:solidFill>
              </a:rPr>
              <a:t> </a:t>
            </a:r>
            <a:r>
              <a:rPr lang="en-US" sz="3600" dirty="0" err="1">
                <a:solidFill>
                  <a:srgbClr val="0000CC"/>
                </a:solidFill>
              </a:rPr>
              <a:t>sách</a:t>
            </a:r>
            <a:r>
              <a:rPr lang="en-US" sz="3600" dirty="0">
                <a:solidFill>
                  <a:srgbClr val="0000CC"/>
                </a:solidFill>
              </a:rPr>
              <a:t> </a:t>
            </a:r>
            <a:r>
              <a:rPr lang="en-US" sz="3600" dirty="0" err="1">
                <a:solidFill>
                  <a:srgbClr val="0000CC"/>
                </a:solidFill>
              </a:rPr>
              <a:t>đảng</a:t>
            </a:r>
            <a:r>
              <a:rPr lang="en-US" sz="3600" dirty="0">
                <a:solidFill>
                  <a:srgbClr val="0000CC"/>
                </a:solidFill>
              </a:rPr>
              <a:t> </a:t>
            </a:r>
            <a:r>
              <a:rPr lang="en-US" sz="3600" dirty="0" err="1">
                <a:solidFill>
                  <a:srgbClr val="0000CC"/>
                </a:solidFill>
              </a:rPr>
              <a:t>viên</a:t>
            </a:r>
            <a:r>
              <a:rPr lang="en-US" sz="3600" dirty="0">
                <a:solidFill>
                  <a:srgbClr val="0000CC"/>
                </a:solidFill>
              </a:rPr>
              <a:t>; </a:t>
            </a:r>
            <a:r>
              <a:rPr lang="en-US" sz="3600" dirty="0" err="1">
                <a:solidFill>
                  <a:srgbClr val="0000CC"/>
                </a:solidFill>
              </a:rPr>
              <a:t>xin</a:t>
            </a:r>
            <a:r>
              <a:rPr lang="en-US" sz="3600" dirty="0">
                <a:solidFill>
                  <a:srgbClr val="0000CC"/>
                </a:solidFill>
              </a:rPr>
              <a:t> </a:t>
            </a:r>
            <a:r>
              <a:rPr lang="en-US" sz="3600" dirty="0" err="1">
                <a:solidFill>
                  <a:srgbClr val="0000CC"/>
                </a:solidFill>
              </a:rPr>
              <a:t>ra</a:t>
            </a:r>
            <a:r>
              <a:rPr lang="en-US" sz="3600" dirty="0">
                <a:solidFill>
                  <a:srgbClr val="0000CC"/>
                </a:solidFill>
              </a:rPr>
              <a:t> </a:t>
            </a:r>
            <a:r>
              <a:rPr lang="en-US" sz="3600" dirty="0" err="1">
                <a:solidFill>
                  <a:srgbClr val="0000CC"/>
                </a:solidFill>
              </a:rPr>
              <a:t>khỏi</a:t>
            </a:r>
            <a:r>
              <a:rPr lang="en-US" sz="3600" dirty="0">
                <a:solidFill>
                  <a:srgbClr val="0000CC"/>
                </a:solidFill>
              </a:rPr>
              <a:t> </a:t>
            </a:r>
            <a:r>
              <a:rPr lang="en-US" sz="3600" dirty="0" err="1">
                <a:solidFill>
                  <a:srgbClr val="0000CC"/>
                </a:solidFill>
              </a:rPr>
              <a:t>Đảng</a:t>
            </a:r>
            <a:r>
              <a:rPr lang="en-US" sz="3600" dirty="0">
                <a:solidFill>
                  <a:srgbClr val="0000CC"/>
                </a:solidFill>
              </a:rPr>
              <a:t>, </a:t>
            </a:r>
            <a:r>
              <a:rPr lang="en-US" sz="3600" dirty="0" err="1">
                <a:solidFill>
                  <a:srgbClr val="0000CC"/>
                </a:solidFill>
              </a:rPr>
              <a:t>thời</a:t>
            </a:r>
            <a:r>
              <a:rPr lang="en-US" sz="3600" dirty="0">
                <a:solidFill>
                  <a:srgbClr val="0000CC"/>
                </a:solidFill>
              </a:rPr>
              <a:t> </a:t>
            </a:r>
            <a:r>
              <a:rPr lang="en-US" sz="3600" dirty="0" err="1">
                <a:solidFill>
                  <a:srgbClr val="0000CC"/>
                </a:solidFill>
              </a:rPr>
              <a:t>gian</a:t>
            </a:r>
            <a:r>
              <a:rPr lang="en-US" sz="3600" dirty="0">
                <a:solidFill>
                  <a:srgbClr val="0000CC"/>
                </a:solidFill>
              </a:rPr>
              <a:t>, </a:t>
            </a:r>
            <a:r>
              <a:rPr lang="en-US" sz="3600" dirty="0" err="1">
                <a:solidFill>
                  <a:srgbClr val="0000CC"/>
                </a:solidFill>
              </a:rPr>
              <a:t>lý</a:t>
            </a:r>
            <a:r>
              <a:rPr lang="en-US" sz="3600" dirty="0">
                <a:solidFill>
                  <a:srgbClr val="0000CC"/>
                </a:solidFill>
              </a:rPr>
              <a:t> do, </a:t>
            </a:r>
            <a:r>
              <a:rPr lang="en-US" sz="3600" dirty="0" err="1">
                <a:solidFill>
                  <a:srgbClr val="0000CC"/>
                </a:solidFill>
              </a:rPr>
              <a:t>tại</a:t>
            </a:r>
            <a:r>
              <a:rPr lang="en-US" sz="3600" dirty="0">
                <a:solidFill>
                  <a:srgbClr val="0000CC"/>
                </a:solidFill>
              </a:rPr>
              <a:t> chi </a:t>
            </a:r>
            <a:r>
              <a:rPr lang="en-US" sz="3600" dirty="0" err="1">
                <a:solidFill>
                  <a:srgbClr val="0000CC"/>
                </a:solidFill>
              </a:rPr>
              <a:t>bộ</a:t>
            </a:r>
            <a:r>
              <a:rPr lang="en-US" sz="3600" dirty="0">
                <a:solidFill>
                  <a:srgbClr val="0000CC"/>
                </a:solidFill>
              </a:rPr>
              <a:t>, </a:t>
            </a:r>
            <a:r>
              <a:rPr lang="en-US" sz="3600" dirty="0" err="1">
                <a:solidFill>
                  <a:srgbClr val="0000CC"/>
                </a:solidFill>
              </a:rPr>
              <a:t>đảng</a:t>
            </a:r>
            <a:r>
              <a:rPr lang="en-US" sz="3600" dirty="0">
                <a:solidFill>
                  <a:srgbClr val="0000CC"/>
                </a:solidFill>
              </a:rPr>
              <a:t> </a:t>
            </a:r>
            <a:r>
              <a:rPr lang="en-US" sz="3600" dirty="0" err="1">
                <a:solidFill>
                  <a:srgbClr val="0000CC"/>
                </a:solidFill>
              </a:rPr>
              <a:t>bộ</a:t>
            </a:r>
            <a:r>
              <a:rPr lang="en-US" sz="3600" dirty="0">
                <a:solidFill>
                  <a:srgbClr val="0000CC"/>
                </a:solidFill>
              </a:rPr>
              <a:t> </a:t>
            </a:r>
            <a:r>
              <a:rPr lang="en-US" sz="3600" dirty="0" err="1">
                <a:solidFill>
                  <a:srgbClr val="0000CC"/>
                </a:solidFill>
              </a:rPr>
              <a:t>nào</a:t>
            </a:r>
            <a:r>
              <a:rPr lang="en-US" sz="3600" dirty="0">
                <a:solidFill>
                  <a:srgbClr val="0000CC"/>
                </a:solidFill>
              </a:rPr>
              <a:t>?</a:t>
            </a:r>
          </a:p>
          <a:p>
            <a:r>
              <a:rPr lang="en-US" sz="3600" dirty="0">
                <a:solidFill>
                  <a:srgbClr val="0000CC"/>
                </a:solidFill>
              </a:rPr>
              <a:t>	b. </a:t>
            </a:r>
            <a:r>
              <a:rPr lang="en-US" sz="3600" dirty="0" err="1">
                <a:solidFill>
                  <a:srgbClr val="0000CC"/>
                </a:solidFill>
              </a:rPr>
              <a:t>Được</a:t>
            </a:r>
            <a:r>
              <a:rPr lang="en-US" sz="3600" dirty="0">
                <a:solidFill>
                  <a:srgbClr val="0000CC"/>
                </a:solidFill>
              </a:rPr>
              <a:t> </a:t>
            </a:r>
            <a:r>
              <a:rPr lang="en-US" sz="3600" dirty="0" err="1">
                <a:solidFill>
                  <a:srgbClr val="0000CC"/>
                </a:solidFill>
              </a:rPr>
              <a:t>kết</a:t>
            </a:r>
            <a:r>
              <a:rPr lang="en-US" sz="3600" dirty="0">
                <a:solidFill>
                  <a:srgbClr val="0000CC"/>
                </a:solidFill>
              </a:rPr>
              <a:t> </a:t>
            </a:r>
            <a:r>
              <a:rPr lang="en-US" sz="3600" dirty="0" err="1">
                <a:solidFill>
                  <a:srgbClr val="0000CC"/>
                </a:solidFill>
              </a:rPr>
              <a:t>nạp</a:t>
            </a:r>
            <a:r>
              <a:rPr lang="en-US" sz="3600" dirty="0">
                <a:solidFill>
                  <a:srgbClr val="0000CC"/>
                </a:solidFill>
              </a:rPr>
              <a:t> </a:t>
            </a:r>
            <a:r>
              <a:rPr lang="en-US" sz="3600" dirty="0" err="1">
                <a:solidFill>
                  <a:srgbClr val="0000CC"/>
                </a:solidFill>
              </a:rPr>
              <a:t>lại</a:t>
            </a:r>
            <a:r>
              <a:rPr lang="en-US" sz="3600" dirty="0">
                <a:solidFill>
                  <a:srgbClr val="0000CC"/>
                </a:solidFill>
              </a:rPr>
              <a:t> </a:t>
            </a:r>
            <a:r>
              <a:rPr lang="en-US" sz="3600" dirty="0" err="1">
                <a:solidFill>
                  <a:srgbClr val="0000CC"/>
                </a:solidFill>
              </a:rPr>
              <a:t>vào</a:t>
            </a:r>
            <a:r>
              <a:rPr lang="en-US" sz="3600" dirty="0">
                <a:solidFill>
                  <a:srgbClr val="0000CC"/>
                </a:solidFill>
              </a:rPr>
              <a:t> </a:t>
            </a:r>
            <a:r>
              <a:rPr lang="en-US" sz="3600" dirty="0" err="1">
                <a:solidFill>
                  <a:srgbClr val="0000CC"/>
                </a:solidFill>
              </a:rPr>
              <a:t>Đảng</a:t>
            </a:r>
            <a:r>
              <a:rPr lang="en-US" sz="3600" dirty="0">
                <a:solidFill>
                  <a:srgbClr val="0000CC"/>
                </a:solidFill>
              </a:rPr>
              <a:t>: </a:t>
            </a:r>
            <a:r>
              <a:rPr lang="en-US" sz="3600" dirty="0" err="1">
                <a:solidFill>
                  <a:srgbClr val="0000CC"/>
                </a:solidFill>
              </a:rPr>
              <a:t>ngày</a:t>
            </a:r>
            <a:r>
              <a:rPr lang="en-US" sz="3600" dirty="0">
                <a:solidFill>
                  <a:srgbClr val="0000CC"/>
                </a:solidFill>
              </a:rPr>
              <a:t> , </a:t>
            </a:r>
            <a:r>
              <a:rPr lang="en-US" sz="3600" dirty="0" err="1">
                <a:solidFill>
                  <a:srgbClr val="0000CC"/>
                </a:solidFill>
              </a:rPr>
              <a:t>tháng</a:t>
            </a:r>
            <a:r>
              <a:rPr lang="en-US" sz="3600" dirty="0">
                <a:solidFill>
                  <a:srgbClr val="0000CC"/>
                </a:solidFill>
              </a:rPr>
              <a:t>, </a:t>
            </a:r>
            <a:r>
              <a:rPr lang="en-US" sz="3600" dirty="0" err="1">
                <a:solidFill>
                  <a:srgbClr val="0000CC"/>
                </a:solidFill>
              </a:rPr>
              <a:t>năm</a:t>
            </a:r>
            <a:r>
              <a:rPr lang="en-US" sz="3600" dirty="0">
                <a:solidFill>
                  <a:srgbClr val="0000CC"/>
                </a:solidFill>
              </a:rPr>
              <a:t>.</a:t>
            </a:r>
          </a:p>
          <a:p>
            <a:r>
              <a:rPr lang="en-US" sz="3600" dirty="0">
                <a:solidFill>
                  <a:srgbClr val="0000CC"/>
                </a:solidFill>
              </a:rPr>
              <a:t>	c. </a:t>
            </a:r>
            <a:r>
              <a:rPr lang="en-US" sz="3600" dirty="0" err="1">
                <a:solidFill>
                  <a:srgbClr val="0000CC"/>
                </a:solidFill>
              </a:rPr>
              <a:t>bị</a:t>
            </a:r>
            <a:r>
              <a:rPr lang="en-US" sz="3600" dirty="0">
                <a:solidFill>
                  <a:srgbClr val="0000CC"/>
                </a:solidFill>
              </a:rPr>
              <a:t> </a:t>
            </a:r>
            <a:r>
              <a:rPr lang="en-US" sz="3600" dirty="0" err="1">
                <a:solidFill>
                  <a:srgbClr val="0000CC"/>
                </a:solidFill>
              </a:rPr>
              <a:t>xử</a:t>
            </a:r>
            <a:r>
              <a:rPr lang="en-US" sz="3600" dirty="0">
                <a:solidFill>
                  <a:srgbClr val="0000CC"/>
                </a:solidFill>
              </a:rPr>
              <a:t> </a:t>
            </a:r>
            <a:r>
              <a:rPr lang="en-US" sz="3600" dirty="0" err="1">
                <a:solidFill>
                  <a:srgbClr val="0000CC"/>
                </a:solidFill>
              </a:rPr>
              <a:t>lý</a:t>
            </a:r>
            <a:r>
              <a:rPr lang="en-US" sz="3600" dirty="0">
                <a:solidFill>
                  <a:srgbClr val="0000CC"/>
                </a:solidFill>
              </a:rPr>
              <a:t> </a:t>
            </a:r>
            <a:r>
              <a:rPr lang="en-US" sz="3600" dirty="0" err="1">
                <a:solidFill>
                  <a:srgbClr val="0000CC"/>
                </a:solidFill>
              </a:rPr>
              <a:t>theo</a:t>
            </a:r>
            <a:r>
              <a:rPr lang="en-US" sz="3600" dirty="0">
                <a:solidFill>
                  <a:srgbClr val="0000CC"/>
                </a:solidFill>
              </a:rPr>
              <a:t> </a:t>
            </a:r>
            <a:r>
              <a:rPr lang="en-US" sz="3600" dirty="0" err="1">
                <a:solidFill>
                  <a:srgbClr val="0000CC"/>
                </a:solidFill>
              </a:rPr>
              <a:t>pháp</a:t>
            </a:r>
            <a:r>
              <a:rPr lang="en-US" sz="3600" dirty="0">
                <a:solidFill>
                  <a:srgbClr val="0000CC"/>
                </a:solidFill>
              </a:rPr>
              <a:t> </a:t>
            </a:r>
            <a:r>
              <a:rPr lang="en-US" sz="3600" dirty="0" err="1">
                <a:solidFill>
                  <a:srgbClr val="0000CC"/>
                </a:solidFill>
              </a:rPr>
              <a:t>luật</a:t>
            </a:r>
            <a:r>
              <a:rPr lang="en-US" sz="3600" dirty="0">
                <a:solidFill>
                  <a:srgbClr val="0000CC"/>
                </a:solidFill>
              </a:rPr>
              <a:t> (</a:t>
            </a:r>
            <a:r>
              <a:rPr lang="en-US" sz="3600" dirty="0" err="1">
                <a:solidFill>
                  <a:srgbClr val="0000CC"/>
                </a:solidFill>
              </a:rPr>
              <a:t>ghi</a:t>
            </a:r>
            <a:r>
              <a:rPr lang="en-US" sz="3600" dirty="0">
                <a:solidFill>
                  <a:srgbClr val="0000CC"/>
                </a:solidFill>
              </a:rPr>
              <a:t> </a:t>
            </a:r>
            <a:r>
              <a:rPr lang="en-US" sz="3600" dirty="0" err="1">
                <a:solidFill>
                  <a:srgbClr val="0000CC"/>
                </a:solidFill>
              </a:rPr>
              <a:t>rõ</a:t>
            </a:r>
            <a:r>
              <a:rPr lang="en-US" sz="3600" dirty="0">
                <a:solidFill>
                  <a:srgbClr val="0000CC"/>
                </a:solidFill>
              </a:rPr>
              <a:t>: </a:t>
            </a:r>
            <a:r>
              <a:rPr lang="en-US" sz="3600" dirty="0" err="1">
                <a:solidFill>
                  <a:srgbClr val="0000CC"/>
                </a:solidFill>
              </a:rPr>
              <a:t>tù</a:t>
            </a:r>
            <a:r>
              <a:rPr lang="en-US" sz="3600" dirty="0">
                <a:solidFill>
                  <a:srgbClr val="0000CC"/>
                </a:solidFill>
              </a:rPr>
              <a:t> </a:t>
            </a:r>
            <a:r>
              <a:rPr lang="en-US" sz="3600" dirty="0" err="1">
                <a:solidFill>
                  <a:srgbClr val="0000CC"/>
                </a:solidFill>
              </a:rPr>
              <a:t>giám</a:t>
            </a:r>
            <a:r>
              <a:rPr lang="en-US" sz="3600" dirty="0">
                <a:solidFill>
                  <a:srgbClr val="0000CC"/>
                </a:solidFill>
              </a:rPr>
              <a:t>, </a:t>
            </a:r>
            <a:r>
              <a:rPr lang="en-US" sz="3600" dirty="0" err="1">
                <a:solidFill>
                  <a:srgbClr val="0000CC"/>
                </a:solidFill>
              </a:rPr>
              <a:t>án</a:t>
            </a:r>
            <a:r>
              <a:rPr lang="en-US" sz="3600" dirty="0">
                <a:solidFill>
                  <a:srgbClr val="0000CC"/>
                </a:solidFill>
              </a:rPr>
              <a:t> </a:t>
            </a:r>
            <a:r>
              <a:rPr lang="en-US" sz="3600" dirty="0" err="1">
                <a:solidFill>
                  <a:srgbClr val="0000CC"/>
                </a:solidFill>
              </a:rPr>
              <a:t>treo</a:t>
            </a:r>
            <a:r>
              <a:rPr lang="en-US" sz="3600" dirty="0">
                <a:solidFill>
                  <a:srgbClr val="0000CC"/>
                </a:solidFill>
              </a:rPr>
              <a:t>, </a:t>
            </a:r>
            <a:r>
              <a:rPr lang="en-US" sz="3600" dirty="0" err="1">
                <a:solidFill>
                  <a:srgbClr val="0000CC"/>
                </a:solidFill>
              </a:rPr>
              <a:t>cải</a:t>
            </a:r>
            <a:r>
              <a:rPr lang="en-US" sz="3600" dirty="0">
                <a:solidFill>
                  <a:srgbClr val="0000CC"/>
                </a:solidFill>
              </a:rPr>
              <a:t> </a:t>
            </a:r>
            <a:r>
              <a:rPr lang="en-US" sz="3600" dirty="0" err="1">
                <a:solidFill>
                  <a:srgbClr val="0000CC"/>
                </a:solidFill>
              </a:rPr>
              <a:t>tạo</a:t>
            </a:r>
            <a:r>
              <a:rPr lang="en-US" sz="3600" dirty="0">
                <a:solidFill>
                  <a:srgbClr val="0000CC"/>
                </a:solidFill>
              </a:rPr>
              <a:t> </a:t>
            </a:r>
            <a:r>
              <a:rPr lang="en-US" sz="3600" dirty="0" err="1">
                <a:solidFill>
                  <a:srgbClr val="0000CC"/>
                </a:solidFill>
              </a:rPr>
              <a:t>không</a:t>
            </a:r>
            <a:r>
              <a:rPr lang="en-US" sz="3600" dirty="0">
                <a:solidFill>
                  <a:srgbClr val="0000CC"/>
                </a:solidFill>
              </a:rPr>
              <a:t> </a:t>
            </a:r>
            <a:r>
              <a:rPr lang="en-US" sz="3600" dirty="0" err="1">
                <a:solidFill>
                  <a:srgbClr val="0000CC"/>
                </a:solidFill>
              </a:rPr>
              <a:t>giam</a:t>
            </a:r>
            <a:r>
              <a:rPr lang="en-US" sz="3600" dirty="0">
                <a:solidFill>
                  <a:srgbClr val="0000CC"/>
                </a:solidFill>
              </a:rPr>
              <a:t> </a:t>
            </a:r>
            <a:r>
              <a:rPr lang="en-US" sz="3600" dirty="0" err="1">
                <a:solidFill>
                  <a:srgbClr val="0000CC"/>
                </a:solidFill>
              </a:rPr>
              <a:t>giữ</a:t>
            </a:r>
            <a:r>
              <a:rPr lang="en-US" sz="3600" dirty="0">
                <a:solidFill>
                  <a:srgbClr val="0000CC"/>
                </a:solidFill>
              </a:rPr>
              <a:t>, </a:t>
            </a:r>
            <a:r>
              <a:rPr lang="en-US" sz="3600" dirty="0" err="1">
                <a:solidFill>
                  <a:srgbClr val="0000CC"/>
                </a:solidFill>
              </a:rPr>
              <a:t>cảnh</a:t>
            </a:r>
            <a:r>
              <a:rPr lang="en-US" sz="3600" dirty="0">
                <a:solidFill>
                  <a:srgbClr val="0000CC"/>
                </a:solidFill>
              </a:rPr>
              <a:t> </a:t>
            </a:r>
            <a:r>
              <a:rPr lang="en-US" sz="3600" dirty="0" err="1">
                <a:solidFill>
                  <a:srgbClr val="0000CC"/>
                </a:solidFill>
              </a:rPr>
              <a:t>cáo</a:t>
            </a:r>
            <a:r>
              <a:rPr lang="en-US" sz="3600" dirty="0">
                <a:solidFill>
                  <a:srgbClr val="0000CC"/>
                </a:solidFill>
              </a:rPr>
              <a:t> … </a:t>
            </a:r>
            <a:r>
              <a:rPr lang="en-US" sz="3600" dirty="0" err="1">
                <a:solidFill>
                  <a:srgbClr val="0000CC"/>
                </a:solidFill>
              </a:rPr>
              <a:t>cấp</a:t>
            </a:r>
            <a:r>
              <a:rPr lang="en-US" sz="3600" dirty="0">
                <a:solidFill>
                  <a:srgbClr val="0000CC"/>
                </a:solidFill>
              </a:rPr>
              <a:t> </a:t>
            </a:r>
            <a:r>
              <a:rPr lang="en-US" sz="3600" dirty="0" err="1">
                <a:solidFill>
                  <a:srgbClr val="0000CC"/>
                </a:solidFill>
              </a:rPr>
              <a:t>nào</a:t>
            </a:r>
            <a:r>
              <a:rPr lang="en-US" sz="3600" dirty="0">
                <a:solidFill>
                  <a:srgbClr val="0000CC"/>
                </a:solidFill>
              </a:rPr>
              <a:t> </a:t>
            </a:r>
            <a:r>
              <a:rPr lang="en-US" sz="3600" dirty="0" err="1">
                <a:solidFill>
                  <a:srgbClr val="0000CC"/>
                </a:solidFill>
              </a:rPr>
              <a:t>quyết</a:t>
            </a:r>
            <a:r>
              <a:rPr lang="en-US" sz="3600" dirty="0">
                <a:solidFill>
                  <a:srgbClr val="0000CC"/>
                </a:solidFill>
              </a:rPr>
              <a:t> </a:t>
            </a:r>
            <a:r>
              <a:rPr lang="en-US" sz="3600" dirty="0" err="1">
                <a:solidFill>
                  <a:srgbClr val="0000CC"/>
                </a:solidFill>
              </a:rPr>
              <a:t>định</a:t>
            </a:r>
            <a:r>
              <a:rPr lang="en-US" sz="3600" dirty="0">
                <a:solidFill>
                  <a:srgbClr val="0000CC"/>
                </a:solidFill>
              </a:rPr>
              <a:t>, do </a:t>
            </a:r>
            <a:r>
              <a:rPr lang="en-US" sz="3600" dirty="0" err="1">
                <a:solidFill>
                  <a:srgbClr val="0000CC"/>
                </a:solidFill>
              </a:rPr>
              <a:t>chính</a:t>
            </a:r>
            <a:r>
              <a:rPr lang="en-US" sz="3600" dirty="0">
                <a:solidFill>
                  <a:srgbClr val="0000CC"/>
                </a:solidFill>
              </a:rPr>
              <a:t> </a:t>
            </a:r>
            <a:r>
              <a:rPr lang="en-US" sz="3600" dirty="0" err="1">
                <a:solidFill>
                  <a:srgbClr val="0000CC"/>
                </a:solidFill>
              </a:rPr>
              <a:t>quyền</a:t>
            </a:r>
            <a:r>
              <a:rPr lang="en-US" sz="3600" dirty="0">
                <a:solidFill>
                  <a:srgbClr val="0000CC"/>
                </a:solidFill>
              </a:rPr>
              <a:t> </a:t>
            </a:r>
            <a:r>
              <a:rPr lang="en-US" sz="3600" dirty="0" err="1">
                <a:solidFill>
                  <a:srgbClr val="0000CC"/>
                </a:solidFill>
              </a:rPr>
              <a:t>nào</a:t>
            </a:r>
            <a:r>
              <a:rPr lang="en-US" sz="3600" dirty="0">
                <a:solidFill>
                  <a:srgbClr val="0000CC"/>
                </a:solidFill>
              </a:rPr>
              <a:t>, </a:t>
            </a:r>
            <a:r>
              <a:rPr lang="en-US" sz="3600" dirty="0" err="1">
                <a:solidFill>
                  <a:srgbClr val="0000CC"/>
                </a:solidFill>
              </a:rPr>
              <a:t>từ</a:t>
            </a:r>
            <a:r>
              <a:rPr lang="en-US" sz="3600" dirty="0">
                <a:solidFill>
                  <a:srgbClr val="0000CC"/>
                </a:solidFill>
              </a:rPr>
              <a:t> </a:t>
            </a:r>
            <a:r>
              <a:rPr lang="en-US" sz="3600" dirty="0" err="1">
                <a:solidFill>
                  <a:srgbClr val="0000CC"/>
                </a:solidFill>
              </a:rPr>
              <a:t>ngày</a:t>
            </a:r>
            <a:r>
              <a:rPr lang="en-US" sz="3600" dirty="0">
                <a:solidFill>
                  <a:srgbClr val="0000CC"/>
                </a:solidFill>
              </a:rPr>
              <a:t> </a:t>
            </a:r>
            <a:r>
              <a:rPr lang="en-US" sz="3600" dirty="0" err="1">
                <a:solidFill>
                  <a:srgbClr val="0000CC"/>
                </a:solidFill>
              </a:rPr>
              <a:t>tháng</a:t>
            </a:r>
            <a:r>
              <a:rPr lang="en-US" sz="3600" dirty="0">
                <a:solidFill>
                  <a:srgbClr val="0000CC"/>
                </a:solidFill>
              </a:rPr>
              <a:t> </a:t>
            </a:r>
            <a:r>
              <a:rPr lang="en-US" sz="3600" dirty="0" err="1">
                <a:solidFill>
                  <a:srgbClr val="0000CC"/>
                </a:solidFill>
              </a:rPr>
              <a:t>năm</a:t>
            </a:r>
            <a:r>
              <a:rPr lang="en-US" sz="3600" i="1" dirty="0">
                <a:solidFill>
                  <a:srgbClr val="0000CC"/>
                </a:solidFill>
              </a:rPr>
              <a:t>	 </a:t>
            </a:r>
            <a:r>
              <a:rPr lang="en-US" sz="3600" dirty="0" err="1">
                <a:solidFill>
                  <a:srgbClr val="0000CC"/>
                </a:solidFill>
              </a:rPr>
              <a:t>nào</a:t>
            </a:r>
            <a:r>
              <a:rPr lang="en-US" sz="3600" dirty="0">
                <a:solidFill>
                  <a:srgbClr val="0000CC"/>
                </a:solidFill>
              </a:rPr>
              <a:t> </a:t>
            </a:r>
            <a:r>
              <a:rPr lang="en-US" sz="3600" dirty="0" err="1">
                <a:solidFill>
                  <a:srgbClr val="0000CC"/>
                </a:solidFill>
              </a:rPr>
              <a:t>đến</a:t>
            </a:r>
            <a:r>
              <a:rPr lang="en-US" sz="3600" dirty="0">
                <a:solidFill>
                  <a:srgbClr val="0000CC"/>
                </a:solidFill>
              </a:rPr>
              <a:t> </a:t>
            </a:r>
            <a:r>
              <a:rPr lang="en-US" sz="3600" dirty="0" err="1">
                <a:solidFill>
                  <a:srgbClr val="0000CC"/>
                </a:solidFill>
              </a:rPr>
              <a:t>ngày</a:t>
            </a:r>
            <a:r>
              <a:rPr lang="en-US" sz="3600" dirty="0">
                <a:solidFill>
                  <a:srgbClr val="0000CC"/>
                </a:solidFill>
              </a:rPr>
              <a:t> </a:t>
            </a:r>
            <a:r>
              <a:rPr lang="en-US" sz="3600" dirty="0" err="1">
                <a:solidFill>
                  <a:srgbClr val="0000CC"/>
                </a:solidFill>
              </a:rPr>
              <a:t>tháng</a:t>
            </a:r>
            <a:r>
              <a:rPr lang="en-US" sz="3600" dirty="0">
                <a:solidFill>
                  <a:srgbClr val="0000CC"/>
                </a:solidFill>
              </a:rPr>
              <a:t> </a:t>
            </a:r>
            <a:r>
              <a:rPr lang="en-US" sz="3600" dirty="0" err="1">
                <a:solidFill>
                  <a:srgbClr val="0000CC"/>
                </a:solidFill>
              </a:rPr>
              <a:t>năm</a:t>
            </a:r>
            <a:r>
              <a:rPr lang="en-US" sz="3600" dirty="0">
                <a:solidFill>
                  <a:srgbClr val="0000CC"/>
                </a:solidFill>
              </a:rPr>
              <a:t> </a:t>
            </a:r>
            <a:r>
              <a:rPr lang="en-US" sz="3600" dirty="0" err="1">
                <a:solidFill>
                  <a:srgbClr val="0000CC"/>
                </a:solidFill>
              </a:rPr>
              <a:t>nào</a:t>
            </a:r>
            <a:r>
              <a:rPr lang="en-US" sz="3600" dirty="0">
                <a:solidFill>
                  <a:srgbClr val="0000CC"/>
                </a:solidFill>
              </a:rPr>
              <a:t>, ở </a:t>
            </a:r>
            <a:r>
              <a:rPr lang="en-US" sz="3600" dirty="0" err="1">
                <a:solidFill>
                  <a:srgbClr val="0000CC"/>
                </a:solidFill>
              </a:rPr>
              <a:t>đâu</a:t>
            </a:r>
            <a:r>
              <a:rPr lang="en-US" sz="3600" dirty="0">
                <a:solidFill>
                  <a:srgbClr val="0000CC"/>
                </a:solidFill>
              </a:rPr>
              <a:t>).</a:t>
            </a:r>
          </a:p>
        </p:txBody>
      </p:sp>
    </p:spTree>
    <p:extLst>
      <p:ext uri="{BB962C8B-B14F-4D97-AF65-F5344CB8AC3E}">
        <p14:creationId xmlns:p14="http://schemas.microsoft.com/office/powerpoint/2010/main" val="42900354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685006" y="152400"/>
            <a:ext cx="10972800" cy="3276600"/>
          </a:xfrm>
          <a:prstGeom prst="flowChartProcess">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a:solidFill>
                  <a:srgbClr val="0000CC"/>
                </a:solidFill>
              </a:rPr>
              <a:t>- </a:t>
            </a:r>
            <a:r>
              <a:rPr lang="en-US" sz="2600" b="1" dirty="0" err="1">
                <a:solidFill>
                  <a:srgbClr val="0000CC"/>
                </a:solidFill>
              </a:rPr>
              <a:t>Quan</a:t>
            </a:r>
            <a:r>
              <a:rPr lang="en-US" sz="2600" b="1" dirty="0">
                <a:solidFill>
                  <a:srgbClr val="0000CC"/>
                </a:solidFill>
              </a:rPr>
              <a:t> </a:t>
            </a:r>
            <a:r>
              <a:rPr lang="en-US" sz="2600" b="1" dirty="0" err="1">
                <a:solidFill>
                  <a:srgbClr val="0000CC"/>
                </a:solidFill>
              </a:rPr>
              <a:t>hệ</a:t>
            </a:r>
            <a:r>
              <a:rPr lang="en-US" sz="2600" b="1" dirty="0">
                <a:solidFill>
                  <a:srgbClr val="0000CC"/>
                </a:solidFill>
              </a:rPr>
              <a:t> </a:t>
            </a:r>
            <a:r>
              <a:rPr lang="en-US" sz="2600" b="1" dirty="0" err="1">
                <a:solidFill>
                  <a:srgbClr val="0000CC"/>
                </a:solidFill>
              </a:rPr>
              <a:t>với</a:t>
            </a:r>
            <a:r>
              <a:rPr lang="en-US" sz="2600" b="1" dirty="0">
                <a:solidFill>
                  <a:srgbClr val="0000CC"/>
                </a:solidFill>
              </a:rPr>
              <a:t> </a:t>
            </a:r>
            <a:r>
              <a:rPr lang="en-US" sz="2600" b="1" dirty="0" err="1">
                <a:solidFill>
                  <a:srgbClr val="0000CC"/>
                </a:solidFill>
              </a:rPr>
              <a:t>người</a:t>
            </a:r>
            <a:r>
              <a:rPr lang="en-US" sz="2600" b="1" dirty="0">
                <a:solidFill>
                  <a:srgbClr val="0000CC"/>
                </a:solidFill>
              </a:rPr>
              <a:t> </a:t>
            </a:r>
            <a:r>
              <a:rPr lang="en-US" sz="2600" b="1" dirty="0" err="1">
                <a:solidFill>
                  <a:srgbClr val="0000CC"/>
                </a:solidFill>
              </a:rPr>
              <a:t>nước</a:t>
            </a:r>
            <a:r>
              <a:rPr lang="en-US" sz="2600" b="1" dirty="0">
                <a:solidFill>
                  <a:srgbClr val="0000CC"/>
                </a:solidFill>
              </a:rPr>
              <a:t> </a:t>
            </a:r>
            <a:r>
              <a:rPr lang="en-US" sz="2600" b="1" dirty="0" err="1">
                <a:solidFill>
                  <a:srgbClr val="0000CC"/>
                </a:solidFill>
              </a:rPr>
              <a:t>ngoài</a:t>
            </a:r>
            <a:r>
              <a:rPr lang="en-US" sz="2600" b="1" dirty="0">
                <a:solidFill>
                  <a:srgbClr val="0000CC"/>
                </a:solidFill>
              </a:rPr>
              <a:t>:</a:t>
            </a:r>
          </a:p>
          <a:p>
            <a:r>
              <a:rPr lang="en-US" sz="2600" dirty="0">
                <a:solidFill>
                  <a:srgbClr val="0000CC"/>
                </a:solidFill>
              </a:rPr>
              <a:t>	a. </a:t>
            </a:r>
            <a:r>
              <a:rPr lang="en-US" sz="2600" dirty="0" err="1">
                <a:solidFill>
                  <a:srgbClr val="0000CC"/>
                </a:solidFill>
              </a:rPr>
              <a:t>Đã</a:t>
            </a:r>
            <a:r>
              <a:rPr lang="en-US" sz="2600" dirty="0">
                <a:solidFill>
                  <a:srgbClr val="0000CC"/>
                </a:solidFill>
              </a:rPr>
              <a:t> </a:t>
            </a:r>
            <a:r>
              <a:rPr lang="en-US" sz="2600" dirty="0" err="1">
                <a:solidFill>
                  <a:srgbClr val="0000CC"/>
                </a:solidFill>
              </a:rPr>
              <a:t>đi</a:t>
            </a:r>
            <a:r>
              <a:rPr lang="en-US" sz="2600" dirty="0">
                <a:solidFill>
                  <a:srgbClr val="0000CC"/>
                </a:solidFill>
              </a:rPr>
              <a:t> </a:t>
            </a:r>
            <a:r>
              <a:rPr lang="en-US" sz="2600" dirty="0" err="1">
                <a:solidFill>
                  <a:srgbClr val="0000CC"/>
                </a:solidFill>
              </a:rPr>
              <a:t>nước</a:t>
            </a:r>
            <a:r>
              <a:rPr lang="en-US" sz="2600" dirty="0">
                <a:solidFill>
                  <a:srgbClr val="0000CC"/>
                </a:solidFill>
              </a:rPr>
              <a:t> </a:t>
            </a:r>
            <a:r>
              <a:rPr lang="en-US" sz="2600" dirty="0" err="1">
                <a:solidFill>
                  <a:srgbClr val="0000CC"/>
                </a:solidFill>
              </a:rPr>
              <a:t>ngoài</a:t>
            </a:r>
            <a:r>
              <a:rPr lang="en-US" sz="2600" dirty="0">
                <a:solidFill>
                  <a:srgbClr val="0000CC"/>
                </a:solidFill>
              </a:rPr>
              <a:t>: </a:t>
            </a:r>
            <a:r>
              <a:rPr lang="en-US" sz="2600" dirty="0" err="1">
                <a:solidFill>
                  <a:srgbClr val="0000CC"/>
                </a:solidFill>
              </a:rPr>
              <a:t>Những</a:t>
            </a:r>
            <a:r>
              <a:rPr lang="en-US" sz="2600" dirty="0">
                <a:solidFill>
                  <a:srgbClr val="0000CC"/>
                </a:solidFill>
              </a:rPr>
              <a:t> </a:t>
            </a:r>
            <a:r>
              <a:rPr lang="en-US" sz="2600" dirty="0" err="1">
                <a:solidFill>
                  <a:srgbClr val="0000CC"/>
                </a:solidFill>
              </a:rPr>
              <a:t>nước</a:t>
            </a:r>
            <a:r>
              <a:rPr lang="en-US" sz="2600" dirty="0">
                <a:solidFill>
                  <a:srgbClr val="0000CC"/>
                </a:solidFill>
              </a:rPr>
              <a:t> </a:t>
            </a:r>
            <a:r>
              <a:rPr lang="en-US" sz="2600" dirty="0" err="1">
                <a:solidFill>
                  <a:srgbClr val="0000CC"/>
                </a:solidFill>
              </a:rPr>
              <a:t>nào</a:t>
            </a:r>
            <a:r>
              <a:rPr lang="en-US" sz="2600" dirty="0">
                <a:solidFill>
                  <a:srgbClr val="0000CC"/>
                </a:solidFill>
              </a:rPr>
              <a:t>, </a:t>
            </a:r>
            <a:r>
              <a:rPr lang="en-US" sz="2600" dirty="0" err="1">
                <a:solidFill>
                  <a:srgbClr val="0000CC"/>
                </a:solidFill>
              </a:rPr>
              <a:t>thời</a:t>
            </a:r>
            <a:r>
              <a:rPr lang="en-US" sz="2600" dirty="0">
                <a:solidFill>
                  <a:srgbClr val="0000CC"/>
                </a:solidFill>
              </a:rPr>
              <a:t> </a:t>
            </a:r>
            <a:r>
              <a:rPr lang="en-US" sz="2600" dirty="0" err="1">
                <a:solidFill>
                  <a:srgbClr val="0000CC"/>
                </a:solidFill>
              </a:rPr>
              <a:t>gian</a:t>
            </a:r>
            <a:r>
              <a:rPr lang="en-US" sz="2600" dirty="0">
                <a:solidFill>
                  <a:srgbClr val="0000CC"/>
                </a:solidFill>
              </a:rPr>
              <a:t> </a:t>
            </a:r>
            <a:r>
              <a:rPr lang="en-US" sz="2600" dirty="0" err="1">
                <a:solidFill>
                  <a:srgbClr val="0000CC"/>
                </a:solidFill>
              </a:rPr>
              <a:t>đi</a:t>
            </a:r>
            <a:r>
              <a:rPr lang="en-US" sz="2600" dirty="0">
                <a:solidFill>
                  <a:srgbClr val="0000CC"/>
                </a:solidFill>
              </a:rPr>
              <a:t>, </a:t>
            </a:r>
            <a:r>
              <a:rPr lang="en-US" sz="2600" dirty="0" err="1">
                <a:solidFill>
                  <a:srgbClr val="0000CC"/>
                </a:solidFill>
              </a:rPr>
              <a:t>đi</a:t>
            </a:r>
            <a:r>
              <a:rPr lang="en-US" sz="2600" dirty="0">
                <a:solidFill>
                  <a:srgbClr val="0000CC"/>
                </a:solidFill>
              </a:rPr>
              <a:t> </a:t>
            </a:r>
            <a:r>
              <a:rPr lang="en-US" sz="2600" dirty="0" err="1">
                <a:solidFill>
                  <a:srgbClr val="0000CC"/>
                </a:solidFill>
              </a:rPr>
              <a:t>làm</a:t>
            </a:r>
            <a:r>
              <a:rPr lang="en-US" sz="2600" dirty="0">
                <a:solidFill>
                  <a:srgbClr val="0000CC"/>
                </a:solidFill>
              </a:rPr>
              <a:t> </a:t>
            </a:r>
            <a:r>
              <a:rPr lang="en-US" sz="2600" dirty="0" err="1">
                <a:solidFill>
                  <a:srgbClr val="0000CC"/>
                </a:solidFill>
              </a:rPr>
              <a:t>gì</a:t>
            </a:r>
            <a:r>
              <a:rPr lang="en-US" sz="2600" dirty="0">
                <a:solidFill>
                  <a:srgbClr val="0000CC"/>
                </a:solidFill>
              </a:rPr>
              <a:t>, </a:t>
            </a:r>
            <a:r>
              <a:rPr lang="en-US" sz="2600" dirty="0" err="1">
                <a:solidFill>
                  <a:srgbClr val="0000CC"/>
                </a:solidFill>
              </a:rPr>
              <a:t>cấp</a:t>
            </a:r>
            <a:r>
              <a:rPr lang="en-US" sz="2600" dirty="0">
                <a:solidFill>
                  <a:srgbClr val="0000CC"/>
                </a:solidFill>
              </a:rPr>
              <a:t> </a:t>
            </a:r>
            <a:r>
              <a:rPr lang="en-US" sz="2600" dirty="0" err="1">
                <a:solidFill>
                  <a:srgbClr val="0000CC"/>
                </a:solidFill>
              </a:rPr>
              <a:t>nào</a:t>
            </a:r>
            <a:r>
              <a:rPr lang="en-US" sz="2600" dirty="0">
                <a:solidFill>
                  <a:srgbClr val="0000CC"/>
                </a:solidFill>
              </a:rPr>
              <a:t> </a:t>
            </a:r>
            <a:r>
              <a:rPr lang="en-US" sz="2600" dirty="0" err="1">
                <a:solidFill>
                  <a:srgbClr val="0000CC"/>
                </a:solidFill>
              </a:rPr>
              <a:t>cử</a:t>
            </a:r>
            <a:r>
              <a:rPr lang="en-US" sz="2600" dirty="0">
                <a:solidFill>
                  <a:srgbClr val="0000CC"/>
                </a:solidFill>
              </a:rPr>
              <a:t> </a:t>
            </a:r>
            <a:r>
              <a:rPr lang="en-US" sz="2600" dirty="0" err="1">
                <a:solidFill>
                  <a:srgbClr val="0000CC"/>
                </a:solidFill>
              </a:rPr>
              <a:t>đi</a:t>
            </a:r>
            <a:r>
              <a:rPr lang="en-US" sz="2600" dirty="0">
                <a:solidFill>
                  <a:srgbClr val="0000CC"/>
                </a:solidFill>
              </a:rPr>
              <a:t>( </a:t>
            </a:r>
            <a:r>
              <a:rPr lang="en-US" sz="2600" dirty="0" err="1">
                <a:solidFill>
                  <a:srgbClr val="0000CC"/>
                </a:solidFill>
              </a:rPr>
              <a:t>chỉ</a:t>
            </a:r>
            <a:r>
              <a:rPr lang="en-US" sz="2600" dirty="0">
                <a:solidFill>
                  <a:srgbClr val="0000CC"/>
                </a:solidFill>
              </a:rPr>
              <a:t> </a:t>
            </a:r>
            <a:r>
              <a:rPr lang="en-US" sz="2600" dirty="0" err="1">
                <a:solidFill>
                  <a:srgbClr val="0000CC"/>
                </a:solidFill>
              </a:rPr>
              <a:t>ghi</a:t>
            </a:r>
            <a:r>
              <a:rPr lang="en-US" sz="2600" dirty="0">
                <a:solidFill>
                  <a:srgbClr val="0000CC"/>
                </a:solidFill>
              </a:rPr>
              <a:t> </a:t>
            </a:r>
            <a:r>
              <a:rPr lang="en-US" sz="2600" dirty="0" err="1">
                <a:solidFill>
                  <a:srgbClr val="0000CC"/>
                </a:solidFill>
              </a:rPr>
              <a:t>những</a:t>
            </a:r>
            <a:r>
              <a:rPr lang="en-US" sz="2600" dirty="0">
                <a:solidFill>
                  <a:srgbClr val="0000CC"/>
                </a:solidFill>
              </a:rPr>
              <a:t> </a:t>
            </a:r>
            <a:r>
              <a:rPr lang="en-US" sz="2600" dirty="0" err="1">
                <a:solidFill>
                  <a:srgbClr val="0000CC"/>
                </a:solidFill>
              </a:rPr>
              <a:t>lần</a:t>
            </a:r>
            <a:r>
              <a:rPr lang="en-US" sz="2600" dirty="0">
                <a:solidFill>
                  <a:srgbClr val="0000CC"/>
                </a:solidFill>
              </a:rPr>
              <a:t> </a:t>
            </a:r>
            <a:r>
              <a:rPr lang="en-US" sz="2600" dirty="0" err="1">
                <a:solidFill>
                  <a:srgbClr val="0000CC"/>
                </a:solidFill>
              </a:rPr>
              <a:t>đi</a:t>
            </a:r>
            <a:r>
              <a:rPr lang="en-US" sz="2600" dirty="0">
                <a:solidFill>
                  <a:srgbClr val="0000CC"/>
                </a:solidFill>
              </a:rPr>
              <a:t> </a:t>
            </a:r>
            <a:r>
              <a:rPr lang="en-US" sz="2600" dirty="0" err="1">
                <a:solidFill>
                  <a:srgbClr val="0000CC"/>
                </a:solidFill>
              </a:rPr>
              <a:t>nước</a:t>
            </a:r>
            <a:r>
              <a:rPr lang="en-US" sz="2600" dirty="0">
                <a:solidFill>
                  <a:srgbClr val="0000CC"/>
                </a:solidFill>
              </a:rPr>
              <a:t> </a:t>
            </a:r>
            <a:r>
              <a:rPr lang="en-US" sz="2600" dirty="0" err="1">
                <a:solidFill>
                  <a:srgbClr val="0000CC"/>
                </a:solidFill>
              </a:rPr>
              <a:t>ngoài</a:t>
            </a:r>
            <a:r>
              <a:rPr lang="en-US" sz="2600" dirty="0">
                <a:solidFill>
                  <a:srgbClr val="0000CC"/>
                </a:solidFill>
              </a:rPr>
              <a:t> </a:t>
            </a:r>
            <a:r>
              <a:rPr lang="en-US" sz="2600" dirty="0" err="1">
                <a:solidFill>
                  <a:srgbClr val="0000CC"/>
                </a:solidFill>
              </a:rPr>
              <a:t>từ</a:t>
            </a:r>
            <a:r>
              <a:rPr lang="en-US" sz="2600" dirty="0">
                <a:solidFill>
                  <a:srgbClr val="0000CC"/>
                </a:solidFill>
              </a:rPr>
              <a:t> 3 </a:t>
            </a:r>
            <a:r>
              <a:rPr lang="en-US" sz="2600" dirty="0" err="1">
                <a:solidFill>
                  <a:srgbClr val="0000CC"/>
                </a:solidFill>
              </a:rPr>
              <a:t>tháng</a:t>
            </a:r>
            <a:r>
              <a:rPr lang="en-US" sz="2600" dirty="0">
                <a:solidFill>
                  <a:srgbClr val="0000CC"/>
                </a:solidFill>
              </a:rPr>
              <a:t> </a:t>
            </a:r>
            <a:r>
              <a:rPr lang="en-US" sz="2600" dirty="0" err="1">
                <a:solidFill>
                  <a:srgbClr val="0000CC"/>
                </a:solidFill>
              </a:rPr>
              <a:t>trở</a:t>
            </a:r>
            <a:r>
              <a:rPr lang="en-US" sz="2600" dirty="0">
                <a:solidFill>
                  <a:srgbClr val="0000CC"/>
                </a:solidFill>
              </a:rPr>
              <a:t> </a:t>
            </a:r>
            <a:r>
              <a:rPr lang="en-US" sz="2600" dirty="0" err="1">
                <a:solidFill>
                  <a:srgbClr val="0000CC"/>
                </a:solidFill>
              </a:rPr>
              <a:t>lên</a:t>
            </a:r>
            <a:r>
              <a:rPr lang="en-US" sz="2600" dirty="0">
                <a:solidFill>
                  <a:srgbClr val="0000CC"/>
                </a:solidFill>
              </a:rPr>
              <a:t>)</a:t>
            </a:r>
          </a:p>
          <a:p>
            <a:r>
              <a:rPr lang="en-US" sz="2600" dirty="0">
                <a:solidFill>
                  <a:srgbClr val="0000CC"/>
                </a:solidFill>
              </a:rPr>
              <a:t>	b. </a:t>
            </a:r>
            <a:r>
              <a:rPr lang="en-US" sz="2600" dirty="0" err="1">
                <a:solidFill>
                  <a:srgbClr val="0000CC"/>
                </a:solidFill>
              </a:rPr>
              <a:t>Tham</a:t>
            </a:r>
            <a:r>
              <a:rPr lang="en-US" sz="2600" dirty="0">
                <a:solidFill>
                  <a:srgbClr val="0000CC"/>
                </a:solidFill>
              </a:rPr>
              <a:t> </a:t>
            </a:r>
            <a:r>
              <a:rPr lang="en-US" sz="2600" dirty="0" err="1">
                <a:solidFill>
                  <a:srgbClr val="0000CC"/>
                </a:solidFill>
              </a:rPr>
              <a:t>gia</a:t>
            </a:r>
            <a:r>
              <a:rPr lang="en-US" sz="2600" dirty="0">
                <a:solidFill>
                  <a:srgbClr val="0000CC"/>
                </a:solidFill>
              </a:rPr>
              <a:t> </a:t>
            </a:r>
            <a:r>
              <a:rPr lang="en-US" sz="2600" dirty="0" err="1">
                <a:solidFill>
                  <a:srgbClr val="0000CC"/>
                </a:solidFill>
              </a:rPr>
              <a:t>hoặc</a:t>
            </a:r>
            <a:r>
              <a:rPr lang="en-US" sz="2600" dirty="0">
                <a:solidFill>
                  <a:srgbClr val="0000CC"/>
                </a:solidFill>
              </a:rPr>
              <a:t> </a:t>
            </a:r>
            <a:r>
              <a:rPr lang="en-US" sz="2600" dirty="0" err="1">
                <a:solidFill>
                  <a:srgbClr val="0000CC"/>
                </a:solidFill>
              </a:rPr>
              <a:t>có</a:t>
            </a:r>
            <a:r>
              <a:rPr lang="en-US" sz="2600" dirty="0">
                <a:solidFill>
                  <a:srgbClr val="0000CC"/>
                </a:solidFill>
              </a:rPr>
              <a:t> </a:t>
            </a:r>
            <a:r>
              <a:rPr lang="en-US" sz="2600" dirty="0" err="1">
                <a:solidFill>
                  <a:srgbClr val="0000CC"/>
                </a:solidFill>
              </a:rPr>
              <a:t>quan</a:t>
            </a:r>
            <a:r>
              <a:rPr lang="en-US" sz="2600" dirty="0">
                <a:solidFill>
                  <a:srgbClr val="0000CC"/>
                </a:solidFill>
              </a:rPr>
              <a:t> </a:t>
            </a:r>
            <a:r>
              <a:rPr lang="en-US" sz="2600" dirty="0" err="1">
                <a:solidFill>
                  <a:srgbClr val="0000CC"/>
                </a:solidFill>
              </a:rPr>
              <a:t>hệ</a:t>
            </a:r>
            <a:r>
              <a:rPr lang="en-US" sz="2600" dirty="0">
                <a:solidFill>
                  <a:srgbClr val="0000CC"/>
                </a:solidFill>
              </a:rPr>
              <a:t> </a:t>
            </a:r>
            <a:r>
              <a:rPr lang="en-US" sz="2600" dirty="0" err="1">
                <a:solidFill>
                  <a:srgbClr val="0000CC"/>
                </a:solidFill>
              </a:rPr>
              <a:t>với</a:t>
            </a:r>
            <a:r>
              <a:rPr lang="en-US" sz="2600" dirty="0">
                <a:solidFill>
                  <a:srgbClr val="0000CC"/>
                </a:solidFill>
              </a:rPr>
              <a:t> </a:t>
            </a:r>
            <a:r>
              <a:rPr lang="en-US" sz="2600" dirty="0" err="1">
                <a:solidFill>
                  <a:srgbClr val="0000CC"/>
                </a:solidFill>
              </a:rPr>
              <a:t>các</a:t>
            </a:r>
            <a:r>
              <a:rPr lang="en-US" sz="2600" dirty="0">
                <a:solidFill>
                  <a:srgbClr val="0000CC"/>
                </a:solidFill>
              </a:rPr>
              <a:t> </a:t>
            </a:r>
            <a:r>
              <a:rPr lang="en-US" sz="2600" dirty="0" err="1">
                <a:solidFill>
                  <a:srgbClr val="0000CC"/>
                </a:solidFill>
              </a:rPr>
              <a:t>tổ</a:t>
            </a:r>
            <a:r>
              <a:rPr lang="en-US" sz="2600" dirty="0">
                <a:solidFill>
                  <a:srgbClr val="0000CC"/>
                </a:solidFill>
              </a:rPr>
              <a:t> </a:t>
            </a:r>
            <a:r>
              <a:rPr lang="en-US" sz="2600" dirty="0" err="1">
                <a:solidFill>
                  <a:srgbClr val="0000CC"/>
                </a:solidFill>
              </a:rPr>
              <a:t>chức</a:t>
            </a:r>
            <a:r>
              <a:rPr lang="en-US" sz="2600" dirty="0">
                <a:solidFill>
                  <a:srgbClr val="0000CC"/>
                </a:solidFill>
              </a:rPr>
              <a:t> </a:t>
            </a:r>
            <a:r>
              <a:rPr lang="en-US" sz="2600" dirty="0" err="1">
                <a:solidFill>
                  <a:srgbClr val="0000CC"/>
                </a:solidFill>
              </a:rPr>
              <a:t>chính</a:t>
            </a:r>
            <a:r>
              <a:rPr lang="en-US" sz="2600" dirty="0">
                <a:solidFill>
                  <a:srgbClr val="0000CC"/>
                </a:solidFill>
              </a:rPr>
              <a:t> </a:t>
            </a:r>
            <a:r>
              <a:rPr lang="en-US" sz="2600" dirty="0" err="1">
                <a:solidFill>
                  <a:srgbClr val="0000CC"/>
                </a:solidFill>
              </a:rPr>
              <a:t>trị</a:t>
            </a:r>
            <a:r>
              <a:rPr lang="en-US" sz="2600" dirty="0">
                <a:solidFill>
                  <a:srgbClr val="0000CC"/>
                </a:solidFill>
              </a:rPr>
              <a:t>, </a:t>
            </a:r>
            <a:r>
              <a:rPr lang="en-US" sz="2600" dirty="0" err="1">
                <a:solidFill>
                  <a:srgbClr val="0000CC"/>
                </a:solidFill>
              </a:rPr>
              <a:t>kinh</a:t>
            </a:r>
            <a:r>
              <a:rPr lang="en-US" sz="2600" dirty="0">
                <a:solidFill>
                  <a:srgbClr val="0000CC"/>
                </a:solidFill>
              </a:rPr>
              <a:t> </a:t>
            </a:r>
            <a:r>
              <a:rPr lang="en-US" sz="2600" dirty="0" err="1">
                <a:solidFill>
                  <a:srgbClr val="0000CC"/>
                </a:solidFill>
              </a:rPr>
              <a:t>tế</a:t>
            </a:r>
            <a:r>
              <a:rPr lang="en-US" sz="2600" dirty="0">
                <a:solidFill>
                  <a:srgbClr val="0000CC"/>
                </a:solidFill>
              </a:rPr>
              <a:t>, </a:t>
            </a:r>
            <a:r>
              <a:rPr lang="en-US" sz="2600" dirty="0" err="1">
                <a:solidFill>
                  <a:srgbClr val="0000CC"/>
                </a:solidFill>
              </a:rPr>
              <a:t>xã</a:t>
            </a:r>
            <a:r>
              <a:rPr lang="en-US" sz="2600" dirty="0">
                <a:solidFill>
                  <a:srgbClr val="0000CC"/>
                </a:solidFill>
              </a:rPr>
              <a:t> </a:t>
            </a:r>
            <a:r>
              <a:rPr lang="en-US" sz="2600" dirty="0" err="1">
                <a:solidFill>
                  <a:srgbClr val="0000CC"/>
                </a:solidFill>
              </a:rPr>
              <a:t>hội</a:t>
            </a:r>
            <a:r>
              <a:rPr lang="en-US" sz="2600" dirty="0">
                <a:solidFill>
                  <a:srgbClr val="0000CC"/>
                </a:solidFill>
              </a:rPr>
              <a:t> </a:t>
            </a:r>
            <a:r>
              <a:rPr lang="en-US" sz="2600" dirty="0" err="1">
                <a:solidFill>
                  <a:srgbClr val="0000CC"/>
                </a:solidFill>
              </a:rPr>
              <a:t>nào</a:t>
            </a:r>
            <a:r>
              <a:rPr lang="en-US" sz="2600" dirty="0">
                <a:solidFill>
                  <a:srgbClr val="0000CC"/>
                </a:solidFill>
              </a:rPr>
              <a:t> ở </a:t>
            </a:r>
            <a:r>
              <a:rPr lang="en-US" sz="2600" dirty="0" err="1">
                <a:solidFill>
                  <a:srgbClr val="0000CC"/>
                </a:solidFill>
              </a:rPr>
              <a:t>nước</a:t>
            </a:r>
            <a:r>
              <a:rPr lang="en-US" sz="2600" dirty="0">
                <a:solidFill>
                  <a:srgbClr val="0000CC"/>
                </a:solidFill>
              </a:rPr>
              <a:t> </a:t>
            </a:r>
            <a:r>
              <a:rPr lang="en-US" sz="2600" dirty="0" err="1">
                <a:solidFill>
                  <a:srgbClr val="0000CC"/>
                </a:solidFill>
              </a:rPr>
              <a:t>ngoài</a:t>
            </a:r>
            <a:r>
              <a:rPr lang="en-US" sz="2600" dirty="0">
                <a:solidFill>
                  <a:srgbClr val="0000CC"/>
                </a:solidFill>
              </a:rPr>
              <a:t> (</a:t>
            </a:r>
            <a:r>
              <a:rPr lang="en-US" sz="2600" dirty="0" err="1">
                <a:solidFill>
                  <a:srgbClr val="0000CC"/>
                </a:solidFill>
              </a:rPr>
              <a:t>làm</a:t>
            </a:r>
            <a:r>
              <a:rPr lang="en-US" sz="2600" dirty="0">
                <a:solidFill>
                  <a:srgbClr val="0000CC"/>
                </a:solidFill>
              </a:rPr>
              <a:t> </a:t>
            </a:r>
            <a:r>
              <a:rPr lang="en-US" sz="2600" dirty="0" err="1">
                <a:solidFill>
                  <a:srgbClr val="0000CC"/>
                </a:solidFill>
              </a:rPr>
              <a:t>gì</a:t>
            </a:r>
            <a:r>
              <a:rPr lang="en-US" sz="2600" dirty="0">
                <a:solidFill>
                  <a:srgbClr val="0000CC"/>
                </a:solidFill>
              </a:rPr>
              <a:t>, </a:t>
            </a:r>
            <a:r>
              <a:rPr lang="en-US" sz="2600" dirty="0" err="1">
                <a:solidFill>
                  <a:srgbClr val="0000CC"/>
                </a:solidFill>
              </a:rPr>
              <a:t>tổ</a:t>
            </a:r>
            <a:r>
              <a:rPr lang="en-US" sz="2600" dirty="0">
                <a:solidFill>
                  <a:srgbClr val="0000CC"/>
                </a:solidFill>
              </a:rPr>
              <a:t> </a:t>
            </a:r>
            <a:r>
              <a:rPr lang="en-US" sz="2600" dirty="0" err="1">
                <a:solidFill>
                  <a:srgbClr val="0000CC"/>
                </a:solidFill>
              </a:rPr>
              <a:t>chức</a:t>
            </a:r>
            <a:r>
              <a:rPr lang="en-US" sz="2600" dirty="0">
                <a:solidFill>
                  <a:srgbClr val="0000CC"/>
                </a:solidFill>
              </a:rPr>
              <a:t> </a:t>
            </a:r>
            <a:r>
              <a:rPr lang="en-US" sz="2600" dirty="0" err="1">
                <a:solidFill>
                  <a:srgbClr val="0000CC"/>
                </a:solidFill>
              </a:rPr>
              <a:t>nào</a:t>
            </a:r>
            <a:r>
              <a:rPr lang="en-US" sz="2600" dirty="0">
                <a:solidFill>
                  <a:srgbClr val="0000CC"/>
                </a:solidFill>
              </a:rPr>
              <a:t>, </a:t>
            </a:r>
            <a:r>
              <a:rPr lang="en-US" sz="2600" dirty="0" err="1">
                <a:solidFill>
                  <a:srgbClr val="0000CC"/>
                </a:solidFill>
              </a:rPr>
              <a:t>trụ</a:t>
            </a:r>
            <a:r>
              <a:rPr lang="en-US" sz="2600" dirty="0">
                <a:solidFill>
                  <a:srgbClr val="0000CC"/>
                </a:solidFill>
              </a:rPr>
              <a:t> </a:t>
            </a:r>
            <a:r>
              <a:rPr lang="en-US" sz="2600" dirty="0" err="1">
                <a:solidFill>
                  <a:srgbClr val="0000CC"/>
                </a:solidFill>
              </a:rPr>
              <a:t>sở</a:t>
            </a:r>
            <a:r>
              <a:rPr lang="en-US" sz="2600" dirty="0">
                <a:solidFill>
                  <a:srgbClr val="0000CC"/>
                </a:solidFill>
              </a:rPr>
              <a:t> </a:t>
            </a:r>
            <a:r>
              <a:rPr lang="en-US" sz="2600" dirty="0" err="1">
                <a:solidFill>
                  <a:srgbClr val="0000CC"/>
                </a:solidFill>
              </a:rPr>
              <a:t>đặt</a:t>
            </a:r>
            <a:r>
              <a:rPr lang="en-US" sz="2600" dirty="0">
                <a:solidFill>
                  <a:srgbClr val="0000CC"/>
                </a:solidFill>
              </a:rPr>
              <a:t> ở </a:t>
            </a:r>
            <a:r>
              <a:rPr lang="en-US" sz="2600" dirty="0" err="1">
                <a:solidFill>
                  <a:srgbClr val="0000CC"/>
                </a:solidFill>
              </a:rPr>
              <a:t>đâu</a:t>
            </a:r>
            <a:r>
              <a:rPr lang="en-US" sz="2600" dirty="0">
                <a:solidFill>
                  <a:srgbClr val="0000CC"/>
                </a:solidFill>
              </a:rPr>
              <a:t>…?).</a:t>
            </a:r>
          </a:p>
          <a:p>
            <a:r>
              <a:rPr lang="en-US" sz="2600" dirty="0">
                <a:solidFill>
                  <a:srgbClr val="0000CC"/>
                </a:solidFill>
              </a:rPr>
              <a:t>	c. </a:t>
            </a:r>
            <a:r>
              <a:rPr lang="en-US" sz="2600" dirty="0" err="1">
                <a:solidFill>
                  <a:srgbClr val="0000CC"/>
                </a:solidFill>
              </a:rPr>
              <a:t>Có</a:t>
            </a:r>
            <a:r>
              <a:rPr lang="en-US" sz="2600" dirty="0">
                <a:solidFill>
                  <a:srgbClr val="0000CC"/>
                </a:solidFill>
              </a:rPr>
              <a:t> </a:t>
            </a:r>
            <a:r>
              <a:rPr lang="en-US" sz="2600" dirty="0" err="1">
                <a:solidFill>
                  <a:srgbClr val="0000CC"/>
                </a:solidFill>
              </a:rPr>
              <a:t>thân</a:t>
            </a:r>
            <a:r>
              <a:rPr lang="en-US" sz="2600" dirty="0">
                <a:solidFill>
                  <a:srgbClr val="0000CC"/>
                </a:solidFill>
              </a:rPr>
              <a:t> </a:t>
            </a:r>
            <a:r>
              <a:rPr lang="en-US" sz="2600" dirty="0" err="1">
                <a:solidFill>
                  <a:srgbClr val="0000CC"/>
                </a:solidFill>
              </a:rPr>
              <a:t>nhân</a:t>
            </a:r>
            <a:r>
              <a:rPr lang="en-US" sz="2600" dirty="0">
                <a:solidFill>
                  <a:srgbClr val="0000CC"/>
                </a:solidFill>
              </a:rPr>
              <a:t>(cha, </a:t>
            </a:r>
            <a:r>
              <a:rPr lang="en-US" sz="2600" dirty="0" err="1">
                <a:solidFill>
                  <a:srgbClr val="0000CC"/>
                </a:solidFill>
              </a:rPr>
              <a:t>mẹ</a:t>
            </a:r>
            <a:r>
              <a:rPr lang="en-US" sz="2600" dirty="0">
                <a:solidFill>
                  <a:srgbClr val="0000CC"/>
                </a:solidFill>
              </a:rPr>
              <a:t> </a:t>
            </a:r>
            <a:r>
              <a:rPr lang="en-US" sz="2600" dirty="0" err="1">
                <a:solidFill>
                  <a:srgbClr val="0000CC"/>
                </a:solidFill>
              </a:rPr>
              <a:t>đẻ</a:t>
            </a:r>
            <a:r>
              <a:rPr lang="en-US" sz="2600" dirty="0">
                <a:solidFill>
                  <a:srgbClr val="0000CC"/>
                </a:solidFill>
              </a:rPr>
              <a:t>; cha; </a:t>
            </a:r>
            <a:r>
              <a:rPr lang="en-US" sz="2600" dirty="0" err="1">
                <a:solidFill>
                  <a:srgbClr val="0000CC"/>
                </a:solidFill>
              </a:rPr>
              <a:t>mẹ</a:t>
            </a:r>
            <a:r>
              <a:rPr lang="en-US" sz="2600" dirty="0">
                <a:solidFill>
                  <a:srgbClr val="0000CC"/>
                </a:solidFill>
              </a:rPr>
              <a:t> </a:t>
            </a:r>
            <a:r>
              <a:rPr lang="en-US" sz="2600" dirty="0" err="1">
                <a:solidFill>
                  <a:srgbClr val="0000CC"/>
                </a:solidFill>
              </a:rPr>
              <a:t>vợ</a:t>
            </a:r>
            <a:r>
              <a:rPr lang="en-US" sz="2600" dirty="0">
                <a:solidFill>
                  <a:srgbClr val="0000CC"/>
                </a:solidFill>
              </a:rPr>
              <a:t> </a:t>
            </a:r>
            <a:r>
              <a:rPr lang="en-US" sz="2600" dirty="0" err="1">
                <a:solidFill>
                  <a:srgbClr val="0000CC"/>
                </a:solidFill>
              </a:rPr>
              <a:t>hoặc</a:t>
            </a:r>
            <a:r>
              <a:rPr lang="en-US" sz="2600" dirty="0">
                <a:solidFill>
                  <a:srgbClr val="0000CC"/>
                </a:solidFill>
              </a:rPr>
              <a:t> </a:t>
            </a:r>
            <a:r>
              <a:rPr lang="en-US" sz="2600" dirty="0" err="1">
                <a:solidFill>
                  <a:srgbClr val="0000CC"/>
                </a:solidFill>
              </a:rPr>
              <a:t>chồng</a:t>
            </a:r>
            <a:r>
              <a:rPr lang="en-US" sz="2600" dirty="0">
                <a:solidFill>
                  <a:srgbClr val="0000CC"/>
                </a:solidFill>
              </a:rPr>
              <a:t>; </a:t>
            </a:r>
            <a:r>
              <a:rPr lang="en-US" sz="2600" dirty="0" err="1">
                <a:solidFill>
                  <a:srgbClr val="0000CC"/>
                </a:solidFill>
              </a:rPr>
              <a:t>vợ</a:t>
            </a:r>
            <a:r>
              <a:rPr lang="en-US" sz="2600" dirty="0">
                <a:solidFill>
                  <a:srgbClr val="0000CC"/>
                </a:solidFill>
              </a:rPr>
              <a:t> </a:t>
            </a:r>
            <a:r>
              <a:rPr lang="en-US" sz="2600" dirty="0" err="1">
                <a:solidFill>
                  <a:srgbClr val="0000CC"/>
                </a:solidFill>
              </a:rPr>
              <a:t>hoặc</a:t>
            </a:r>
            <a:r>
              <a:rPr lang="en-US" sz="2600" dirty="0">
                <a:solidFill>
                  <a:srgbClr val="0000CC"/>
                </a:solidFill>
              </a:rPr>
              <a:t> </a:t>
            </a:r>
            <a:r>
              <a:rPr lang="en-US" sz="2600" dirty="0" err="1">
                <a:solidFill>
                  <a:srgbClr val="0000CC"/>
                </a:solidFill>
              </a:rPr>
              <a:t>chồng</a:t>
            </a:r>
            <a:r>
              <a:rPr lang="en-US" sz="2600" dirty="0">
                <a:solidFill>
                  <a:srgbClr val="0000CC"/>
                </a:solidFill>
              </a:rPr>
              <a:t>; con; </a:t>
            </a:r>
            <a:r>
              <a:rPr lang="en-US" sz="2600" dirty="0" err="1">
                <a:solidFill>
                  <a:srgbClr val="0000CC"/>
                </a:solidFill>
              </a:rPr>
              <a:t>anh</a:t>
            </a:r>
            <a:r>
              <a:rPr lang="en-US" sz="2600" dirty="0">
                <a:solidFill>
                  <a:srgbClr val="0000CC"/>
                </a:solidFill>
              </a:rPr>
              <a:t> </a:t>
            </a:r>
            <a:r>
              <a:rPr lang="en-US" sz="2600" dirty="0" err="1">
                <a:solidFill>
                  <a:srgbClr val="0000CC"/>
                </a:solidFill>
              </a:rPr>
              <a:t>chị</a:t>
            </a:r>
            <a:r>
              <a:rPr lang="en-US" sz="2600" dirty="0">
                <a:solidFill>
                  <a:srgbClr val="0000CC"/>
                </a:solidFill>
              </a:rPr>
              <a:t> </a:t>
            </a:r>
            <a:r>
              <a:rPr lang="en-US" sz="2600" dirty="0" err="1">
                <a:solidFill>
                  <a:srgbClr val="0000CC"/>
                </a:solidFill>
              </a:rPr>
              <a:t>em</a:t>
            </a:r>
            <a:r>
              <a:rPr lang="en-US" sz="2600" dirty="0">
                <a:solidFill>
                  <a:srgbClr val="0000CC"/>
                </a:solidFill>
              </a:rPr>
              <a:t> </a:t>
            </a:r>
            <a:r>
              <a:rPr lang="en-US" sz="2600" dirty="0" err="1">
                <a:solidFill>
                  <a:srgbClr val="0000CC"/>
                </a:solidFill>
              </a:rPr>
              <a:t>ruột</a:t>
            </a:r>
            <a:r>
              <a:rPr lang="en-US" sz="2600" dirty="0">
                <a:solidFill>
                  <a:srgbClr val="0000CC"/>
                </a:solidFill>
              </a:rPr>
              <a:t>) ở </a:t>
            </a:r>
            <a:r>
              <a:rPr lang="en-US" sz="2600" dirty="0" err="1">
                <a:solidFill>
                  <a:srgbClr val="0000CC"/>
                </a:solidFill>
              </a:rPr>
              <a:t>nước</a:t>
            </a:r>
            <a:r>
              <a:rPr lang="en-US" sz="2600" dirty="0">
                <a:solidFill>
                  <a:srgbClr val="0000CC"/>
                </a:solidFill>
              </a:rPr>
              <a:t> </a:t>
            </a:r>
            <a:r>
              <a:rPr lang="en-US" sz="2600" dirty="0" err="1">
                <a:solidFill>
                  <a:srgbClr val="0000CC"/>
                </a:solidFill>
              </a:rPr>
              <a:t>ngoài</a:t>
            </a:r>
            <a:r>
              <a:rPr lang="en-US" sz="2600" dirty="0">
                <a:solidFill>
                  <a:srgbClr val="0000CC"/>
                </a:solidFill>
              </a:rPr>
              <a:t> (</a:t>
            </a:r>
            <a:r>
              <a:rPr lang="en-US" sz="2600" dirty="0" err="1">
                <a:solidFill>
                  <a:srgbClr val="0000CC"/>
                </a:solidFill>
              </a:rPr>
              <a:t>ghi</a:t>
            </a:r>
            <a:r>
              <a:rPr lang="en-US" sz="2600" dirty="0">
                <a:solidFill>
                  <a:srgbClr val="0000CC"/>
                </a:solidFill>
              </a:rPr>
              <a:t> </a:t>
            </a:r>
            <a:r>
              <a:rPr lang="en-US" sz="2600" dirty="0" err="1">
                <a:solidFill>
                  <a:srgbClr val="0000CC"/>
                </a:solidFill>
              </a:rPr>
              <a:t>rõ</a:t>
            </a:r>
            <a:r>
              <a:rPr lang="en-US" sz="2600" dirty="0">
                <a:solidFill>
                  <a:srgbClr val="0000CC"/>
                </a:solidFill>
              </a:rPr>
              <a:t>: </a:t>
            </a:r>
            <a:r>
              <a:rPr lang="en-US" sz="2600" dirty="0" err="1">
                <a:solidFill>
                  <a:srgbClr val="0000CC"/>
                </a:solidFill>
              </a:rPr>
              <a:t>Họ</a:t>
            </a:r>
            <a:r>
              <a:rPr lang="en-US" sz="2600" dirty="0">
                <a:solidFill>
                  <a:srgbClr val="0000CC"/>
                </a:solidFill>
              </a:rPr>
              <a:t> </a:t>
            </a:r>
            <a:r>
              <a:rPr lang="en-US" sz="2600" dirty="0" err="1">
                <a:solidFill>
                  <a:srgbClr val="0000CC"/>
                </a:solidFill>
              </a:rPr>
              <a:t>và</a:t>
            </a:r>
            <a:r>
              <a:rPr lang="en-US" sz="2600" dirty="0">
                <a:solidFill>
                  <a:srgbClr val="0000CC"/>
                </a:solidFill>
              </a:rPr>
              <a:t> </a:t>
            </a:r>
            <a:r>
              <a:rPr lang="en-US" sz="2600" dirty="0" err="1">
                <a:solidFill>
                  <a:srgbClr val="0000CC"/>
                </a:solidFill>
              </a:rPr>
              <a:t>tên</a:t>
            </a:r>
            <a:r>
              <a:rPr lang="en-US" sz="2600" dirty="0">
                <a:solidFill>
                  <a:srgbClr val="0000CC"/>
                </a:solidFill>
              </a:rPr>
              <a:t>, </a:t>
            </a:r>
            <a:r>
              <a:rPr lang="en-US" sz="2600" dirty="0" err="1">
                <a:solidFill>
                  <a:srgbClr val="0000CC"/>
                </a:solidFill>
              </a:rPr>
              <a:t>quan</a:t>
            </a:r>
            <a:r>
              <a:rPr lang="en-US" sz="2600" dirty="0">
                <a:solidFill>
                  <a:srgbClr val="0000CC"/>
                </a:solidFill>
              </a:rPr>
              <a:t> </a:t>
            </a:r>
            <a:r>
              <a:rPr lang="en-US" sz="2600" dirty="0" err="1">
                <a:solidFill>
                  <a:srgbClr val="0000CC"/>
                </a:solidFill>
              </a:rPr>
              <a:t>hệ</a:t>
            </a:r>
            <a:r>
              <a:rPr lang="en-US" sz="2600" dirty="0">
                <a:solidFill>
                  <a:srgbClr val="0000CC"/>
                </a:solidFill>
              </a:rPr>
              <a:t>, </a:t>
            </a:r>
            <a:r>
              <a:rPr lang="en-US" sz="2600" dirty="0" err="1">
                <a:solidFill>
                  <a:srgbClr val="0000CC"/>
                </a:solidFill>
              </a:rPr>
              <a:t>tên</a:t>
            </a:r>
            <a:r>
              <a:rPr lang="en-US" sz="2600" dirty="0">
                <a:solidFill>
                  <a:srgbClr val="0000CC"/>
                </a:solidFill>
              </a:rPr>
              <a:t> </a:t>
            </a:r>
            <a:r>
              <a:rPr lang="en-US" sz="2600" dirty="0" err="1">
                <a:solidFill>
                  <a:srgbClr val="0000CC"/>
                </a:solidFill>
              </a:rPr>
              <a:t>nước</a:t>
            </a:r>
            <a:r>
              <a:rPr lang="en-US" sz="2600" dirty="0">
                <a:solidFill>
                  <a:srgbClr val="0000CC"/>
                </a:solidFill>
              </a:rPr>
              <a:t> </a:t>
            </a:r>
            <a:r>
              <a:rPr lang="en-US" sz="2600" dirty="0" err="1">
                <a:solidFill>
                  <a:srgbClr val="0000CC"/>
                </a:solidFill>
              </a:rPr>
              <a:t>đang</a:t>
            </a:r>
            <a:r>
              <a:rPr lang="en-US" sz="2600" dirty="0">
                <a:solidFill>
                  <a:srgbClr val="0000CC"/>
                </a:solidFill>
              </a:rPr>
              <a:t> ở, </a:t>
            </a:r>
            <a:r>
              <a:rPr lang="en-US" sz="2600" dirty="0" err="1">
                <a:solidFill>
                  <a:srgbClr val="0000CC"/>
                </a:solidFill>
              </a:rPr>
              <a:t>làm</a:t>
            </a:r>
            <a:r>
              <a:rPr lang="en-US" sz="2600" dirty="0">
                <a:solidFill>
                  <a:srgbClr val="0000CC"/>
                </a:solidFill>
              </a:rPr>
              <a:t> </a:t>
            </a:r>
            <a:r>
              <a:rPr lang="en-US" sz="2600" dirty="0" err="1">
                <a:solidFill>
                  <a:srgbClr val="0000CC"/>
                </a:solidFill>
              </a:rPr>
              <a:t>gì</a:t>
            </a:r>
            <a:r>
              <a:rPr lang="en-US" sz="2600" dirty="0">
                <a:solidFill>
                  <a:srgbClr val="0000CC"/>
                </a:solidFill>
              </a:rPr>
              <a:t>, </a:t>
            </a:r>
            <a:r>
              <a:rPr lang="en-US" sz="2600" dirty="0" err="1">
                <a:solidFill>
                  <a:srgbClr val="0000CC"/>
                </a:solidFill>
              </a:rPr>
              <a:t>địa</a:t>
            </a:r>
            <a:r>
              <a:rPr lang="en-US" sz="2600" dirty="0">
                <a:solidFill>
                  <a:srgbClr val="0000CC"/>
                </a:solidFill>
              </a:rPr>
              <a:t> </a:t>
            </a:r>
            <a:r>
              <a:rPr lang="en-US" sz="2600" dirty="0" err="1">
                <a:solidFill>
                  <a:srgbClr val="0000CC"/>
                </a:solidFill>
              </a:rPr>
              <a:t>chỉ</a:t>
            </a:r>
            <a:r>
              <a:rPr lang="en-US" sz="2600" dirty="0">
                <a:solidFill>
                  <a:srgbClr val="0000CC"/>
                </a:solidFill>
              </a:rPr>
              <a:t>…).</a:t>
            </a:r>
          </a:p>
        </p:txBody>
      </p:sp>
      <p:sp>
        <p:nvSpPr>
          <p:cNvPr id="5" name="Flowchart: Process 4"/>
          <p:cNvSpPr/>
          <p:nvPr/>
        </p:nvSpPr>
        <p:spPr>
          <a:xfrm>
            <a:off x="685006" y="3657600"/>
            <a:ext cx="10972800" cy="3048000"/>
          </a:xfrm>
          <a:prstGeom prst="flowChart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dirty="0">
                <a:solidFill>
                  <a:srgbClr val="0000CC"/>
                </a:solidFill>
              </a:rPr>
              <a:t>	+ </a:t>
            </a:r>
            <a:r>
              <a:rPr lang="en-US" sz="2600" dirty="0" err="1">
                <a:solidFill>
                  <a:srgbClr val="0000CC"/>
                </a:solidFill>
              </a:rPr>
              <a:t>Nếu</a:t>
            </a:r>
            <a:r>
              <a:rPr lang="en-US" sz="2600" dirty="0">
                <a:solidFill>
                  <a:srgbClr val="0000CC"/>
                </a:solidFill>
              </a:rPr>
              <a:t> </a:t>
            </a:r>
            <a:r>
              <a:rPr lang="en-US" sz="2600" dirty="0" err="1">
                <a:solidFill>
                  <a:srgbClr val="0000CC"/>
                </a:solidFill>
              </a:rPr>
              <a:t>cấp</a:t>
            </a:r>
            <a:r>
              <a:rPr lang="en-US" sz="2600" dirty="0">
                <a:solidFill>
                  <a:srgbClr val="0000CC"/>
                </a:solidFill>
              </a:rPr>
              <a:t> </a:t>
            </a:r>
            <a:r>
              <a:rPr lang="en-US" sz="2600" dirty="0" err="1">
                <a:solidFill>
                  <a:srgbClr val="0000CC"/>
                </a:solidFill>
              </a:rPr>
              <a:t>ủy</a:t>
            </a:r>
            <a:r>
              <a:rPr lang="en-US" sz="2600" dirty="0">
                <a:solidFill>
                  <a:srgbClr val="0000CC"/>
                </a:solidFill>
              </a:rPr>
              <a:t> </a:t>
            </a:r>
            <a:r>
              <a:rPr lang="en-US" sz="2600" dirty="0" err="1">
                <a:solidFill>
                  <a:srgbClr val="0000CC"/>
                </a:solidFill>
              </a:rPr>
              <a:t>đã</a:t>
            </a:r>
            <a:r>
              <a:rPr lang="en-US" sz="2600" dirty="0">
                <a:solidFill>
                  <a:srgbClr val="0000CC"/>
                </a:solidFill>
              </a:rPr>
              <a:t> </a:t>
            </a:r>
            <a:r>
              <a:rPr lang="en-US" sz="2600" dirty="0" err="1">
                <a:solidFill>
                  <a:srgbClr val="0000CC"/>
                </a:solidFill>
              </a:rPr>
              <a:t>thẩm</a:t>
            </a:r>
            <a:r>
              <a:rPr lang="en-US" sz="2600" dirty="0">
                <a:solidFill>
                  <a:srgbClr val="0000CC"/>
                </a:solidFill>
              </a:rPr>
              <a:t> </a:t>
            </a:r>
            <a:r>
              <a:rPr lang="en-US" sz="2600" dirty="0" err="1">
                <a:solidFill>
                  <a:srgbClr val="0000CC"/>
                </a:solidFill>
              </a:rPr>
              <a:t>tra</a:t>
            </a:r>
            <a:r>
              <a:rPr lang="en-US" sz="2600" dirty="0">
                <a:solidFill>
                  <a:srgbClr val="0000CC"/>
                </a:solidFill>
              </a:rPr>
              <a:t>, </a:t>
            </a:r>
            <a:r>
              <a:rPr lang="en-US" sz="2600" dirty="0" err="1">
                <a:solidFill>
                  <a:srgbClr val="0000CC"/>
                </a:solidFill>
              </a:rPr>
              <a:t>kết</a:t>
            </a:r>
            <a:r>
              <a:rPr lang="en-US" sz="2600" dirty="0">
                <a:solidFill>
                  <a:srgbClr val="0000CC"/>
                </a:solidFill>
              </a:rPr>
              <a:t> </a:t>
            </a:r>
            <a:r>
              <a:rPr lang="en-US" sz="2600" dirty="0" err="1">
                <a:solidFill>
                  <a:srgbClr val="0000CC"/>
                </a:solidFill>
              </a:rPr>
              <a:t>luận</a:t>
            </a:r>
            <a:r>
              <a:rPr lang="en-US" sz="2600" dirty="0">
                <a:solidFill>
                  <a:srgbClr val="0000CC"/>
                </a:solidFill>
              </a:rPr>
              <a:t> </a:t>
            </a:r>
            <a:r>
              <a:rPr lang="en-US" sz="2600" dirty="0" err="1">
                <a:solidFill>
                  <a:srgbClr val="0000CC"/>
                </a:solidFill>
              </a:rPr>
              <a:t>đúng</a:t>
            </a:r>
            <a:r>
              <a:rPr lang="en-US" sz="2600" dirty="0">
                <a:solidFill>
                  <a:srgbClr val="0000CC"/>
                </a:solidFill>
              </a:rPr>
              <a:t> </a:t>
            </a:r>
            <a:r>
              <a:rPr lang="en-US" sz="2600" dirty="0" err="1">
                <a:solidFill>
                  <a:srgbClr val="0000CC"/>
                </a:solidFill>
              </a:rPr>
              <a:t>sự</a:t>
            </a:r>
            <a:r>
              <a:rPr lang="en-US" sz="2600" dirty="0">
                <a:solidFill>
                  <a:srgbClr val="0000CC"/>
                </a:solidFill>
              </a:rPr>
              <a:t> </a:t>
            </a:r>
            <a:r>
              <a:rPr lang="en-US" sz="2600" dirty="0" err="1">
                <a:solidFill>
                  <a:srgbClr val="0000CC"/>
                </a:solidFill>
              </a:rPr>
              <a:t>thật</a:t>
            </a:r>
            <a:r>
              <a:rPr lang="en-US" sz="2600" dirty="0">
                <a:solidFill>
                  <a:srgbClr val="0000CC"/>
                </a:solidFill>
              </a:rPr>
              <a:t> </a:t>
            </a:r>
            <a:r>
              <a:rPr lang="en-US" sz="2600" dirty="0" err="1">
                <a:solidFill>
                  <a:srgbClr val="0000CC"/>
                </a:solidFill>
              </a:rPr>
              <a:t>thì</a:t>
            </a:r>
            <a:r>
              <a:rPr lang="en-US" sz="2600" dirty="0">
                <a:solidFill>
                  <a:srgbClr val="0000CC"/>
                </a:solidFill>
              </a:rPr>
              <a:t> </a:t>
            </a:r>
            <a:r>
              <a:rPr lang="en-US" sz="2600" dirty="0" err="1">
                <a:solidFill>
                  <a:srgbClr val="0000CC"/>
                </a:solidFill>
              </a:rPr>
              <a:t>ghi</a:t>
            </a:r>
            <a:r>
              <a:rPr lang="en-US" sz="2600" dirty="0">
                <a:solidFill>
                  <a:srgbClr val="0000CC"/>
                </a:solidFill>
              </a:rPr>
              <a:t> "</a:t>
            </a:r>
            <a:r>
              <a:rPr lang="en-US" sz="2600" dirty="0" err="1">
                <a:solidFill>
                  <a:srgbClr val="0000CC"/>
                </a:solidFill>
              </a:rPr>
              <a:t>Chứng</a:t>
            </a:r>
            <a:r>
              <a:rPr lang="en-US" sz="2600" dirty="0">
                <a:solidFill>
                  <a:srgbClr val="0000CC"/>
                </a:solidFill>
              </a:rPr>
              <a:t> </a:t>
            </a:r>
            <a:r>
              <a:rPr lang="en-US" sz="2600" dirty="0" err="1">
                <a:solidFill>
                  <a:srgbClr val="0000CC"/>
                </a:solidFill>
              </a:rPr>
              <a:t>nhận</a:t>
            </a:r>
            <a:r>
              <a:rPr lang="en-US" sz="2600" dirty="0">
                <a:solidFill>
                  <a:srgbClr val="0000CC"/>
                </a:solidFill>
              </a:rPr>
              <a:t> </a:t>
            </a:r>
            <a:r>
              <a:rPr lang="en-US" sz="2600" dirty="0" err="1">
                <a:solidFill>
                  <a:srgbClr val="0000CC"/>
                </a:solidFill>
              </a:rPr>
              <a:t>lý</a:t>
            </a:r>
            <a:r>
              <a:rPr lang="en-US" sz="2600" dirty="0">
                <a:solidFill>
                  <a:srgbClr val="0000CC"/>
                </a:solidFill>
              </a:rPr>
              <a:t> </a:t>
            </a:r>
            <a:r>
              <a:rPr lang="en-US" sz="2600" dirty="0" err="1">
                <a:solidFill>
                  <a:srgbClr val="0000CC"/>
                </a:solidFill>
              </a:rPr>
              <a:t>lịch</a:t>
            </a:r>
            <a:r>
              <a:rPr lang="en-US" sz="2600" dirty="0">
                <a:solidFill>
                  <a:srgbClr val="0000CC"/>
                </a:solidFill>
              </a:rPr>
              <a:t> </a:t>
            </a:r>
            <a:r>
              <a:rPr lang="en-US" sz="2600" dirty="0" err="1">
                <a:solidFill>
                  <a:srgbClr val="0000CC"/>
                </a:solidFill>
              </a:rPr>
              <a:t>của</a:t>
            </a:r>
            <a:r>
              <a:rPr lang="en-US" sz="2600" dirty="0">
                <a:solidFill>
                  <a:srgbClr val="0000CC"/>
                </a:solidFill>
              </a:rPr>
              <a:t> </a:t>
            </a:r>
            <a:r>
              <a:rPr lang="en-US" sz="2600" dirty="0" err="1">
                <a:solidFill>
                  <a:srgbClr val="0000CC"/>
                </a:solidFill>
              </a:rPr>
              <a:t>đồng</a:t>
            </a:r>
            <a:r>
              <a:rPr lang="en-US" sz="2600" dirty="0">
                <a:solidFill>
                  <a:srgbClr val="0000CC"/>
                </a:solidFill>
              </a:rPr>
              <a:t> </a:t>
            </a:r>
            <a:r>
              <a:rPr lang="en-US" sz="2600" dirty="0" err="1">
                <a:solidFill>
                  <a:srgbClr val="0000CC"/>
                </a:solidFill>
              </a:rPr>
              <a:t>chí</a:t>
            </a:r>
            <a:r>
              <a:rPr lang="en-US" sz="2600" dirty="0">
                <a:solidFill>
                  <a:srgbClr val="0000CC"/>
                </a:solidFill>
              </a:rPr>
              <a:t> …..</a:t>
            </a:r>
            <a:r>
              <a:rPr lang="en-US" sz="2600" dirty="0" err="1">
                <a:solidFill>
                  <a:srgbClr val="0000CC"/>
                </a:solidFill>
              </a:rPr>
              <a:t>khai</a:t>
            </a:r>
            <a:r>
              <a:rPr lang="en-US" sz="2600" dirty="0">
                <a:solidFill>
                  <a:srgbClr val="0000CC"/>
                </a:solidFill>
              </a:rPr>
              <a:t> </a:t>
            </a:r>
            <a:r>
              <a:rPr lang="en-US" sz="2600" dirty="0" err="1">
                <a:solidFill>
                  <a:srgbClr val="0000CC"/>
                </a:solidFill>
              </a:rPr>
              <a:t>tại</a:t>
            </a:r>
            <a:r>
              <a:rPr lang="en-US" sz="2600" dirty="0">
                <a:solidFill>
                  <a:srgbClr val="0000CC"/>
                </a:solidFill>
              </a:rPr>
              <a:t> </a:t>
            </a:r>
            <a:r>
              <a:rPr lang="en-US" sz="2600" dirty="0" err="1">
                <a:solidFill>
                  <a:srgbClr val="0000CC"/>
                </a:solidFill>
              </a:rPr>
              <a:t>đảng</a:t>
            </a:r>
            <a:r>
              <a:rPr lang="en-US" sz="2600" dirty="0">
                <a:solidFill>
                  <a:srgbClr val="0000CC"/>
                </a:solidFill>
              </a:rPr>
              <a:t> </a:t>
            </a:r>
            <a:r>
              <a:rPr lang="en-US" sz="2600" dirty="0" err="1">
                <a:solidFill>
                  <a:srgbClr val="0000CC"/>
                </a:solidFill>
              </a:rPr>
              <a:t>bộ</a:t>
            </a:r>
            <a:r>
              <a:rPr lang="en-US" sz="2600" dirty="0">
                <a:solidFill>
                  <a:srgbClr val="0000CC"/>
                </a:solidFill>
              </a:rPr>
              <a:t>……. </a:t>
            </a:r>
            <a:r>
              <a:rPr lang="en-US" sz="2600" dirty="0" err="1">
                <a:solidFill>
                  <a:srgbClr val="0000CC"/>
                </a:solidFill>
              </a:rPr>
              <a:t>chứng</a:t>
            </a:r>
            <a:r>
              <a:rPr lang="en-US" sz="2600" dirty="0">
                <a:solidFill>
                  <a:srgbClr val="0000CC"/>
                </a:solidFill>
              </a:rPr>
              <a:t> </a:t>
            </a:r>
            <a:r>
              <a:rPr lang="en-US" sz="2600" dirty="0" err="1">
                <a:solidFill>
                  <a:srgbClr val="0000CC"/>
                </a:solidFill>
              </a:rPr>
              <a:t>nhận</a:t>
            </a:r>
            <a:r>
              <a:rPr lang="en-US" sz="2600" dirty="0">
                <a:solidFill>
                  <a:srgbClr val="0000CC"/>
                </a:solidFill>
              </a:rPr>
              <a:t> </a:t>
            </a:r>
            <a:r>
              <a:rPr lang="en-US" sz="2600" dirty="0" err="1">
                <a:solidFill>
                  <a:srgbClr val="0000CC"/>
                </a:solidFill>
              </a:rPr>
              <a:t>ký</a:t>
            </a:r>
            <a:r>
              <a:rPr lang="en-US" sz="2600" dirty="0">
                <a:solidFill>
                  <a:srgbClr val="0000CC"/>
                </a:solidFill>
              </a:rPr>
              <a:t> </a:t>
            </a:r>
            <a:r>
              <a:rPr lang="en-US" sz="2600" dirty="0" err="1">
                <a:solidFill>
                  <a:srgbClr val="0000CC"/>
                </a:solidFill>
              </a:rPr>
              <a:t>tên</a:t>
            </a:r>
            <a:r>
              <a:rPr lang="en-US" sz="2600" dirty="0">
                <a:solidFill>
                  <a:srgbClr val="0000CC"/>
                </a:solidFill>
              </a:rPr>
              <a:t>, </a:t>
            </a:r>
            <a:r>
              <a:rPr lang="en-US" sz="2600" dirty="0" err="1">
                <a:solidFill>
                  <a:srgbClr val="0000CC"/>
                </a:solidFill>
              </a:rPr>
              <a:t>đóng</a:t>
            </a:r>
            <a:r>
              <a:rPr lang="en-US" sz="2600" dirty="0">
                <a:solidFill>
                  <a:srgbClr val="0000CC"/>
                </a:solidFill>
              </a:rPr>
              <a:t> </a:t>
            </a:r>
            <a:r>
              <a:rPr lang="en-US" sz="2600" dirty="0" err="1">
                <a:solidFill>
                  <a:srgbClr val="0000CC"/>
                </a:solidFill>
              </a:rPr>
              <a:t>dấu</a:t>
            </a:r>
            <a:r>
              <a:rPr lang="en-US" sz="2600" dirty="0">
                <a:solidFill>
                  <a:srgbClr val="0000CC"/>
                </a:solidFill>
              </a:rPr>
              <a:t> </a:t>
            </a:r>
            <a:r>
              <a:rPr lang="en-US" sz="2600" dirty="0" err="1">
                <a:solidFill>
                  <a:srgbClr val="0000CC"/>
                </a:solidFill>
              </a:rPr>
              <a:t>của</a:t>
            </a:r>
            <a:r>
              <a:rPr lang="en-US" sz="2600" dirty="0">
                <a:solidFill>
                  <a:srgbClr val="0000CC"/>
                </a:solidFill>
              </a:rPr>
              <a:t> </a:t>
            </a:r>
            <a:r>
              <a:rPr lang="en-US" sz="2600" dirty="0" err="1">
                <a:solidFill>
                  <a:srgbClr val="0000CC"/>
                </a:solidFill>
              </a:rPr>
              <a:t>cấp</a:t>
            </a:r>
            <a:r>
              <a:rPr lang="en-US" sz="2600" dirty="0">
                <a:solidFill>
                  <a:srgbClr val="0000CC"/>
                </a:solidFill>
              </a:rPr>
              <a:t> </a:t>
            </a:r>
            <a:r>
              <a:rPr lang="en-US" sz="2600" dirty="0" err="1">
                <a:solidFill>
                  <a:srgbClr val="0000CC"/>
                </a:solidFill>
              </a:rPr>
              <a:t>ủy</a:t>
            </a:r>
            <a:r>
              <a:rPr lang="en-US" sz="2600" dirty="0">
                <a:solidFill>
                  <a:srgbClr val="0000CC"/>
                </a:solidFill>
              </a:rPr>
              <a:t> </a:t>
            </a:r>
            <a:r>
              <a:rPr lang="en-US" sz="2600" dirty="0" err="1">
                <a:solidFill>
                  <a:srgbClr val="0000CC"/>
                </a:solidFill>
              </a:rPr>
              <a:t>cơ</a:t>
            </a:r>
            <a:r>
              <a:rPr lang="en-US" sz="2600" dirty="0">
                <a:solidFill>
                  <a:srgbClr val="0000CC"/>
                </a:solidFill>
              </a:rPr>
              <a:t> </a:t>
            </a:r>
            <a:r>
              <a:rPr lang="en-US" sz="2600" dirty="0" err="1">
                <a:solidFill>
                  <a:srgbClr val="0000CC"/>
                </a:solidFill>
              </a:rPr>
              <a:t>sở</a:t>
            </a:r>
            <a:r>
              <a:rPr lang="en-US" sz="2600" dirty="0">
                <a:solidFill>
                  <a:srgbClr val="0000CC"/>
                </a:solidFill>
              </a:rPr>
              <a:t>.</a:t>
            </a:r>
          </a:p>
          <a:p>
            <a:pPr algn="just"/>
            <a:r>
              <a:rPr lang="en-US" sz="2600" dirty="0">
                <a:solidFill>
                  <a:srgbClr val="0000CC"/>
                </a:solidFill>
              </a:rPr>
              <a:t>	+ </a:t>
            </a:r>
            <a:r>
              <a:rPr lang="en-US" sz="2600" dirty="0" err="1">
                <a:solidFill>
                  <a:srgbClr val="0000CC"/>
                </a:solidFill>
              </a:rPr>
              <a:t>Nếu</a:t>
            </a:r>
            <a:r>
              <a:rPr lang="en-US" sz="2600" dirty="0">
                <a:solidFill>
                  <a:srgbClr val="0000CC"/>
                </a:solidFill>
              </a:rPr>
              <a:t> </a:t>
            </a:r>
            <a:r>
              <a:rPr lang="en-US" sz="2600" dirty="0" err="1">
                <a:solidFill>
                  <a:srgbClr val="0000CC"/>
                </a:solidFill>
              </a:rPr>
              <a:t>cấp</a:t>
            </a:r>
            <a:r>
              <a:rPr lang="en-US" sz="2600" dirty="0">
                <a:solidFill>
                  <a:srgbClr val="0000CC"/>
                </a:solidFill>
              </a:rPr>
              <a:t> </a:t>
            </a:r>
            <a:r>
              <a:rPr lang="en-US" sz="2600" dirty="0" err="1">
                <a:solidFill>
                  <a:srgbClr val="0000CC"/>
                </a:solidFill>
              </a:rPr>
              <a:t>ủy</a:t>
            </a:r>
            <a:r>
              <a:rPr lang="en-US" sz="2600" dirty="0">
                <a:solidFill>
                  <a:srgbClr val="0000CC"/>
                </a:solidFill>
              </a:rPr>
              <a:t> </a:t>
            </a:r>
            <a:r>
              <a:rPr lang="en-US" sz="2600" dirty="0" err="1">
                <a:solidFill>
                  <a:srgbClr val="0000CC"/>
                </a:solidFill>
              </a:rPr>
              <a:t>chỉ</a:t>
            </a:r>
            <a:r>
              <a:rPr lang="en-US" sz="2600" dirty="0">
                <a:solidFill>
                  <a:srgbClr val="0000CC"/>
                </a:solidFill>
              </a:rPr>
              <a:t> </a:t>
            </a:r>
            <a:r>
              <a:rPr lang="en-US" sz="2600" dirty="0" err="1">
                <a:solidFill>
                  <a:srgbClr val="0000CC"/>
                </a:solidFill>
              </a:rPr>
              <a:t>đối</a:t>
            </a:r>
            <a:r>
              <a:rPr lang="en-US" sz="2600" dirty="0">
                <a:solidFill>
                  <a:srgbClr val="0000CC"/>
                </a:solidFill>
              </a:rPr>
              <a:t> </a:t>
            </a:r>
            <a:r>
              <a:rPr lang="en-US" sz="2600" dirty="0" err="1">
                <a:solidFill>
                  <a:srgbClr val="0000CC"/>
                </a:solidFill>
              </a:rPr>
              <a:t>khớp</a:t>
            </a:r>
            <a:r>
              <a:rPr lang="en-US" sz="2600" dirty="0">
                <a:solidFill>
                  <a:srgbClr val="0000CC"/>
                </a:solidFill>
              </a:rPr>
              <a:t> </a:t>
            </a:r>
            <a:r>
              <a:rPr lang="en-US" sz="2600" dirty="0" err="1">
                <a:solidFill>
                  <a:srgbClr val="0000CC"/>
                </a:solidFill>
              </a:rPr>
              <a:t>với</a:t>
            </a:r>
            <a:r>
              <a:rPr lang="en-US" sz="2600" dirty="0">
                <a:solidFill>
                  <a:srgbClr val="0000CC"/>
                </a:solidFill>
              </a:rPr>
              <a:t> </a:t>
            </a:r>
            <a:r>
              <a:rPr lang="en-US" sz="2600" dirty="0" err="1">
                <a:solidFill>
                  <a:srgbClr val="0000CC"/>
                </a:solidFill>
              </a:rPr>
              <a:t>lý</a:t>
            </a:r>
            <a:r>
              <a:rPr lang="en-US" sz="2600" dirty="0">
                <a:solidFill>
                  <a:srgbClr val="0000CC"/>
                </a:solidFill>
              </a:rPr>
              <a:t> </a:t>
            </a:r>
            <a:r>
              <a:rPr lang="en-US" sz="2600" dirty="0" err="1">
                <a:solidFill>
                  <a:srgbClr val="0000CC"/>
                </a:solidFill>
              </a:rPr>
              <a:t>lịch</a:t>
            </a:r>
            <a:r>
              <a:rPr lang="en-US" sz="2600" dirty="0">
                <a:solidFill>
                  <a:srgbClr val="0000CC"/>
                </a:solidFill>
              </a:rPr>
              <a:t> </a:t>
            </a:r>
            <a:r>
              <a:rPr lang="en-US" sz="2600" dirty="0" err="1">
                <a:solidFill>
                  <a:srgbClr val="0000CC"/>
                </a:solidFill>
              </a:rPr>
              <a:t>kết</a:t>
            </a:r>
            <a:r>
              <a:rPr lang="en-US" sz="2600" dirty="0">
                <a:solidFill>
                  <a:srgbClr val="0000CC"/>
                </a:solidFill>
              </a:rPr>
              <a:t> </a:t>
            </a:r>
            <a:r>
              <a:rPr lang="en-US" sz="2600" dirty="0" err="1">
                <a:solidFill>
                  <a:srgbClr val="0000CC"/>
                </a:solidFill>
              </a:rPr>
              <a:t>nạp</a:t>
            </a:r>
            <a:r>
              <a:rPr lang="en-US" sz="2600" dirty="0">
                <a:solidFill>
                  <a:srgbClr val="0000CC"/>
                </a:solidFill>
              </a:rPr>
              <a:t> </a:t>
            </a:r>
            <a:r>
              <a:rPr lang="en-US" sz="2600" dirty="0" err="1">
                <a:solidFill>
                  <a:srgbClr val="0000CC"/>
                </a:solidFill>
              </a:rPr>
              <a:t>Đảng</a:t>
            </a:r>
            <a:r>
              <a:rPr lang="en-US" sz="2600" dirty="0">
                <a:solidFill>
                  <a:srgbClr val="0000CC"/>
                </a:solidFill>
              </a:rPr>
              <a:t> </a:t>
            </a:r>
            <a:r>
              <a:rPr lang="en-US" sz="2600" dirty="0" err="1">
                <a:solidFill>
                  <a:srgbClr val="0000CC"/>
                </a:solidFill>
              </a:rPr>
              <a:t>hoặc</a:t>
            </a:r>
            <a:r>
              <a:rPr lang="en-US" sz="2600" dirty="0">
                <a:solidFill>
                  <a:srgbClr val="0000CC"/>
                </a:solidFill>
              </a:rPr>
              <a:t> </a:t>
            </a:r>
            <a:r>
              <a:rPr lang="en-US" sz="2600" dirty="0" err="1">
                <a:solidFill>
                  <a:srgbClr val="0000CC"/>
                </a:solidFill>
              </a:rPr>
              <a:t>lý</a:t>
            </a:r>
            <a:r>
              <a:rPr lang="en-US" sz="2600" dirty="0">
                <a:solidFill>
                  <a:srgbClr val="0000CC"/>
                </a:solidFill>
              </a:rPr>
              <a:t> </a:t>
            </a:r>
            <a:r>
              <a:rPr lang="en-US" sz="2600" dirty="0" err="1">
                <a:solidFill>
                  <a:srgbClr val="0000CC"/>
                </a:solidFill>
              </a:rPr>
              <a:t>lịch</a:t>
            </a:r>
            <a:r>
              <a:rPr lang="en-US" sz="2600" dirty="0">
                <a:solidFill>
                  <a:srgbClr val="0000CC"/>
                </a:solidFill>
              </a:rPr>
              <a:t> </a:t>
            </a:r>
            <a:r>
              <a:rPr lang="en-US" sz="2600" dirty="0" err="1">
                <a:solidFill>
                  <a:srgbClr val="0000CC"/>
                </a:solidFill>
              </a:rPr>
              <a:t>cũ</a:t>
            </a:r>
            <a:r>
              <a:rPr lang="en-US" sz="2600" dirty="0">
                <a:solidFill>
                  <a:srgbClr val="0000CC"/>
                </a:solidFill>
              </a:rPr>
              <a:t> </a:t>
            </a:r>
            <a:r>
              <a:rPr lang="en-US" sz="2600" dirty="0" err="1">
                <a:solidFill>
                  <a:srgbClr val="0000CC"/>
                </a:solidFill>
              </a:rPr>
              <a:t>của</a:t>
            </a:r>
            <a:r>
              <a:rPr lang="en-US" sz="2600" dirty="0">
                <a:solidFill>
                  <a:srgbClr val="0000CC"/>
                </a:solidFill>
              </a:rPr>
              <a:t> </a:t>
            </a:r>
            <a:r>
              <a:rPr lang="en-US" sz="2600" dirty="0" err="1">
                <a:solidFill>
                  <a:srgbClr val="0000CC"/>
                </a:solidFill>
              </a:rPr>
              <a:t>đảng</a:t>
            </a:r>
            <a:r>
              <a:rPr lang="en-US" sz="2600" dirty="0">
                <a:solidFill>
                  <a:srgbClr val="0000CC"/>
                </a:solidFill>
              </a:rPr>
              <a:t> </a:t>
            </a:r>
            <a:r>
              <a:rPr lang="en-US" sz="2600" dirty="0" err="1">
                <a:solidFill>
                  <a:srgbClr val="0000CC"/>
                </a:solidFill>
              </a:rPr>
              <a:t>viên</a:t>
            </a:r>
            <a:r>
              <a:rPr lang="en-US" sz="2600" dirty="0">
                <a:solidFill>
                  <a:srgbClr val="0000CC"/>
                </a:solidFill>
              </a:rPr>
              <a:t> </a:t>
            </a:r>
            <a:r>
              <a:rPr lang="en-US" sz="2600" dirty="0" err="1">
                <a:solidFill>
                  <a:srgbClr val="0000CC"/>
                </a:solidFill>
              </a:rPr>
              <a:t>thì</a:t>
            </a:r>
            <a:r>
              <a:rPr lang="en-US" sz="2600" dirty="0">
                <a:solidFill>
                  <a:srgbClr val="0000CC"/>
                </a:solidFill>
              </a:rPr>
              <a:t> </a:t>
            </a:r>
            <a:r>
              <a:rPr lang="en-US" sz="2600" dirty="0" err="1">
                <a:solidFill>
                  <a:srgbClr val="0000CC"/>
                </a:solidFill>
              </a:rPr>
              <a:t>ghi</a:t>
            </a:r>
            <a:r>
              <a:rPr lang="en-US" sz="2600" dirty="0">
                <a:solidFill>
                  <a:srgbClr val="0000CC"/>
                </a:solidFill>
              </a:rPr>
              <a:t> </a:t>
            </a:r>
            <a:r>
              <a:rPr lang="en-US" sz="2600" i="1" dirty="0">
                <a:solidFill>
                  <a:srgbClr val="0000CC"/>
                </a:solidFill>
              </a:rPr>
              <a:t>"</a:t>
            </a:r>
            <a:r>
              <a:rPr lang="en-US" sz="2600" i="1" dirty="0" err="1">
                <a:solidFill>
                  <a:srgbClr val="0000CC"/>
                </a:solidFill>
              </a:rPr>
              <a:t>chứng</a:t>
            </a:r>
            <a:r>
              <a:rPr lang="en-US" sz="2600" i="1" dirty="0">
                <a:solidFill>
                  <a:srgbClr val="0000CC"/>
                </a:solidFill>
              </a:rPr>
              <a:t> </a:t>
            </a:r>
            <a:r>
              <a:rPr lang="en-US" sz="2600" i="1" dirty="0" err="1">
                <a:solidFill>
                  <a:srgbClr val="0000CC"/>
                </a:solidFill>
              </a:rPr>
              <a:t>nhận</a:t>
            </a:r>
            <a:r>
              <a:rPr lang="en-US" sz="2600" i="1" dirty="0">
                <a:solidFill>
                  <a:srgbClr val="0000CC"/>
                </a:solidFill>
              </a:rPr>
              <a:t> </a:t>
            </a:r>
            <a:r>
              <a:rPr lang="en-US" sz="2600" i="1" dirty="0" err="1">
                <a:solidFill>
                  <a:srgbClr val="0000CC"/>
                </a:solidFill>
              </a:rPr>
              <a:t>lý</a:t>
            </a:r>
            <a:r>
              <a:rPr lang="en-US" sz="2600" i="1" dirty="0">
                <a:solidFill>
                  <a:srgbClr val="0000CC"/>
                </a:solidFill>
              </a:rPr>
              <a:t> </a:t>
            </a:r>
            <a:r>
              <a:rPr lang="en-US" sz="2600" i="1" dirty="0" err="1">
                <a:solidFill>
                  <a:srgbClr val="0000CC"/>
                </a:solidFill>
              </a:rPr>
              <a:t>lịch</a:t>
            </a:r>
            <a:r>
              <a:rPr lang="en-US" sz="2600" i="1" dirty="0">
                <a:solidFill>
                  <a:srgbClr val="0000CC"/>
                </a:solidFill>
              </a:rPr>
              <a:t> </a:t>
            </a:r>
            <a:r>
              <a:rPr lang="en-US" sz="2600" i="1" dirty="0" err="1">
                <a:solidFill>
                  <a:srgbClr val="0000CC"/>
                </a:solidFill>
              </a:rPr>
              <a:t>của</a:t>
            </a:r>
            <a:r>
              <a:rPr lang="en-US" sz="2600" i="1" dirty="0">
                <a:solidFill>
                  <a:srgbClr val="0000CC"/>
                </a:solidFill>
              </a:rPr>
              <a:t> </a:t>
            </a:r>
            <a:r>
              <a:rPr lang="en-US" sz="2600" i="1" dirty="0" err="1">
                <a:solidFill>
                  <a:srgbClr val="0000CC"/>
                </a:solidFill>
              </a:rPr>
              <a:t>đồng</a:t>
            </a:r>
            <a:r>
              <a:rPr lang="en-US" sz="2600" i="1" dirty="0">
                <a:solidFill>
                  <a:srgbClr val="0000CC"/>
                </a:solidFill>
              </a:rPr>
              <a:t> </a:t>
            </a:r>
            <a:r>
              <a:rPr lang="en-US" sz="2600" i="1" dirty="0" err="1">
                <a:solidFill>
                  <a:srgbClr val="0000CC"/>
                </a:solidFill>
              </a:rPr>
              <a:t>chí</a:t>
            </a:r>
            <a:r>
              <a:rPr lang="en-US" sz="2600" i="1" dirty="0">
                <a:solidFill>
                  <a:srgbClr val="0000CC"/>
                </a:solidFill>
              </a:rPr>
              <a:t> …… </a:t>
            </a:r>
            <a:r>
              <a:rPr lang="en-US" sz="2600" i="1" dirty="0" err="1">
                <a:solidFill>
                  <a:srgbClr val="0000CC"/>
                </a:solidFill>
              </a:rPr>
              <a:t>theo</a:t>
            </a:r>
            <a:r>
              <a:rPr lang="en-US" sz="2600" i="1" dirty="0">
                <a:solidFill>
                  <a:srgbClr val="0000CC"/>
                </a:solidFill>
              </a:rPr>
              <a:t> </a:t>
            </a:r>
            <a:r>
              <a:rPr lang="en-US" sz="2600" i="1" dirty="0" err="1">
                <a:solidFill>
                  <a:srgbClr val="0000CC"/>
                </a:solidFill>
              </a:rPr>
              <a:t>đúng</a:t>
            </a:r>
            <a:r>
              <a:rPr lang="en-US" sz="2600" i="1" dirty="0">
                <a:solidFill>
                  <a:srgbClr val="0000CC"/>
                </a:solidFill>
              </a:rPr>
              <a:t> </a:t>
            </a:r>
            <a:r>
              <a:rPr lang="en-US" sz="2600" i="1" dirty="0" err="1">
                <a:solidFill>
                  <a:srgbClr val="0000CC"/>
                </a:solidFill>
              </a:rPr>
              <a:t>lý</a:t>
            </a:r>
            <a:r>
              <a:rPr lang="en-US" sz="2600" i="1" dirty="0">
                <a:solidFill>
                  <a:srgbClr val="0000CC"/>
                </a:solidFill>
              </a:rPr>
              <a:t> </a:t>
            </a:r>
            <a:r>
              <a:rPr lang="en-US" sz="2600" i="1" dirty="0" err="1">
                <a:solidFill>
                  <a:srgbClr val="0000CC"/>
                </a:solidFill>
              </a:rPr>
              <a:t>lịch</a:t>
            </a:r>
            <a:r>
              <a:rPr lang="en-US" sz="2600" i="1" dirty="0">
                <a:solidFill>
                  <a:srgbClr val="0000CC"/>
                </a:solidFill>
              </a:rPr>
              <a:t> </a:t>
            </a:r>
            <a:r>
              <a:rPr lang="en-US" sz="2600" i="1" dirty="0" err="1">
                <a:solidFill>
                  <a:srgbClr val="0000CC"/>
                </a:solidFill>
              </a:rPr>
              <a:t>kết</a:t>
            </a:r>
            <a:r>
              <a:rPr lang="en-US" sz="2600" i="1" dirty="0">
                <a:solidFill>
                  <a:srgbClr val="0000CC"/>
                </a:solidFill>
              </a:rPr>
              <a:t> </a:t>
            </a:r>
            <a:r>
              <a:rPr lang="en-US" sz="2600" i="1" dirty="0" err="1">
                <a:solidFill>
                  <a:srgbClr val="0000CC"/>
                </a:solidFill>
              </a:rPr>
              <a:t>nạp</a:t>
            </a:r>
            <a:r>
              <a:rPr lang="en-US" sz="2600" i="1" dirty="0">
                <a:solidFill>
                  <a:srgbClr val="0000CC"/>
                </a:solidFill>
              </a:rPr>
              <a:t> </a:t>
            </a:r>
            <a:r>
              <a:rPr lang="en-US" sz="2600" i="1" dirty="0" err="1">
                <a:solidFill>
                  <a:srgbClr val="0000CC"/>
                </a:solidFill>
              </a:rPr>
              <a:t>Đảng</a:t>
            </a:r>
            <a:r>
              <a:rPr lang="en-US" sz="2600" i="1" dirty="0">
                <a:solidFill>
                  <a:srgbClr val="0000CC"/>
                </a:solidFill>
              </a:rPr>
              <a:t>.</a:t>
            </a:r>
          </a:p>
          <a:p>
            <a:pPr algn="just"/>
            <a:r>
              <a:rPr lang="en-US" sz="2600" dirty="0">
                <a:solidFill>
                  <a:srgbClr val="0000CC"/>
                </a:solidFill>
              </a:rPr>
              <a:t>	</a:t>
            </a:r>
            <a:r>
              <a:rPr lang="en-US" sz="2600" dirty="0" err="1">
                <a:solidFill>
                  <a:srgbClr val="0000CC"/>
                </a:solidFill>
              </a:rPr>
              <a:t>Ghi</a:t>
            </a:r>
            <a:r>
              <a:rPr lang="en-US" sz="2600" dirty="0">
                <a:solidFill>
                  <a:srgbClr val="0000CC"/>
                </a:solidFill>
              </a:rPr>
              <a:t> </a:t>
            </a:r>
            <a:r>
              <a:rPr lang="en-US" sz="2600" dirty="0" err="1">
                <a:solidFill>
                  <a:srgbClr val="0000CC"/>
                </a:solidFill>
              </a:rPr>
              <a:t>ngày</a:t>
            </a:r>
            <a:r>
              <a:rPr lang="en-US" sz="2600" dirty="0">
                <a:solidFill>
                  <a:srgbClr val="0000CC"/>
                </a:solidFill>
              </a:rPr>
              <a:t>, </a:t>
            </a:r>
            <a:r>
              <a:rPr lang="en-US" sz="2600" dirty="0" err="1">
                <a:solidFill>
                  <a:srgbClr val="0000CC"/>
                </a:solidFill>
              </a:rPr>
              <a:t>tháng</a:t>
            </a:r>
            <a:r>
              <a:rPr lang="en-US" sz="2600" dirty="0">
                <a:solidFill>
                  <a:srgbClr val="0000CC"/>
                </a:solidFill>
              </a:rPr>
              <a:t>, </a:t>
            </a:r>
            <a:r>
              <a:rPr lang="en-US" sz="2600" dirty="0" err="1">
                <a:solidFill>
                  <a:srgbClr val="0000CC"/>
                </a:solidFill>
              </a:rPr>
              <a:t>năm</a:t>
            </a:r>
            <a:r>
              <a:rPr lang="en-US" sz="2600" dirty="0">
                <a:solidFill>
                  <a:srgbClr val="0000CC"/>
                </a:solidFill>
              </a:rPr>
              <a:t>, </a:t>
            </a:r>
            <a:r>
              <a:rPr lang="en-US" sz="2600" dirty="0" err="1">
                <a:solidFill>
                  <a:srgbClr val="0000CC"/>
                </a:solidFill>
              </a:rPr>
              <a:t>chức</a:t>
            </a:r>
            <a:r>
              <a:rPr lang="en-US" sz="2600" dirty="0">
                <a:solidFill>
                  <a:srgbClr val="0000CC"/>
                </a:solidFill>
              </a:rPr>
              <a:t> </a:t>
            </a:r>
            <a:r>
              <a:rPr lang="en-US" sz="2600" dirty="0" err="1">
                <a:solidFill>
                  <a:srgbClr val="0000CC"/>
                </a:solidFill>
              </a:rPr>
              <a:t>vụ</a:t>
            </a:r>
            <a:r>
              <a:rPr lang="en-US" sz="2600" dirty="0">
                <a:solidFill>
                  <a:srgbClr val="0000CC"/>
                </a:solidFill>
              </a:rPr>
              <a:t>, </a:t>
            </a:r>
            <a:r>
              <a:rPr lang="en-US" sz="2600" dirty="0" err="1">
                <a:solidFill>
                  <a:srgbClr val="0000CC"/>
                </a:solidFill>
              </a:rPr>
              <a:t>họ</a:t>
            </a:r>
            <a:r>
              <a:rPr lang="en-US" sz="2600" dirty="0">
                <a:solidFill>
                  <a:srgbClr val="0000CC"/>
                </a:solidFill>
              </a:rPr>
              <a:t> </a:t>
            </a:r>
            <a:r>
              <a:rPr lang="en-US" sz="2600" dirty="0" err="1">
                <a:solidFill>
                  <a:srgbClr val="0000CC"/>
                </a:solidFill>
              </a:rPr>
              <a:t>và</a:t>
            </a:r>
            <a:r>
              <a:rPr lang="en-US" sz="2600" dirty="0">
                <a:solidFill>
                  <a:srgbClr val="0000CC"/>
                </a:solidFill>
              </a:rPr>
              <a:t> </a:t>
            </a:r>
            <a:r>
              <a:rPr lang="en-US" sz="2600" dirty="0" err="1">
                <a:solidFill>
                  <a:srgbClr val="0000CC"/>
                </a:solidFill>
              </a:rPr>
              <a:t>tên</a:t>
            </a:r>
            <a:r>
              <a:rPr lang="en-US" sz="2600" dirty="0">
                <a:solidFill>
                  <a:srgbClr val="0000CC"/>
                </a:solidFill>
              </a:rPr>
              <a:t> </a:t>
            </a:r>
            <a:r>
              <a:rPr lang="en-US" sz="2600" dirty="0" err="1">
                <a:solidFill>
                  <a:srgbClr val="0000CC"/>
                </a:solidFill>
              </a:rPr>
              <a:t>đồng</a:t>
            </a:r>
            <a:r>
              <a:rPr lang="en-US" sz="2600" dirty="0">
                <a:solidFill>
                  <a:srgbClr val="0000CC"/>
                </a:solidFill>
              </a:rPr>
              <a:t> </a:t>
            </a:r>
            <a:r>
              <a:rPr lang="en-US" sz="2600" dirty="0" err="1">
                <a:solidFill>
                  <a:srgbClr val="0000CC"/>
                </a:solidFill>
              </a:rPr>
              <a:t>chí</a:t>
            </a:r>
            <a:r>
              <a:rPr lang="en-US" sz="2600" dirty="0">
                <a:solidFill>
                  <a:srgbClr val="0000CC"/>
                </a:solidFill>
              </a:rPr>
              <a:t> </a:t>
            </a:r>
            <a:r>
              <a:rPr lang="en-US" sz="2600" dirty="0" err="1">
                <a:solidFill>
                  <a:srgbClr val="0000CC"/>
                </a:solidFill>
              </a:rPr>
              <a:t>bí</a:t>
            </a:r>
            <a:r>
              <a:rPr lang="en-US" sz="2600" dirty="0">
                <a:solidFill>
                  <a:srgbClr val="0000CC"/>
                </a:solidFill>
              </a:rPr>
              <a:t> </a:t>
            </a:r>
            <a:r>
              <a:rPr lang="en-US" sz="2600" dirty="0" err="1">
                <a:solidFill>
                  <a:srgbClr val="0000CC"/>
                </a:solidFill>
              </a:rPr>
              <a:t>thư</a:t>
            </a:r>
            <a:r>
              <a:rPr lang="en-US" sz="2600" dirty="0">
                <a:solidFill>
                  <a:srgbClr val="0000CC"/>
                </a:solidFill>
              </a:rPr>
              <a:t> </a:t>
            </a:r>
            <a:r>
              <a:rPr lang="en-US" sz="2600" dirty="0" err="1">
                <a:solidFill>
                  <a:srgbClr val="0000CC"/>
                </a:solidFill>
              </a:rPr>
              <a:t>hoặc</a:t>
            </a:r>
            <a:r>
              <a:rPr lang="en-US" sz="2600" dirty="0">
                <a:solidFill>
                  <a:srgbClr val="0000CC"/>
                </a:solidFill>
              </a:rPr>
              <a:t> </a:t>
            </a:r>
            <a:r>
              <a:rPr lang="en-US" sz="2600" dirty="0" err="1">
                <a:solidFill>
                  <a:srgbClr val="0000CC"/>
                </a:solidFill>
              </a:rPr>
              <a:t>phó</a:t>
            </a:r>
            <a:r>
              <a:rPr lang="en-US" sz="2600" dirty="0">
                <a:solidFill>
                  <a:srgbClr val="0000CC"/>
                </a:solidFill>
              </a:rPr>
              <a:t> </a:t>
            </a:r>
            <a:r>
              <a:rPr lang="en-US" sz="2600" dirty="0" err="1">
                <a:solidFill>
                  <a:srgbClr val="0000CC"/>
                </a:solidFill>
              </a:rPr>
              <a:t>bí</a:t>
            </a:r>
            <a:r>
              <a:rPr lang="en-US" sz="2600" dirty="0">
                <a:solidFill>
                  <a:srgbClr val="0000CC"/>
                </a:solidFill>
              </a:rPr>
              <a:t> </a:t>
            </a:r>
            <a:r>
              <a:rPr lang="en-US" sz="2600" dirty="0" err="1">
                <a:solidFill>
                  <a:srgbClr val="0000CC"/>
                </a:solidFill>
              </a:rPr>
              <a:t>thư</a:t>
            </a:r>
            <a:r>
              <a:rPr lang="en-US" sz="2600" dirty="0">
                <a:solidFill>
                  <a:srgbClr val="0000CC"/>
                </a:solidFill>
              </a:rPr>
              <a:t> </a:t>
            </a:r>
            <a:r>
              <a:rPr lang="en-US" sz="2600" dirty="0" err="1">
                <a:solidFill>
                  <a:srgbClr val="0000CC"/>
                </a:solidFill>
              </a:rPr>
              <a:t>ký</a:t>
            </a:r>
            <a:r>
              <a:rPr lang="en-US" sz="2600" dirty="0">
                <a:solidFill>
                  <a:srgbClr val="0000CC"/>
                </a:solidFill>
              </a:rPr>
              <a:t> </a:t>
            </a:r>
            <a:r>
              <a:rPr lang="en-US" sz="2600" dirty="0" err="1">
                <a:solidFill>
                  <a:srgbClr val="0000CC"/>
                </a:solidFill>
              </a:rPr>
              <a:t>tên</a:t>
            </a:r>
            <a:r>
              <a:rPr lang="en-US" sz="2600" dirty="0">
                <a:solidFill>
                  <a:srgbClr val="0000CC"/>
                </a:solidFill>
              </a:rPr>
              <a:t>, </a:t>
            </a:r>
            <a:r>
              <a:rPr lang="en-US" sz="2600" dirty="0" err="1">
                <a:solidFill>
                  <a:srgbClr val="0000CC"/>
                </a:solidFill>
              </a:rPr>
              <a:t>đóng</a:t>
            </a:r>
            <a:r>
              <a:rPr lang="en-US" sz="2600" dirty="0">
                <a:solidFill>
                  <a:srgbClr val="0000CC"/>
                </a:solidFill>
              </a:rPr>
              <a:t> </a:t>
            </a:r>
            <a:r>
              <a:rPr lang="en-US" sz="2600" dirty="0" err="1">
                <a:solidFill>
                  <a:srgbClr val="0000CC"/>
                </a:solidFill>
              </a:rPr>
              <a:t>dấu</a:t>
            </a:r>
            <a:r>
              <a:rPr lang="en-US" sz="2600" dirty="0">
                <a:solidFill>
                  <a:srgbClr val="0000CC"/>
                </a:solidFill>
              </a:rPr>
              <a:t> </a:t>
            </a:r>
            <a:r>
              <a:rPr lang="en-US" sz="2600" dirty="0" err="1">
                <a:solidFill>
                  <a:srgbClr val="0000CC"/>
                </a:solidFill>
              </a:rPr>
              <a:t>của</a:t>
            </a:r>
            <a:r>
              <a:rPr lang="en-US" sz="2600" dirty="0">
                <a:solidFill>
                  <a:srgbClr val="0000CC"/>
                </a:solidFill>
              </a:rPr>
              <a:t> </a:t>
            </a:r>
            <a:r>
              <a:rPr lang="en-US" sz="2600" dirty="0" err="1">
                <a:solidFill>
                  <a:srgbClr val="0000CC"/>
                </a:solidFill>
              </a:rPr>
              <a:t>cấp</a:t>
            </a:r>
            <a:r>
              <a:rPr lang="en-US" sz="2600" dirty="0">
                <a:solidFill>
                  <a:srgbClr val="0000CC"/>
                </a:solidFill>
              </a:rPr>
              <a:t> </a:t>
            </a:r>
            <a:r>
              <a:rPr lang="en-US" sz="2600" dirty="0" err="1">
                <a:solidFill>
                  <a:srgbClr val="0000CC"/>
                </a:solidFill>
              </a:rPr>
              <a:t>ủy</a:t>
            </a:r>
            <a:r>
              <a:rPr lang="en-US" sz="2600" dirty="0">
                <a:solidFill>
                  <a:srgbClr val="0000CC"/>
                </a:solidFill>
              </a:rPr>
              <a:t> </a:t>
            </a:r>
            <a:r>
              <a:rPr lang="en-US" sz="2600" dirty="0" err="1">
                <a:solidFill>
                  <a:srgbClr val="0000CC"/>
                </a:solidFill>
              </a:rPr>
              <a:t>cơ</a:t>
            </a:r>
            <a:r>
              <a:rPr lang="en-US" sz="2600" dirty="0">
                <a:solidFill>
                  <a:srgbClr val="0000CC"/>
                </a:solidFill>
              </a:rPr>
              <a:t> </a:t>
            </a:r>
            <a:r>
              <a:rPr lang="en-US" sz="2600" dirty="0" err="1">
                <a:solidFill>
                  <a:srgbClr val="0000CC"/>
                </a:solidFill>
              </a:rPr>
              <a:t>sở</a:t>
            </a:r>
            <a:endParaRPr lang="en-US" sz="2600" dirty="0">
              <a:solidFill>
                <a:srgbClr val="0000CC"/>
              </a:solidFill>
            </a:endParaRPr>
          </a:p>
        </p:txBody>
      </p:sp>
    </p:spTree>
    <p:extLst>
      <p:ext uri="{BB962C8B-B14F-4D97-AF65-F5344CB8AC3E}">
        <p14:creationId xmlns:p14="http://schemas.microsoft.com/office/powerpoint/2010/main" val="435467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20" y="228600"/>
            <a:ext cx="11048285" cy="1371600"/>
          </a:xfrm>
        </p:spPr>
        <p:txBody>
          <a:bodyPr/>
          <a:lstStyle/>
          <a:p>
            <a:r>
              <a:rPr lang="en-US" sz="3400" b="1" dirty="0">
                <a:solidFill>
                  <a:srgbClr val="FF3300"/>
                </a:solidFill>
                <a:latin typeface="+mn-lt"/>
              </a:rPr>
              <a:t>3. KHAI PHIẾU ĐẢNG VIÊN (</a:t>
            </a:r>
            <a:r>
              <a:rPr lang="en-US" sz="3400" b="1" dirty="0" err="1">
                <a:solidFill>
                  <a:srgbClr val="FF3300"/>
                </a:solidFill>
                <a:latin typeface="+mn-lt"/>
              </a:rPr>
              <a:t>Mẫu</a:t>
            </a:r>
            <a:r>
              <a:rPr lang="en-US" sz="3400" b="1" dirty="0">
                <a:solidFill>
                  <a:srgbClr val="FF3300"/>
                </a:solidFill>
                <a:latin typeface="+mn-lt"/>
              </a:rPr>
              <a:t> 2-HSĐV) </a:t>
            </a:r>
            <a:br>
              <a:rPr lang="en-US" sz="3400" b="1" dirty="0">
                <a:solidFill>
                  <a:srgbClr val="FF3300"/>
                </a:solidFill>
                <a:latin typeface="+mn-lt"/>
              </a:rPr>
            </a:br>
            <a:r>
              <a:rPr lang="en-US" sz="3400" dirty="0">
                <a:solidFill>
                  <a:srgbClr val="FF3300"/>
                </a:solidFill>
                <a:latin typeface="+mn-lt"/>
              </a:rPr>
              <a:t>Chi </a:t>
            </a:r>
            <a:r>
              <a:rPr lang="en-US" sz="3400" dirty="0" err="1">
                <a:solidFill>
                  <a:srgbClr val="FF3300"/>
                </a:solidFill>
                <a:latin typeface="+mn-lt"/>
              </a:rPr>
              <a:t>bộ</a:t>
            </a:r>
            <a:r>
              <a:rPr lang="en-US" sz="3400" dirty="0">
                <a:solidFill>
                  <a:srgbClr val="FF3300"/>
                </a:solidFill>
                <a:latin typeface="+mn-lt"/>
              </a:rPr>
              <a:t> </a:t>
            </a:r>
            <a:r>
              <a:rPr lang="en-US" sz="3400" dirty="0" err="1">
                <a:solidFill>
                  <a:srgbClr val="FF3300"/>
                </a:solidFill>
                <a:latin typeface="+mn-lt"/>
              </a:rPr>
              <a:t>hướng</a:t>
            </a:r>
            <a:r>
              <a:rPr lang="en-US" sz="3400" dirty="0">
                <a:solidFill>
                  <a:srgbClr val="FF3300"/>
                </a:solidFill>
                <a:latin typeface="+mn-lt"/>
              </a:rPr>
              <a:t> </a:t>
            </a:r>
            <a:r>
              <a:rPr lang="en-US" sz="3400" dirty="0" err="1">
                <a:solidFill>
                  <a:srgbClr val="FF3300"/>
                </a:solidFill>
                <a:latin typeface="+mn-lt"/>
              </a:rPr>
              <a:t>dẫn</a:t>
            </a:r>
            <a:r>
              <a:rPr lang="en-US" sz="3400" dirty="0">
                <a:solidFill>
                  <a:srgbClr val="FF3300"/>
                </a:solidFill>
                <a:latin typeface="+mn-lt"/>
              </a:rPr>
              <a:t> </a:t>
            </a:r>
            <a:r>
              <a:rPr lang="en-US" sz="3400" dirty="0" err="1">
                <a:solidFill>
                  <a:srgbClr val="FF3300"/>
                </a:solidFill>
                <a:latin typeface="+mn-lt"/>
              </a:rPr>
              <a:t>đảng</a:t>
            </a:r>
            <a:r>
              <a:rPr lang="en-US" sz="3400" dirty="0">
                <a:solidFill>
                  <a:srgbClr val="FF3300"/>
                </a:solidFill>
                <a:latin typeface="+mn-lt"/>
              </a:rPr>
              <a:t> </a:t>
            </a:r>
            <a:r>
              <a:rPr lang="en-US" sz="3400" dirty="0" err="1">
                <a:solidFill>
                  <a:srgbClr val="FF3300"/>
                </a:solidFill>
                <a:latin typeface="+mn-lt"/>
              </a:rPr>
              <a:t>viên</a:t>
            </a:r>
            <a:r>
              <a:rPr lang="en-US" sz="3400" dirty="0">
                <a:solidFill>
                  <a:srgbClr val="FF3300"/>
                </a:solidFill>
                <a:latin typeface="+mn-lt"/>
              </a:rPr>
              <a:t> </a:t>
            </a:r>
            <a:r>
              <a:rPr lang="en-US" sz="3400" dirty="0" err="1">
                <a:solidFill>
                  <a:srgbClr val="FF3300"/>
                </a:solidFill>
                <a:latin typeface="+mn-lt"/>
              </a:rPr>
              <a:t>khai</a:t>
            </a:r>
            <a:r>
              <a:rPr lang="en-US" sz="3400" dirty="0">
                <a:solidFill>
                  <a:srgbClr val="FF3300"/>
                </a:solidFill>
                <a:latin typeface="+mn-lt"/>
              </a:rPr>
              <a:t> </a:t>
            </a:r>
            <a:r>
              <a:rPr lang="en-US" sz="3400" dirty="0" err="1">
                <a:solidFill>
                  <a:srgbClr val="FF3300"/>
                </a:solidFill>
                <a:latin typeface="+mn-lt"/>
              </a:rPr>
              <a:t>phiếu</a:t>
            </a:r>
            <a:r>
              <a:rPr lang="en-US" sz="3400" dirty="0">
                <a:solidFill>
                  <a:srgbClr val="FF3300"/>
                </a:solidFill>
                <a:latin typeface="+mn-lt"/>
              </a:rPr>
              <a:t> </a:t>
            </a:r>
            <a:r>
              <a:rPr lang="en-US" sz="3400" dirty="0" err="1">
                <a:solidFill>
                  <a:srgbClr val="FF3300"/>
                </a:solidFill>
                <a:latin typeface="+mn-lt"/>
              </a:rPr>
              <a:t>đảng</a:t>
            </a:r>
            <a:r>
              <a:rPr lang="en-US" sz="3400" dirty="0">
                <a:solidFill>
                  <a:srgbClr val="FF3300"/>
                </a:solidFill>
                <a:latin typeface="+mn-lt"/>
              </a:rPr>
              <a:t> </a:t>
            </a:r>
            <a:r>
              <a:rPr lang="en-US" sz="3400" dirty="0" err="1">
                <a:solidFill>
                  <a:srgbClr val="FF3300"/>
                </a:solidFill>
                <a:latin typeface="+mn-lt"/>
              </a:rPr>
              <a:t>viên</a:t>
            </a:r>
            <a:r>
              <a:rPr lang="en-US" sz="3400" dirty="0">
                <a:solidFill>
                  <a:srgbClr val="FF3300"/>
                </a:solidFill>
                <a:latin typeface="+mn-lt"/>
              </a:rPr>
              <a:t> </a:t>
            </a:r>
            <a:r>
              <a:rPr lang="en-US" sz="3400" dirty="0" err="1">
                <a:solidFill>
                  <a:srgbClr val="FF3300"/>
                </a:solidFill>
                <a:latin typeface="+mn-lt"/>
              </a:rPr>
              <a:t>theo</a:t>
            </a:r>
            <a:r>
              <a:rPr lang="en-US" sz="3400" dirty="0">
                <a:solidFill>
                  <a:srgbClr val="FF3300"/>
                </a:solidFill>
                <a:latin typeface="+mn-lt"/>
              </a:rPr>
              <a:t> </a:t>
            </a:r>
            <a:r>
              <a:rPr lang="en-US" sz="3400" dirty="0" err="1">
                <a:solidFill>
                  <a:srgbClr val="FF3300"/>
                </a:solidFill>
                <a:latin typeface="+mn-lt"/>
              </a:rPr>
              <a:t>mẫu</a:t>
            </a:r>
            <a:r>
              <a:rPr lang="en-US" sz="3400" dirty="0">
                <a:solidFill>
                  <a:srgbClr val="FF3300"/>
                </a:solidFill>
                <a:latin typeface="+mn-lt"/>
              </a:rPr>
              <a:t> </a:t>
            </a:r>
            <a:r>
              <a:rPr lang="en-US" sz="3400" dirty="0" err="1">
                <a:solidFill>
                  <a:srgbClr val="FF3300"/>
                </a:solidFill>
                <a:latin typeface="+mn-lt"/>
              </a:rPr>
              <a:t>quy</a:t>
            </a:r>
            <a:r>
              <a:rPr lang="en-US" sz="3400" dirty="0">
                <a:solidFill>
                  <a:srgbClr val="FF3300"/>
                </a:solidFill>
                <a:latin typeface="+mn-lt"/>
              </a:rPr>
              <a:t> </a:t>
            </a:r>
            <a:r>
              <a:rPr lang="en-US" sz="3400" dirty="0" err="1">
                <a:solidFill>
                  <a:srgbClr val="FF3300"/>
                </a:solidFill>
                <a:latin typeface="+mn-lt"/>
              </a:rPr>
              <a:t>định</a:t>
            </a:r>
            <a:r>
              <a:rPr lang="en-US" sz="3400" dirty="0">
                <a:solidFill>
                  <a:srgbClr val="FF3300"/>
                </a:solidFill>
                <a:latin typeface="+mn-lt"/>
              </a:rPr>
              <a:t>.</a:t>
            </a:r>
            <a:endParaRPr lang="en-US" sz="3400" b="1" dirty="0">
              <a:solidFill>
                <a:srgbClr val="FF3300"/>
              </a:solidFill>
              <a:latin typeface="+mn-lt"/>
            </a:endParaRPr>
          </a:p>
        </p:txBody>
      </p:sp>
      <p:sp>
        <p:nvSpPr>
          <p:cNvPr id="4" name="Flowchart: Process 3"/>
          <p:cNvSpPr/>
          <p:nvPr/>
        </p:nvSpPr>
        <p:spPr>
          <a:xfrm>
            <a:off x="685006" y="1981200"/>
            <a:ext cx="10972800" cy="4648200"/>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b="1" i="1" dirty="0">
              <a:solidFill>
                <a:srgbClr val="FF3300"/>
              </a:solidFill>
            </a:endParaRPr>
          </a:p>
          <a:p>
            <a:pPr algn="just"/>
            <a:endParaRPr lang="en-US" sz="3400" b="1" i="1" dirty="0">
              <a:solidFill>
                <a:srgbClr val="FF3300"/>
              </a:solidFill>
            </a:endParaRPr>
          </a:p>
          <a:p>
            <a:pPr algn="just"/>
            <a:r>
              <a:rPr lang="en-US" sz="3400" b="1" i="1" dirty="0">
                <a:solidFill>
                  <a:srgbClr val="FF3300"/>
                </a:solidFill>
              </a:rPr>
              <a:t>* </a:t>
            </a:r>
            <a:r>
              <a:rPr lang="en-US" sz="3400" b="1" i="1" dirty="0" err="1">
                <a:solidFill>
                  <a:srgbClr val="FF3300"/>
                </a:solidFill>
              </a:rPr>
              <a:t>Một</a:t>
            </a:r>
            <a:r>
              <a:rPr lang="en-US" sz="3400" b="1" i="1" dirty="0">
                <a:solidFill>
                  <a:srgbClr val="FF3300"/>
                </a:solidFill>
              </a:rPr>
              <a:t> </a:t>
            </a:r>
            <a:r>
              <a:rPr lang="en-US" sz="3400" b="1" i="1" dirty="0" err="1">
                <a:solidFill>
                  <a:srgbClr val="FF3300"/>
                </a:solidFill>
              </a:rPr>
              <a:t>số</a:t>
            </a:r>
            <a:r>
              <a:rPr lang="en-US" sz="3400" b="1" i="1" dirty="0">
                <a:solidFill>
                  <a:srgbClr val="FF3300"/>
                </a:solidFill>
              </a:rPr>
              <a:t> </a:t>
            </a:r>
            <a:r>
              <a:rPr lang="en-US" sz="3400" b="1" i="1" dirty="0" err="1">
                <a:solidFill>
                  <a:srgbClr val="FF3300"/>
                </a:solidFill>
              </a:rPr>
              <a:t>nội</a:t>
            </a:r>
            <a:r>
              <a:rPr lang="en-US" sz="3400" b="1" i="1" dirty="0">
                <a:solidFill>
                  <a:srgbClr val="FF3300"/>
                </a:solidFill>
              </a:rPr>
              <a:t> dung </a:t>
            </a:r>
            <a:r>
              <a:rPr lang="en-US" sz="3400" b="1" i="1" dirty="0" err="1">
                <a:solidFill>
                  <a:srgbClr val="FF3300"/>
                </a:solidFill>
              </a:rPr>
              <a:t>cần</a:t>
            </a:r>
            <a:r>
              <a:rPr lang="en-US" sz="3400" b="1" i="1" dirty="0">
                <a:solidFill>
                  <a:srgbClr val="FF3300"/>
                </a:solidFill>
              </a:rPr>
              <a:t> </a:t>
            </a:r>
            <a:r>
              <a:rPr lang="en-US" sz="3400" b="1" i="1" dirty="0" err="1">
                <a:solidFill>
                  <a:srgbClr val="FF3300"/>
                </a:solidFill>
              </a:rPr>
              <a:t>lưu</a:t>
            </a:r>
            <a:r>
              <a:rPr lang="en-US" sz="3400" b="1" i="1" dirty="0">
                <a:solidFill>
                  <a:srgbClr val="FF3300"/>
                </a:solidFill>
              </a:rPr>
              <a:t> ý:</a:t>
            </a:r>
          </a:p>
          <a:p>
            <a:pPr algn="just"/>
            <a:r>
              <a:rPr lang="en-US" sz="3400" i="1" dirty="0">
                <a:solidFill>
                  <a:srgbClr val="FF3300"/>
                </a:solidFill>
              </a:rPr>
              <a:t>	- </a:t>
            </a:r>
            <a:r>
              <a:rPr lang="en-US" sz="3400" i="1" dirty="0" err="1">
                <a:solidFill>
                  <a:srgbClr val="FF3300"/>
                </a:solidFill>
              </a:rPr>
              <a:t>Ngày</a:t>
            </a:r>
            <a:r>
              <a:rPr lang="en-US" sz="3400" i="1" dirty="0">
                <a:solidFill>
                  <a:srgbClr val="FF3300"/>
                </a:solidFill>
              </a:rPr>
              <a:t> </a:t>
            </a:r>
            <a:r>
              <a:rPr lang="en-US" sz="3400" i="1" dirty="0" err="1">
                <a:solidFill>
                  <a:srgbClr val="FF3300"/>
                </a:solidFill>
              </a:rPr>
              <a:t>vào</a:t>
            </a:r>
            <a:r>
              <a:rPr lang="en-US" sz="3400" i="1" dirty="0">
                <a:solidFill>
                  <a:srgbClr val="FF3300"/>
                </a:solidFill>
              </a:rPr>
              <a:t> </a:t>
            </a:r>
            <a:r>
              <a:rPr lang="en-US" sz="3400" i="1" dirty="0" err="1">
                <a:solidFill>
                  <a:srgbClr val="FF3300"/>
                </a:solidFill>
              </a:rPr>
              <a:t>Đảng</a:t>
            </a:r>
            <a:r>
              <a:rPr lang="en-US" sz="3400" i="1" dirty="0">
                <a:solidFill>
                  <a:srgbClr val="FF3300"/>
                </a:solidFill>
              </a:rPr>
              <a:t> </a:t>
            </a:r>
            <a:r>
              <a:rPr lang="en-US" sz="3400" i="1" dirty="0" err="1">
                <a:solidFill>
                  <a:srgbClr val="FF3300"/>
                </a:solidFill>
              </a:rPr>
              <a:t>của</a:t>
            </a:r>
            <a:r>
              <a:rPr lang="en-US" sz="3400" i="1" dirty="0">
                <a:solidFill>
                  <a:srgbClr val="FF3300"/>
                </a:solidFill>
              </a:rPr>
              <a:t> </a:t>
            </a:r>
            <a:r>
              <a:rPr lang="en-US" sz="3400" i="1" dirty="0" err="1">
                <a:solidFill>
                  <a:srgbClr val="FF3300"/>
                </a:solidFill>
              </a:rPr>
              <a:t>đảng</a:t>
            </a:r>
            <a:r>
              <a:rPr lang="en-US" sz="3400" i="1" dirty="0">
                <a:solidFill>
                  <a:srgbClr val="FF3300"/>
                </a:solidFill>
              </a:rPr>
              <a:t> </a:t>
            </a:r>
            <a:r>
              <a:rPr lang="en-US" sz="3400" i="1" dirty="0" err="1">
                <a:solidFill>
                  <a:srgbClr val="FF3300"/>
                </a:solidFill>
              </a:rPr>
              <a:t>viên</a:t>
            </a:r>
            <a:r>
              <a:rPr lang="en-US" sz="3400" i="1" dirty="0">
                <a:solidFill>
                  <a:srgbClr val="FF3300"/>
                </a:solidFill>
              </a:rPr>
              <a:t> </a:t>
            </a:r>
            <a:r>
              <a:rPr lang="en-US" sz="3400" i="1" dirty="0" err="1">
                <a:solidFill>
                  <a:srgbClr val="FF3300"/>
                </a:solidFill>
              </a:rPr>
              <a:t>khai</a:t>
            </a:r>
            <a:r>
              <a:rPr lang="en-US" sz="3400" i="1" dirty="0">
                <a:solidFill>
                  <a:srgbClr val="FF3300"/>
                </a:solidFill>
              </a:rPr>
              <a:t> </a:t>
            </a:r>
            <a:r>
              <a:rPr lang="en-US" sz="3400" i="1" dirty="0" err="1">
                <a:solidFill>
                  <a:srgbClr val="FF3300"/>
                </a:solidFill>
              </a:rPr>
              <a:t>trong</a:t>
            </a:r>
            <a:r>
              <a:rPr lang="en-US" sz="3400" i="1" dirty="0">
                <a:solidFill>
                  <a:srgbClr val="FF3300"/>
                </a:solidFill>
              </a:rPr>
              <a:t> </a:t>
            </a:r>
            <a:r>
              <a:rPr lang="en-US" sz="3400" i="1" dirty="0" err="1">
                <a:solidFill>
                  <a:srgbClr val="FF3300"/>
                </a:solidFill>
              </a:rPr>
              <a:t>lý</a:t>
            </a:r>
            <a:r>
              <a:rPr lang="en-US" sz="3400" i="1" dirty="0">
                <a:solidFill>
                  <a:srgbClr val="FF3300"/>
                </a:solidFill>
              </a:rPr>
              <a:t> </a:t>
            </a:r>
            <a:r>
              <a:rPr lang="en-US" sz="3400" i="1" dirty="0" err="1">
                <a:solidFill>
                  <a:srgbClr val="FF3300"/>
                </a:solidFill>
              </a:rPr>
              <a:t>lịch</a:t>
            </a:r>
            <a:r>
              <a:rPr lang="en-US" sz="3400" i="1" dirty="0">
                <a:solidFill>
                  <a:srgbClr val="FF3300"/>
                </a:solidFill>
              </a:rPr>
              <a:t>, </a:t>
            </a:r>
            <a:r>
              <a:rPr lang="en-US" sz="3400" i="1" dirty="0" err="1">
                <a:solidFill>
                  <a:srgbClr val="FF3300"/>
                </a:solidFill>
              </a:rPr>
              <a:t>phiếu</a:t>
            </a:r>
            <a:r>
              <a:rPr lang="en-US" sz="3400" i="1" dirty="0">
                <a:solidFill>
                  <a:srgbClr val="FF3300"/>
                </a:solidFill>
              </a:rPr>
              <a:t> </a:t>
            </a:r>
            <a:r>
              <a:rPr lang="en-US" sz="3400" i="1" dirty="0" err="1">
                <a:solidFill>
                  <a:srgbClr val="FF3300"/>
                </a:solidFill>
              </a:rPr>
              <a:t>đảng</a:t>
            </a:r>
            <a:r>
              <a:rPr lang="en-US" sz="3400" i="1" dirty="0">
                <a:solidFill>
                  <a:srgbClr val="FF3300"/>
                </a:solidFill>
              </a:rPr>
              <a:t> </a:t>
            </a:r>
            <a:r>
              <a:rPr lang="en-US" sz="3400" i="1" dirty="0" err="1">
                <a:solidFill>
                  <a:srgbClr val="FF3300"/>
                </a:solidFill>
              </a:rPr>
              <a:t>viên</a:t>
            </a:r>
            <a:r>
              <a:rPr lang="en-US" sz="3400" i="1" dirty="0">
                <a:solidFill>
                  <a:srgbClr val="FF3300"/>
                </a:solidFill>
              </a:rPr>
              <a:t> </a:t>
            </a:r>
            <a:r>
              <a:rPr lang="en-US" sz="3400" i="1" dirty="0" err="1">
                <a:solidFill>
                  <a:srgbClr val="FF3300"/>
                </a:solidFill>
              </a:rPr>
              <a:t>là</a:t>
            </a:r>
            <a:r>
              <a:rPr lang="en-US" sz="3400" i="1" dirty="0">
                <a:solidFill>
                  <a:srgbClr val="FF3300"/>
                </a:solidFill>
              </a:rPr>
              <a:t> </a:t>
            </a:r>
            <a:r>
              <a:rPr lang="en-US" sz="3400" i="1" dirty="0" err="1">
                <a:solidFill>
                  <a:srgbClr val="FF3300"/>
                </a:solidFill>
              </a:rPr>
              <a:t>ngày</a:t>
            </a:r>
            <a:r>
              <a:rPr lang="en-US" sz="3400" i="1" dirty="0">
                <a:solidFill>
                  <a:srgbClr val="FF3300"/>
                </a:solidFill>
              </a:rPr>
              <a:t> chi </a:t>
            </a:r>
            <a:r>
              <a:rPr lang="en-US" sz="3400" i="1" dirty="0" err="1">
                <a:solidFill>
                  <a:srgbClr val="FF3300"/>
                </a:solidFill>
              </a:rPr>
              <a:t>bộ</a:t>
            </a:r>
            <a:r>
              <a:rPr lang="en-US" sz="3400" i="1" dirty="0">
                <a:solidFill>
                  <a:srgbClr val="FF3300"/>
                </a:solidFill>
              </a:rPr>
              <a:t> </a:t>
            </a:r>
            <a:r>
              <a:rPr lang="en-US" sz="3400" i="1" dirty="0" err="1">
                <a:solidFill>
                  <a:srgbClr val="FF3300"/>
                </a:solidFill>
              </a:rPr>
              <a:t>tổ</a:t>
            </a:r>
            <a:r>
              <a:rPr lang="en-US" sz="3400" i="1" dirty="0">
                <a:solidFill>
                  <a:srgbClr val="FF3300"/>
                </a:solidFill>
              </a:rPr>
              <a:t> </a:t>
            </a:r>
            <a:r>
              <a:rPr lang="en-US" sz="3400" i="1" dirty="0" err="1">
                <a:solidFill>
                  <a:srgbClr val="FF3300"/>
                </a:solidFill>
              </a:rPr>
              <a:t>chức</a:t>
            </a:r>
            <a:r>
              <a:rPr lang="en-US" sz="3400" i="1" dirty="0">
                <a:solidFill>
                  <a:srgbClr val="FF3300"/>
                </a:solidFill>
              </a:rPr>
              <a:t> </a:t>
            </a:r>
            <a:r>
              <a:rPr lang="en-US" sz="3400" i="1" dirty="0" err="1">
                <a:solidFill>
                  <a:srgbClr val="FF3300"/>
                </a:solidFill>
              </a:rPr>
              <a:t>lễ</a:t>
            </a:r>
            <a:r>
              <a:rPr lang="en-US" sz="3400" i="1" dirty="0">
                <a:solidFill>
                  <a:srgbClr val="FF3300"/>
                </a:solidFill>
              </a:rPr>
              <a:t> </a:t>
            </a:r>
            <a:r>
              <a:rPr lang="en-US" sz="3400" i="1" dirty="0" err="1">
                <a:solidFill>
                  <a:srgbClr val="FF3300"/>
                </a:solidFill>
              </a:rPr>
              <a:t>kết</a:t>
            </a:r>
            <a:r>
              <a:rPr lang="en-US" sz="3400" i="1" dirty="0">
                <a:solidFill>
                  <a:srgbClr val="FF3300"/>
                </a:solidFill>
              </a:rPr>
              <a:t> </a:t>
            </a:r>
            <a:r>
              <a:rPr lang="en-US" sz="3400" i="1" dirty="0" err="1">
                <a:solidFill>
                  <a:srgbClr val="FF3300"/>
                </a:solidFill>
              </a:rPr>
              <a:t>nạp</a:t>
            </a:r>
            <a:r>
              <a:rPr lang="en-US" sz="3400" i="1" dirty="0">
                <a:solidFill>
                  <a:srgbClr val="FF3300"/>
                </a:solidFill>
              </a:rPr>
              <a:t> </a:t>
            </a:r>
            <a:r>
              <a:rPr lang="en-US" sz="3400" i="1" dirty="0" err="1">
                <a:solidFill>
                  <a:srgbClr val="FF3300"/>
                </a:solidFill>
              </a:rPr>
              <a:t>Đảng</a:t>
            </a:r>
            <a:r>
              <a:rPr lang="en-US" sz="3400" i="1" dirty="0">
                <a:solidFill>
                  <a:srgbClr val="FF3300"/>
                </a:solidFill>
              </a:rPr>
              <a:t>.</a:t>
            </a:r>
          </a:p>
          <a:p>
            <a:pPr algn="just"/>
            <a:r>
              <a:rPr lang="en-US" sz="3400" dirty="0">
                <a:solidFill>
                  <a:srgbClr val="FF3300"/>
                </a:solidFill>
              </a:rPr>
              <a:t>	- </a:t>
            </a:r>
            <a:r>
              <a:rPr lang="en-US" sz="3400" i="1" dirty="0" err="1">
                <a:solidFill>
                  <a:srgbClr val="FF3300"/>
                </a:solidFill>
              </a:rPr>
              <a:t>Thời</a:t>
            </a:r>
            <a:r>
              <a:rPr lang="en-US" sz="3400" i="1" dirty="0">
                <a:solidFill>
                  <a:srgbClr val="FF3300"/>
                </a:solidFill>
              </a:rPr>
              <a:t> </a:t>
            </a:r>
            <a:r>
              <a:rPr lang="en-US" sz="3400" i="1" dirty="0" err="1">
                <a:solidFill>
                  <a:srgbClr val="FF3300"/>
                </a:solidFill>
              </a:rPr>
              <a:t>hạn</a:t>
            </a:r>
            <a:r>
              <a:rPr lang="en-US" sz="3400" i="1" dirty="0">
                <a:solidFill>
                  <a:srgbClr val="FF3300"/>
                </a:solidFill>
              </a:rPr>
              <a:t> </a:t>
            </a:r>
            <a:r>
              <a:rPr lang="en-US" sz="3400" i="1" dirty="0" err="1">
                <a:solidFill>
                  <a:srgbClr val="FF3300"/>
                </a:solidFill>
              </a:rPr>
              <a:t>sử</a:t>
            </a:r>
            <a:r>
              <a:rPr lang="en-US" sz="3400" i="1" dirty="0">
                <a:solidFill>
                  <a:srgbClr val="FF3300"/>
                </a:solidFill>
              </a:rPr>
              <a:t> </a:t>
            </a:r>
            <a:r>
              <a:rPr lang="en-US" sz="3400" i="1" dirty="0" err="1">
                <a:solidFill>
                  <a:srgbClr val="FF3300"/>
                </a:solidFill>
              </a:rPr>
              <a:t>dụng</a:t>
            </a:r>
            <a:r>
              <a:rPr lang="en-US" sz="3400" i="1" dirty="0">
                <a:solidFill>
                  <a:srgbClr val="FF3300"/>
                </a:solidFill>
              </a:rPr>
              <a:t> </a:t>
            </a:r>
            <a:r>
              <a:rPr lang="en-US" sz="3400" i="1" dirty="0" err="1">
                <a:solidFill>
                  <a:srgbClr val="FF3300"/>
                </a:solidFill>
              </a:rPr>
              <a:t>văn</a:t>
            </a:r>
            <a:r>
              <a:rPr lang="en-US" sz="3400" i="1" dirty="0">
                <a:solidFill>
                  <a:srgbClr val="FF3300"/>
                </a:solidFill>
              </a:rPr>
              <a:t> </a:t>
            </a:r>
            <a:r>
              <a:rPr lang="en-US" sz="3400" i="1" dirty="0" err="1">
                <a:solidFill>
                  <a:srgbClr val="FF3300"/>
                </a:solidFill>
              </a:rPr>
              <a:t>bản</a:t>
            </a:r>
            <a:r>
              <a:rPr lang="en-US" sz="3400" i="1" dirty="0">
                <a:solidFill>
                  <a:srgbClr val="FF3300"/>
                </a:solidFill>
              </a:rPr>
              <a:t> </a:t>
            </a:r>
            <a:r>
              <a:rPr lang="en-US" sz="3400" i="1" dirty="0" err="1">
                <a:solidFill>
                  <a:srgbClr val="FF3300"/>
                </a:solidFill>
              </a:rPr>
              <a:t>trong</a:t>
            </a:r>
            <a:r>
              <a:rPr lang="en-US" sz="3400" i="1" dirty="0">
                <a:solidFill>
                  <a:srgbClr val="FF3300"/>
                </a:solidFill>
              </a:rPr>
              <a:t> </a:t>
            </a:r>
            <a:r>
              <a:rPr lang="en-US" sz="3400" i="1" dirty="0" err="1">
                <a:solidFill>
                  <a:srgbClr val="FF3300"/>
                </a:solidFill>
              </a:rPr>
              <a:t>hồ</a:t>
            </a:r>
            <a:r>
              <a:rPr lang="en-US" sz="3400" i="1" dirty="0">
                <a:solidFill>
                  <a:srgbClr val="FF3300"/>
                </a:solidFill>
              </a:rPr>
              <a:t> </a:t>
            </a:r>
            <a:r>
              <a:rPr lang="en-US" sz="3400" i="1" dirty="0" err="1">
                <a:solidFill>
                  <a:srgbClr val="FF3300"/>
                </a:solidFill>
              </a:rPr>
              <a:t>sơ</a:t>
            </a:r>
            <a:r>
              <a:rPr lang="en-US" sz="3400" i="1" dirty="0">
                <a:solidFill>
                  <a:srgbClr val="FF3300"/>
                </a:solidFill>
              </a:rPr>
              <a:t> </a:t>
            </a:r>
            <a:r>
              <a:rPr lang="en-US" sz="3400" i="1" dirty="0" err="1">
                <a:solidFill>
                  <a:srgbClr val="FF3300"/>
                </a:solidFill>
              </a:rPr>
              <a:t>xét</a:t>
            </a:r>
            <a:r>
              <a:rPr lang="en-US" sz="3400" i="1" dirty="0">
                <a:solidFill>
                  <a:srgbClr val="FF3300"/>
                </a:solidFill>
              </a:rPr>
              <a:t> </a:t>
            </a:r>
            <a:r>
              <a:rPr lang="en-US" sz="3400" i="1" dirty="0" err="1">
                <a:solidFill>
                  <a:srgbClr val="FF3300"/>
                </a:solidFill>
              </a:rPr>
              <a:t>kết</a:t>
            </a:r>
            <a:r>
              <a:rPr lang="en-US" sz="3400" i="1" dirty="0">
                <a:solidFill>
                  <a:srgbClr val="FF3300"/>
                </a:solidFill>
              </a:rPr>
              <a:t> </a:t>
            </a:r>
            <a:r>
              <a:rPr lang="en-US" sz="3400" i="1" dirty="0" err="1">
                <a:solidFill>
                  <a:srgbClr val="FF3300"/>
                </a:solidFill>
              </a:rPr>
              <a:t>nạp</a:t>
            </a:r>
            <a:r>
              <a:rPr lang="en-US" sz="3400" i="1" dirty="0">
                <a:solidFill>
                  <a:srgbClr val="FF3300"/>
                </a:solidFill>
              </a:rPr>
              <a:t> </a:t>
            </a:r>
            <a:r>
              <a:rPr lang="en-US" sz="3400" i="1" dirty="0" err="1">
                <a:solidFill>
                  <a:srgbClr val="FF3300"/>
                </a:solidFill>
              </a:rPr>
              <a:t>người</a:t>
            </a:r>
            <a:r>
              <a:rPr lang="en-US" sz="3400" i="1" dirty="0">
                <a:solidFill>
                  <a:srgbClr val="FF3300"/>
                </a:solidFill>
              </a:rPr>
              <a:t> </a:t>
            </a:r>
            <a:r>
              <a:rPr lang="en-US" sz="3400" i="1" dirty="0" err="1">
                <a:solidFill>
                  <a:srgbClr val="FF3300"/>
                </a:solidFill>
              </a:rPr>
              <a:t>vào</a:t>
            </a:r>
            <a:r>
              <a:rPr lang="en-US" sz="3400" i="1" dirty="0">
                <a:solidFill>
                  <a:srgbClr val="FF3300"/>
                </a:solidFill>
              </a:rPr>
              <a:t> </a:t>
            </a:r>
            <a:r>
              <a:rPr lang="en-US" sz="3400" i="1" dirty="0" err="1">
                <a:solidFill>
                  <a:srgbClr val="FF3300"/>
                </a:solidFill>
              </a:rPr>
              <a:t>Đảng</a:t>
            </a:r>
            <a:r>
              <a:rPr lang="en-US" sz="3400" i="1" dirty="0">
                <a:solidFill>
                  <a:srgbClr val="FF3300"/>
                </a:solidFill>
              </a:rPr>
              <a:t> </a:t>
            </a:r>
            <a:r>
              <a:rPr lang="en-US" sz="3400" i="1" dirty="0" err="1">
                <a:solidFill>
                  <a:srgbClr val="FF3300"/>
                </a:solidFill>
              </a:rPr>
              <a:t>và</a:t>
            </a:r>
            <a:r>
              <a:rPr lang="en-US" sz="3400" i="1" dirty="0">
                <a:solidFill>
                  <a:srgbClr val="FF3300"/>
                </a:solidFill>
              </a:rPr>
              <a:t> </a:t>
            </a:r>
            <a:r>
              <a:rPr lang="en-US" sz="3400" i="1" dirty="0" err="1">
                <a:solidFill>
                  <a:srgbClr val="FF3300"/>
                </a:solidFill>
              </a:rPr>
              <a:t>kết</a:t>
            </a:r>
            <a:r>
              <a:rPr lang="en-US" sz="3400" i="1" dirty="0">
                <a:solidFill>
                  <a:srgbClr val="FF3300"/>
                </a:solidFill>
              </a:rPr>
              <a:t> </a:t>
            </a:r>
            <a:r>
              <a:rPr lang="en-US" sz="3400" i="1" dirty="0" err="1">
                <a:solidFill>
                  <a:srgbClr val="FF3300"/>
                </a:solidFill>
              </a:rPr>
              <a:t>nạp</a:t>
            </a:r>
            <a:r>
              <a:rPr lang="en-US" sz="3400" i="1" dirty="0">
                <a:solidFill>
                  <a:srgbClr val="FF3300"/>
                </a:solidFill>
              </a:rPr>
              <a:t> </a:t>
            </a:r>
            <a:r>
              <a:rPr lang="en-US" sz="3400" i="1" dirty="0" err="1">
                <a:solidFill>
                  <a:srgbClr val="FF3300"/>
                </a:solidFill>
              </a:rPr>
              <a:t>đảng</a:t>
            </a:r>
            <a:r>
              <a:rPr lang="en-US" sz="3400" i="1" dirty="0">
                <a:solidFill>
                  <a:srgbClr val="FF3300"/>
                </a:solidFill>
              </a:rPr>
              <a:t> </a:t>
            </a:r>
            <a:r>
              <a:rPr lang="en-US" sz="3400" i="1" dirty="0" err="1">
                <a:solidFill>
                  <a:srgbClr val="FF3300"/>
                </a:solidFill>
              </a:rPr>
              <a:t>viên</a:t>
            </a:r>
            <a:r>
              <a:rPr lang="en-US" sz="3400" i="1" dirty="0">
                <a:solidFill>
                  <a:srgbClr val="FF3300"/>
                </a:solidFill>
              </a:rPr>
              <a:t> </a:t>
            </a:r>
            <a:r>
              <a:rPr lang="en-US" sz="3400" i="1" dirty="0" err="1">
                <a:solidFill>
                  <a:srgbClr val="FF3300"/>
                </a:solidFill>
              </a:rPr>
              <a:t>trong</a:t>
            </a:r>
            <a:r>
              <a:rPr lang="en-US" sz="3400" i="1" dirty="0">
                <a:solidFill>
                  <a:srgbClr val="FF3300"/>
                </a:solidFill>
              </a:rPr>
              <a:t> </a:t>
            </a:r>
            <a:r>
              <a:rPr lang="en-US" sz="3400" i="1" dirty="0" err="1">
                <a:solidFill>
                  <a:srgbClr val="FF3300"/>
                </a:solidFill>
              </a:rPr>
              <a:t>một</a:t>
            </a:r>
            <a:r>
              <a:rPr lang="en-US" sz="3400" i="1" dirty="0">
                <a:solidFill>
                  <a:srgbClr val="FF3300"/>
                </a:solidFill>
              </a:rPr>
              <a:t> </a:t>
            </a:r>
            <a:r>
              <a:rPr lang="en-US" sz="3400" i="1" dirty="0" err="1">
                <a:solidFill>
                  <a:srgbClr val="FF3300"/>
                </a:solidFill>
              </a:rPr>
              <a:t>số</a:t>
            </a:r>
            <a:r>
              <a:rPr lang="en-US" sz="3400" i="1" dirty="0">
                <a:solidFill>
                  <a:srgbClr val="FF3300"/>
                </a:solidFill>
              </a:rPr>
              <a:t> </a:t>
            </a:r>
            <a:r>
              <a:rPr lang="en-US" sz="3400" i="1" dirty="0" err="1">
                <a:solidFill>
                  <a:srgbClr val="FF3300"/>
                </a:solidFill>
              </a:rPr>
              <a:t>trường</a:t>
            </a:r>
            <a:r>
              <a:rPr lang="en-US" sz="3400" i="1" dirty="0">
                <a:solidFill>
                  <a:srgbClr val="FF3300"/>
                </a:solidFill>
              </a:rPr>
              <a:t> </a:t>
            </a:r>
            <a:r>
              <a:rPr lang="en-US" sz="3400" i="1" dirty="0" err="1">
                <a:solidFill>
                  <a:srgbClr val="FF3300"/>
                </a:solidFill>
              </a:rPr>
              <a:t>hợp</a:t>
            </a:r>
            <a:r>
              <a:rPr lang="en-US" sz="3400" i="1" dirty="0">
                <a:solidFill>
                  <a:srgbClr val="FF3300"/>
                </a:solidFill>
              </a:rPr>
              <a:t> </a:t>
            </a:r>
            <a:r>
              <a:rPr lang="en-US" sz="3400" i="1" dirty="0" err="1">
                <a:solidFill>
                  <a:srgbClr val="FF3300"/>
                </a:solidFill>
              </a:rPr>
              <a:t>cụ</a:t>
            </a:r>
            <a:r>
              <a:rPr lang="en-US" sz="3400" i="1" dirty="0">
                <a:solidFill>
                  <a:srgbClr val="FF3300"/>
                </a:solidFill>
              </a:rPr>
              <a:t> </a:t>
            </a:r>
            <a:r>
              <a:rPr lang="en-US" sz="3400" i="1" dirty="0" err="1">
                <a:solidFill>
                  <a:srgbClr val="FF3300"/>
                </a:solidFill>
              </a:rPr>
              <a:t>thể</a:t>
            </a:r>
            <a:r>
              <a:rPr lang="en-US" sz="3400" i="1" dirty="0">
                <a:solidFill>
                  <a:srgbClr val="FF3300"/>
                </a:solidFill>
              </a:rPr>
              <a:t> </a:t>
            </a:r>
            <a:r>
              <a:rPr lang="en-US" sz="3400" i="1" dirty="0" err="1">
                <a:solidFill>
                  <a:srgbClr val="FF3300"/>
                </a:solidFill>
              </a:rPr>
              <a:t>thực</a:t>
            </a:r>
            <a:r>
              <a:rPr lang="en-US" sz="3400" i="1" dirty="0">
                <a:solidFill>
                  <a:srgbClr val="FF3300"/>
                </a:solidFill>
              </a:rPr>
              <a:t> </a:t>
            </a:r>
            <a:r>
              <a:rPr lang="en-US" sz="3400" i="1" dirty="0" err="1">
                <a:solidFill>
                  <a:srgbClr val="FF3300"/>
                </a:solidFill>
              </a:rPr>
              <a:t>hiện</a:t>
            </a:r>
            <a:r>
              <a:rPr lang="en-US" sz="3400" i="1" dirty="0">
                <a:solidFill>
                  <a:srgbClr val="FF3300"/>
                </a:solidFill>
              </a:rPr>
              <a:t> </a:t>
            </a:r>
            <a:r>
              <a:rPr lang="en-US" sz="3400" i="1" dirty="0" err="1">
                <a:solidFill>
                  <a:srgbClr val="FF3300"/>
                </a:solidFill>
              </a:rPr>
              <a:t>theo</a:t>
            </a:r>
            <a:r>
              <a:rPr lang="en-US" sz="3400" i="1" dirty="0">
                <a:solidFill>
                  <a:srgbClr val="FF3300"/>
                </a:solidFill>
              </a:rPr>
              <a:t> </a:t>
            </a:r>
            <a:r>
              <a:rPr lang="en-US" sz="3400" i="1" dirty="0" err="1">
                <a:solidFill>
                  <a:srgbClr val="FF3300"/>
                </a:solidFill>
              </a:rPr>
              <a:t>điểm</a:t>
            </a:r>
            <a:r>
              <a:rPr lang="en-US" sz="3400" i="1" dirty="0">
                <a:solidFill>
                  <a:srgbClr val="FF3300"/>
                </a:solidFill>
              </a:rPr>
              <a:t> 5.4, </a:t>
            </a:r>
            <a:r>
              <a:rPr lang="en-US" sz="3400" i="1" dirty="0" err="1">
                <a:solidFill>
                  <a:srgbClr val="FF3300"/>
                </a:solidFill>
              </a:rPr>
              <a:t>mục</a:t>
            </a:r>
            <a:r>
              <a:rPr lang="en-US" sz="3400" i="1" dirty="0">
                <a:solidFill>
                  <a:srgbClr val="FF3300"/>
                </a:solidFill>
              </a:rPr>
              <a:t> 5 </a:t>
            </a:r>
            <a:r>
              <a:rPr lang="en-US" sz="3400" i="1" dirty="0" err="1">
                <a:solidFill>
                  <a:srgbClr val="FF3300"/>
                </a:solidFill>
              </a:rPr>
              <a:t>và</a:t>
            </a:r>
            <a:r>
              <a:rPr lang="en-US" sz="3400" i="1" dirty="0">
                <a:solidFill>
                  <a:srgbClr val="FF3300"/>
                </a:solidFill>
              </a:rPr>
              <a:t> </a:t>
            </a:r>
            <a:r>
              <a:rPr lang="en-US" sz="3400" i="1" dirty="0" err="1">
                <a:solidFill>
                  <a:srgbClr val="FF3300"/>
                </a:solidFill>
              </a:rPr>
              <a:t>mục</a:t>
            </a:r>
            <a:r>
              <a:rPr lang="en-US" sz="3400" i="1" dirty="0">
                <a:solidFill>
                  <a:srgbClr val="FF3300"/>
                </a:solidFill>
              </a:rPr>
              <a:t> 6 </a:t>
            </a:r>
            <a:r>
              <a:rPr lang="en-US" sz="3400" i="1" dirty="0" err="1">
                <a:solidFill>
                  <a:srgbClr val="FF3300"/>
                </a:solidFill>
              </a:rPr>
              <a:t>Hướng</a:t>
            </a:r>
            <a:r>
              <a:rPr lang="en-US" sz="3400" i="1" dirty="0">
                <a:solidFill>
                  <a:srgbClr val="FF3300"/>
                </a:solidFill>
              </a:rPr>
              <a:t> </a:t>
            </a:r>
            <a:r>
              <a:rPr lang="en-US" sz="3400" i="1" dirty="0" err="1">
                <a:solidFill>
                  <a:srgbClr val="FF3300"/>
                </a:solidFill>
              </a:rPr>
              <a:t>dẫn</a:t>
            </a:r>
            <a:r>
              <a:rPr lang="en-US" sz="3400" i="1" dirty="0">
                <a:solidFill>
                  <a:srgbClr val="FF3300"/>
                </a:solidFill>
              </a:rPr>
              <a:t> </a:t>
            </a:r>
            <a:r>
              <a:rPr lang="en-US" sz="3400" i="1" dirty="0" err="1">
                <a:solidFill>
                  <a:srgbClr val="FF3300"/>
                </a:solidFill>
              </a:rPr>
              <a:t>số</a:t>
            </a:r>
            <a:r>
              <a:rPr lang="en-US" sz="3400" i="1" dirty="0">
                <a:solidFill>
                  <a:srgbClr val="FF3300"/>
                </a:solidFill>
              </a:rPr>
              <a:t> 01-HD/TW, </a:t>
            </a:r>
            <a:r>
              <a:rPr lang="en-US" sz="3400" i="1" dirty="0" err="1">
                <a:solidFill>
                  <a:srgbClr val="FF3300"/>
                </a:solidFill>
              </a:rPr>
              <a:t>ngày</a:t>
            </a:r>
            <a:r>
              <a:rPr lang="en-US" sz="3400" i="1" dirty="0">
                <a:solidFill>
                  <a:srgbClr val="FF3300"/>
                </a:solidFill>
              </a:rPr>
              <a:t> 20/9/2016 </a:t>
            </a:r>
            <a:r>
              <a:rPr lang="en-US" sz="3400" i="1" dirty="0" err="1">
                <a:solidFill>
                  <a:srgbClr val="FF3300"/>
                </a:solidFill>
              </a:rPr>
              <a:t>của</a:t>
            </a:r>
            <a:r>
              <a:rPr lang="en-US" sz="3400" i="1" dirty="0">
                <a:solidFill>
                  <a:srgbClr val="FF3300"/>
                </a:solidFill>
              </a:rPr>
              <a:t> Ban </a:t>
            </a:r>
            <a:r>
              <a:rPr lang="en-US" sz="3400" i="1" dirty="0" err="1">
                <a:solidFill>
                  <a:srgbClr val="FF3300"/>
                </a:solidFill>
              </a:rPr>
              <a:t>Bí</a:t>
            </a:r>
            <a:r>
              <a:rPr lang="en-US" sz="3400" i="1" dirty="0">
                <a:solidFill>
                  <a:srgbClr val="FF3300"/>
                </a:solidFill>
              </a:rPr>
              <a:t> </a:t>
            </a:r>
            <a:r>
              <a:rPr lang="en-US" sz="3400" i="1" dirty="0" err="1">
                <a:solidFill>
                  <a:srgbClr val="FF3300"/>
                </a:solidFill>
              </a:rPr>
              <a:t>thư</a:t>
            </a:r>
            <a:r>
              <a:rPr lang="en-US" sz="3400" i="1" dirty="0">
                <a:solidFill>
                  <a:srgbClr val="FF3300"/>
                </a:solidFill>
              </a:rPr>
              <a:t>, </a:t>
            </a:r>
            <a:r>
              <a:rPr lang="en-US" sz="3400" i="1" dirty="0" err="1">
                <a:solidFill>
                  <a:srgbClr val="FF3300"/>
                </a:solidFill>
              </a:rPr>
              <a:t>Hướng</a:t>
            </a:r>
            <a:r>
              <a:rPr lang="en-US" sz="3400" i="1" dirty="0">
                <a:solidFill>
                  <a:srgbClr val="FF3300"/>
                </a:solidFill>
              </a:rPr>
              <a:t> </a:t>
            </a:r>
            <a:r>
              <a:rPr lang="en-US" sz="3400" i="1" dirty="0" err="1">
                <a:solidFill>
                  <a:srgbClr val="FF3300"/>
                </a:solidFill>
              </a:rPr>
              <a:t>dẫn</a:t>
            </a:r>
            <a:r>
              <a:rPr lang="en-US" sz="3400" i="1" dirty="0">
                <a:solidFill>
                  <a:srgbClr val="FF3300"/>
                </a:solidFill>
              </a:rPr>
              <a:t> </a:t>
            </a:r>
            <a:r>
              <a:rPr lang="en-US" sz="3400" i="1" dirty="0" err="1">
                <a:solidFill>
                  <a:srgbClr val="FF3300"/>
                </a:solidFill>
              </a:rPr>
              <a:t>một</a:t>
            </a:r>
            <a:r>
              <a:rPr lang="en-US" sz="3400" i="1" dirty="0">
                <a:solidFill>
                  <a:srgbClr val="FF3300"/>
                </a:solidFill>
              </a:rPr>
              <a:t> </a:t>
            </a:r>
            <a:r>
              <a:rPr lang="en-US" sz="3400" i="1" dirty="0" err="1">
                <a:solidFill>
                  <a:srgbClr val="FF3300"/>
                </a:solidFill>
              </a:rPr>
              <a:t>số</a:t>
            </a:r>
            <a:r>
              <a:rPr lang="en-US" sz="3400" i="1" dirty="0">
                <a:solidFill>
                  <a:srgbClr val="FF3300"/>
                </a:solidFill>
              </a:rPr>
              <a:t> </a:t>
            </a:r>
            <a:r>
              <a:rPr lang="en-US" sz="3400" i="1" dirty="0" err="1">
                <a:solidFill>
                  <a:srgbClr val="FF3300"/>
                </a:solidFill>
              </a:rPr>
              <a:t>vấn</a:t>
            </a:r>
            <a:r>
              <a:rPr lang="en-US" sz="3400" i="1" dirty="0">
                <a:solidFill>
                  <a:srgbClr val="FF3300"/>
                </a:solidFill>
              </a:rPr>
              <a:t> </a:t>
            </a:r>
            <a:r>
              <a:rPr lang="en-US" sz="3400" i="1" dirty="0" err="1">
                <a:solidFill>
                  <a:srgbClr val="FF3300"/>
                </a:solidFill>
              </a:rPr>
              <a:t>đề</a:t>
            </a:r>
            <a:r>
              <a:rPr lang="en-US" sz="3400" i="1" dirty="0">
                <a:solidFill>
                  <a:srgbClr val="FF3300"/>
                </a:solidFill>
              </a:rPr>
              <a:t> </a:t>
            </a:r>
            <a:r>
              <a:rPr lang="en-US" sz="3400" i="1" dirty="0" err="1">
                <a:solidFill>
                  <a:srgbClr val="FF3300"/>
                </a:solidFill>
              </a:rPr>
              <a:t>cụ</a:t>
            </a:r>
            <a:r>
              <a:rPr lang="en-US" sz="3400" i="1" dirty="0">
                <a:solidFill>
                  <a:srgbClr val="FF3300"/>
                </a:solidFill>
              </a:rPr>
              <a:t> </a:t>
            </a:r>
            <a:r>
              <a:rPr lang="en-US" sz="3400" i="1" dirty="0" err="1">
                <a:solidFill>
                  <a:srgbClr val="FF3300"/>
                </a:solidFill>
              </a:rPr>
              <a:t>thể</a:t>
            </a:r>
            <a:r>
              <a:rPr lang="en-US" sz="3400" i="1" dirty="0">
                <a:solidFill>
                  <a:srgbClr val="FF3300"/>
                </a:solidFill>
              </a:rPr>
              <a:t> </a:t>
            </a:r>
            <a:r>
              <a:rPr lang="en-US" sz="3400" i="1" dirty="0" err="1">
                <a:solidFill>
                  <a:srgbClr val="FF3300"/>
                </a:solidFill>
              </a:rPr>
              <a:t>thi</a:t>
            </a:r>
            <a:r>
              <a:rPr lang="en-US" sz="3400" i="1" dirty="0">
                <a:solidFill>
                  <a:srgbClr val="FF3300"/>
                </a:solidFill>
              </a:rPr>
              <a:t> </a:t>
            </a:r>
            <a:r>
              <a:rPr lang="en-US" sz="3400" i="1" dirty="0" err="1">
                <a:solidFill>
                  <a:srgbClr val="FF3300"/>
                </a:solidFill>
              </a:rPr>
              <a:t>hành</a:t>
            </a:r>
            <a:r>
              <a:rPr lang="en-US" sz="3400" i="1" dirty="0">
                <a:solidFill>
                  <a:srgbClr val="FF3300"/>
                </a:solidFill>
              </a:rPr>
              <a:t> </a:t>
            </a:r>
            <a:r>
              <a:rPr lang="en-US" sz="3400" i="1" dirty="0" err="1">
                <a:solidFill>
                  <a:srgbClr val="FF3300"/>
                </a:solidFill>
              </a:rPr>
              <a:t>Điều</a:t>
            </a:r>
            <a:r>
              <a:rPr lang="en-US" sz="3400" i="1" dirty="0">
                <a:solidFill>
                  <a:srgbClr val="FF3300"/>
                </a:solidFill>
              </a:rPr>
              <a:t> </a:t>
            </a:r>
            <a:r>
              <a:rPr lang="en-US" sz="3400" i="1" dirty="0" err="1">
                <a:solidFill>
                  <a:srgbClr val="FF3300"/>
                </a:solidFill>
              </a:rPr>
              <a:t>lệ</a:t>
            </a:r>
            <a:r>
              <a:rPr lang="en-US" sz="3400" i="1" dirty="0">
                <a:solidFill>
                  <a:srgbClr val="FF3300"/>
                </a:solidFill>
              </a:rPr>
              <a:t> </a:t>
            </a:r>
            <a:r>
              <a:rPr lang="en-US" sz="3400" i="1" dirty="0" err="1">
                <a:solidFill>
                  <a:srgbClr val="FF3300"/>
                </a:solidFill>
              </a:rPr>
              <a:t>Đảng</a:t>
            </a:r>
            <a:r>
              <a:rPr lang="en-US" sz="3400" i="1" dirty="0">
                <a:solidFill>
                  <a:srgbClr val="FF3300"/>
                </a:solidFill>
              </a:rPr>
              <a:t>.</a:t>
            </a:r>
          </a:p>
          <a:p>
            <a:pPr algn="just"/>
            <a:r>
              <a:rPr lang="en-US" sz="2600" i="1" dirty="0">
                <a:solidFill>
                  <a:srgbClr val="FF3300"/>
                </a:solidFill>
              </a:rPr>
              <a:t>	</a:t>
            </a:r>
          </a:p>
          <a:p>
            <a:pPr algn="just"/>
            <a:endParaRPr lang="en-US" sz="2600" i="1" dirty="0">
              <a:solidFill>
                <a:srgbClr val="FF3300"/>
              </a:solidFill>
            </a:endParaRPr>
          </a:p>
          <a:p>
            <a:pPr algn="just"/>
            <a:r>
              <a:rPr lang="en-US" sz="2600" dirty="0">
                <a:solidFill>
                  <a:srgbClr val="FF3300"/>
                </a:solidFill>
              </a:rPr>
              <a:t>	</a:t>
            </a:r>
          </a:p>
        </p:txBody>
      </p:sp>
    </p:spTree>
    <p:extLst>
      <p:ext uri="{BB962C8B-B14F-4D97-AF65-F5344CB8AC3E}">
        <p14:creationId xmlns:p14="http://schemas.microsoft.com/office/powerpoint/2010/main" val="40862075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1" y="228600"/>
            <a:ext cx="12190413" cy="6629400"/>
          </a:xfrm>
          <a:prstGeom prst="flowChartProcess">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i="1" dirty="0">
                <a:solidFill>
                  <a:srgbClr val="FF3300"/>
                </a:solidFill>
              </a:rPr>
              <a:t>	</a:t>
            </a:r>
            <a:r>
              <a:rPr lang="en-US" sz="3200" i="1" dirty="0">
                <a:solidFill>
                  <a:srgbClr val="0000CC"/>
                </a:solidFill>
              </a:rPr>
              <a:t>a)</a:t>
            </a:r>
            <a:r>
              <a:rPr lang="en-US" sz="3400" i="1" dirty="0">
                <a:solidFill>
                  <a:srgbClr val="0000CC"/>
                </a:solidFill>
              </a:rPr>
              <a:t>- </a:t>
            </a:r>
            <a:r>
              <a:rPr lang="en-US" sz="3400" i="1" dirty="0" err="1">
                <a:solidFill>
                  <a:srgbClr val="0000CC"/>
                </a:solidFill>
              </a:rPr>
              <a:t>Quá</a:t>
            </a:r>
            <a:r>
              <a:rPr lang="en-US" sz="3400" i="1" dirty="0">
                <a:solidFill>
                  <a:srgbClr val="0000CC"/>
                </a:solidFill>
              </a:rPr>
              <a:t> 12 </a:t>
            </a:r>
            <a:r>
              <a:rPr lang="en-US" sz="3400" i="1" dirty="0" err="1">
                <a:solidFill>
                  <a:srgbClr val="0000CC"/>
                </a:solidFill>
              </a:rPr>
              <a:t>tháng</a:t>
            </a:r>
            <a:r>
              <a:rPr lang="en-US" sz="3400" i="1" dirty="0">
                <a:solidFill>
                  <a:srgbClr val="0000CC"/>
                </a:solidFill>
              </a:rPr>
              <a:t>, </a:t>
            </a:r>
            <a:r>
              <a:rPr lang="en-US" sz="3400" i="1" dirty="0" err="1">
                <a:solidFill>
                  <a:srgbClr val="0000CC"/>
                </a:solidFill>
              </a:rPr>
              <a:t>kể</a:t>
            </a:r>
            <a:r>
              <a:rPr lang="en-US" sz="3400" i="1" dirty="0">
                <a:solidFill>
                  <a:srgbClr val="0000CC"/>
                </a:solidFill>
              </a:rPr>
              <a:t> </a:t>
            </a:r>
            <a:r>
              <a:rPr lang="en-US" sz="3400" i="1" dirty="0" err="1">
                <a:solidFill>
                  <a:srgbClr val="0000CC"/>
                </a:solidFill>
              </a:rPr>
              <a:t>từ</a:t>
            </a:r>
            <a:r>
              <a:rPr lang="en-US" sz="3400" i="1" dirty="0">
                <a:solidFill>
                  <a:srgbClr val="0000CC"/>
                </a:solidFill>
              </a:rPr>
              <a:t> </a:t>
            </a:r>
            <a:r>
              <a:rPr lang="en-US" sz="3400" i="1" dirty="0" err="1">
                <a:solidFill>
                  <a:srgbClr val="0000CC"/>
                </a:solidFill>
              </a:rPr>
              <a:t>ngày</a:t>
            </a:r>
            <a:r>
              <a:rPr lang="en-US" sz="3400" i="1" dirty="0">
                <a:solidFill>
                  <a:srgbClr val="0000CC"/>
                </a:solidFill>
              </a:rPr>
              <a:t> </a:t>
            </a:r>
            <a:r>
              <a:rPr lang="en-US" sz="3400" i="1" dirty="0" err="1">
                <a:solidFill>
                  <a:srgbClr val="0000CC"/>
                </a:solidFill>
              </a:rPr>
              <a:t>lập</a:t>
            </a:r>
            <a:r>
              <a:rPr lang="en-US" sz="3400" i="1" dirty="0">
                <a:solidFill>
                  <a:srgbClr val="0000CC"/>
                </a:solidFill>
              </a:rPr>
              <a:t> </a:t>
            </a:r>
            <a:r>
              <a:rPr lang="en-US" sz="3400" i="1" dirty="0" err="1">
                <a:solidFill>
                  <a:srgbClr val="0000CC"/>
                </a:solidFill>
              </a:rPr>
              <a:t>hồ</a:t>
            </a:r>
            <a:r>
              <a:rPr lang="en-US" sz="3400" i="1" dirty="0">
                <a:solidFill>
                  <a:srgbClr val="0000CC"/>
                </a:solidFill>
              </a:rPr>
              <a:t> </a:t>
            </a:r>
            <a:r>
              <a:rPr lang="en-US" sz="3400" i="1" dirty="0" err="1">
                <a:solidFill>
                  <a:srgbClr val="0000CC"/>
                </a:solidFill>
              </a:rPr>
              <a:t>sơ</a:t>
            </a:r>
            <a:r>
              <a:rPr lang="en-US" sz="3400" i="1" dirty="0">
                <a:solidFill>
                  <a:srgbClr val="0000CC"/>
                </a:solidFill>
              </a:rPr>
              <a:t> </a:t>
            </a:r>
            <a:r>
              <a:rPr lang="en-US" sz="3400" i="1" dirty="0" err="1">
                <a:solidFill>
                  <a:srgbClr val="0000CC"/>
                </a:solidFill>
              </a:rPr>
              <a:t>đề</a:t>
            </a:r>
            <a:r>
              <a:rPr lang="en-US" sz="3400" i="1" dirty="0">
                <a:solidFill>
                  <a:srgbClr val="0000CC"/>
                </a:solidFill>
              </a:rPr>
              <a:t> </a:t>
            </a:r>
            <a:r>
              <a:rPr lang="en-US" sz="3400" i="1" dirty="0" err="1">
                <a:solidFill>
                  <a:srgbClr val="0000CC"/>
                </a:solidFill>
              </a:rPr>
              <a:t>nghị</a:t>
            </a:r>
            <a:r>
              <a:rPr lang="en-US" sz="3400" i="1" dirty="0">
                <a:solidFill>
                  <a:srgbClr val="0000CC"/>
                </a:solidFill>
              </a:rPr>
              <a:t> </a:t>
            </a:r>
            <a:r>
              <a:rPr lang="en-US" sz="3400" i="1" dirty="0" err="1">
                <a:solidFill>
                  <a:srgbClr val="0000CC"/>
                </a:solidFill>
              </a:rPr>
              <a:t>xét</a:t>
            </a:r>
            <a:r>
              <a:rPr lang="en-US" sz="3400" i="1" dirty="0">
                <a:solidFill>
                  <a:srgbClr val="0000CC"/>
                </a:solidFill>
              </a:rPr>
              <a:t> </a:t>
            </a:r>
            <a:r>
              <a:rPr lang="en-US" sz="3400" i="1" dirty="0" err="1">
                <a:solidFill>
                  <a:srgbClr val="0000CC"/>
                </a:solidFill>
              </a:rPr>
              <a:t>kết</a:t>
            </a:r>
            <a:r>
              <a:rPr lang="en-US" sz="3400" i="1" dirty="0">
                <a:solidFill>
                  <a:srgbClr val="0000CC"/>
                </a:solidFill>
              </a:rPr>
              <a:t> </a:t>
            </a:r>
            <a:r>
              <a:rPr lang="en-US" sz="3400" i="1" dirty="0" err="1">
                <a:solidFill>
                  <a:srgbClr val="0000CC"/>
                </a:solidFill>
              </a:rPr>
              <a:t>nạp</a:t>
            </a:r>
            <a:r>
              <a:rPr lang="en-US" sz="3400" i="1" dirty="0">
                <a:solidFill>
                  <a:srgbClr val="0000CC"/>
                </a:solidFill>
              </a:rPr>
              <a:t> </a:t>
            </a:r>
            <a:r>
              <a:rPr lang="en-US" sz="3400" i="1" dirty="0" err="1">
                <a:solidFill>
                  <a:srgbClr val="0000CC"/>
                </a:solidFill>
              </a:rPr>
              <a:t>người</a:t>
            </a:r>
            <a:r>
              <a:rPr lang="en-US" sz="3400" i="1" dirty="0">
                <a:solidFill>
                  <a:srgbClr val="0000CC"/>
                </a:solidFill>
              </a:rPr>
              <a:t> </a:t>
            </a:r>
            <a:r>
              <a:rPr lang="en-US" sz="3400" i="1" dirty="0" err="1">
                <a:solidFill>
                  <a:srgbClr val="0000CC"/>
                </a:solidFill>
              </a:rPr>
              <a:t>vào</a:t>
            </a:r>
            <a:r>
              <a:rPr lang="en-US" sz="3400" i="1" dirty="0">
                <a:solidFill>
                  <a:srgbClr val="0000CC"/>
                </a:solidFill>
              </a:rPr>
              <a:t> </a:t>
            </a:r>
            <a:r>
              <a:rPr lang="en-US" sz="3400" i="1" dirty="0" err="1">
                <a:solidFill>
                  <a:srgbClr val="0000CC"/>
                </a:solidFill>
              </a:rPr>
              <a:t>Đảng</a:t>
            </a:r>
            <a:r>
              <a:rPr lang="en-US" sz="3400" i="1" dirty="0">
                <a:solidFill>
                  <a:srgbClr val="0000CC"/>
                </a:solidFill>
              </a:rPr>
              <a:t> </a:t>
            </a:r>
            <a:r>
              <a:rPr lang="en-US" sz="3400" i="1" dirty="0" err="1">
                <a:solidFill>
                  <a:srgbClr val="0000CC"/>
                </a:solidFill>
              </a:rPr>
              <a:t>mà</a:t>
            </a:r>
            <a:r>
              <a:rPr lang="en-US" sz="3400" i="1" dirty="0">
                <a:solidFill>
                  <a:srgbClr val="0000CC"/>
                </a:solidFill>
              </a:rPr>
              <a:t> chi </a:t>
            </a:r>
            <a:r>
              <a:rPr lang="en-US" sz="3400" i="1" dirty="0" err="1">
                <a:solidFill>
                  <a:srgbClr val="0000CC"/>
                </a:solidFill>
              </a:rPr>
              <a:t>bộ</a:t>
            </a:r>
            <a:r>
              <a:rPr lang="en-US" sz="3400" i="1" dirty="0">
                <a:solidFill>
                  <a:srgbClr val="0000CC"/>
                </a:solidFill>
              </a:rPr>
              <a:t> </a:t>
            </a:r>
            <a:r>
              <a:rPr lang="en-US" sz="3400" i="1" dirty="0" err="1">
                <a:solidFill>
                  <a:srgbClr val="0000CC"/>
                </a:solidFill>
              </a:rPr>
              <a:t>chưa</a:t>
            </a:r>
            <a:r>
              <a:rPr lang="en-US" sz="3400" i="1" dirty="0">
                <a:solidFill>
                  <a:srgbClr val="0000CC"/>
                </a:solidFill>
              </a:rPr>
              <a:t> </a:t>
            </a:r>
            <a:r>
              <a:rPr lang="en-US" sz="3400" i="1" dirty="0" err="1">
                <a:solidFill>
                  <a:srgbClr val="0000CC"/>
                </a:solidFill>
              </a:rPr>
              <a:t>xem</a:t>
            </a:r>
            <a:r>
              <a:rPr lang="en-US" sz="3400" i="1" dirty="0">
                <a:solidFill>
                  <a:srgbClr val="0000CC"/>
                </a:solidFill>
              </a:rPr>
              <a:t> </a:t>
            </a:r>
            <a:r>
              <a:rPr lang="en-US" sz="3400" i="1" dirty="0" err="1">
                <a:solidFill>
                  <a:srgbClr val="0000CC"/>
                </a:solidFill>
              </a:rPr>
              <a:t>xét</a:t>
            </a:r>
            <a:r>
              <a:rPr lang="en-US" sz="3400" i="1" dirty="0">
                <a:solidFill>
                  <a:srgbClr val="0000CC"/>
                </a:solidFill>
              </a:rPr>
              <a:t> </a:t>
            </a:r>
            <a:r>
              <a:rPr lang="en-US" sz="3400" i="1" dirty="0" err="1">
                <a:solidFill>
                  <a:srgbClr val="0000CC"/>
                </a:solidFill>
              </a:rPr>
              <a:t>đề</a:t>
            </a:r>
            <a:r>
              <a:rPr lang="en-US" sz="3400" i="1" dirty="0">
                <a:solidFill>
                  <a:srgbClr val="0000CC"/>
                </a:solidFill>
              </a:rPr>
              <a:t> </a:t>
            </a:r>
            <a:r>
              <a:rPr lang="en-US" sz="3400" i="1" dirty="0" err="1">
                <a:solidFill>
                  <a:srgbClr val="0000CC"/>
                </a:solidFill>
              </a:rPr>
              <a:t>nghị</a:t>
            </a:r>
            <a:r>
              <a:rPr lang="en-US" sz="3400" i="1" dirty="0">
                <a:solidFill>
                  <a:srgbClr val="0000CC"/>
                </a:solidFill>
              </a:rPr>
              <a:t> </a:t>
            </a:r>
            <a:r>
              <a:rPr lang="en-US" sz="3400" i="1" dirty="0" err="1">
                <a:solidFill>
                  <a:srgbClr val="0000CC"/>
                </a:solidFill>
              </a:rPr>
              <a:t>kết</a:t>
            </a:r>
            <a:r>
              <a:rPr lang="en-US" sz="3400" i="1" dirty="0">
                <a:solidFill>
                  <a:srgbClr val="0000CC"/>
                </a:solidFill>
              </a:rPr>
              <a:t> </a:t>
            </a:r>
            <a:r>
              <a:rPr lang="en-US" sz="3400" i="1" dirty="0" err="1">
                <a:solidFill>
                  <a:srgbClr val="0000CC"/>
                </a:solidFill>
              </a:rPr>
              <a:t>nạp</a:t>
            </a:r>
            <a:r>
              <a:rPr lang="en-US" sz="3400" i="1" dirty="0">
                <a:solidFill>
                  <a:srgbClr val="0000CC"/>
                </a:solidFill>
              </a:rPr>
              <a:t> </a:t>
            </a:r>
            <a:r>
              <a:rPr lang="en-US" sz="3400" i="1" dirty="0" err="1">
                <a:solidFill>
                  <a:srgbClr val="0000CC"/>
                </a:solidFill>
              </a:rPr>
              <a:t>được</a:t>
            </a:r>
            <a:r>
              <a:rPr lang="en-US" sz="3400" i="1" dirty="0">
                <a:solidFill>
                  <a:srgbClr val="0000CC"/>
                </a:solidFill>
              </a:rPr>
              <a:t> </a:t>
            </a:r>
            <a:r>
              <a:rPr lang="en-US" sz="3400" i="1" dirty="0" err="1">
                <a:solidFill>
                  <a:srgbClr val="0000CC"/>
                </a:solidFill>
              </a:rPr>
              <a:t>thì</a:t>
            </a:r>
            <a:r>
              <a:rPr lang="en-US" sz="3400" i="1" dirty="0">
                <a:solidFill>
                  <a:srgbClr val="0000CC"/>
                </a:solidFill>
              </a:rPr>
              <a:t> </a:t>
            </a:r>
            <a:r>
              <a:rPr lang="en-US" sz="3400" i="1" dirty="0" err="1">
                <a:solidFill>
                  <a:srgbClr val="0000CC"/>
                </a:solidFill>
              </a:rPr>
              <a:t>phải</a:t>
            </a:r>
            <a:r>
              <a:rPr lang="en-US" sz="3400" i="1" dirty="0">
                <a:solidFill>
                  <a:srgbClr val="0000CC"/>
                </a:solidFill>
              </a:rPr>
              <a:t> </a:t>
            </a:r>
            <a:r>
              <a:rPr lang="en-US" sz="3400" i="1" dirty="0" err="1">
                <a:solidFill>
                  <a:srgbClr val="0000CC"/>
                </a:solidFill>
              </a:rPr>
              <a:t>làm</a:t>
            </a:r>
            <a:r>
              <a:rPr lang="en-US" sz="3400" i="1" dirty="0">
                <a:solidFill>
                  <a:srgbClr val="0000CC"/>
                </a:solidFill>
              </a:rPr>
              <a:t> </a:t>
            </a:r>
            <a:r>
              <a:rPr lang="en-US" sz="3400" i="1" dirty="0" err="1">
                <a:solidFill>
                  <a:srgbClr val="0000CC"/>
                </a:solidFill>
              </a:rPr>
              <a:t>lại</a:t>
            </a:r>
            <a:r>
              <a:rPr lang="en-US" sz="3400" i="1" dirty="0">
                <a:solidFill>
                  <a:srgbClr val="0000CC"/>
                </a:solidFill>
              </a:rPr>
              <a:t> </a:t>
            </a:r>
            <a:r>
              <a:rPr lang="en-US" sz="3400" i="1" dirty="0" err="1">
                <a:solidFill>
                  <a:srgbClr val="0000CC"/>
                </a:solidFill>
              </a:rPr>
              <a:t>các</a:t>
            </a:r>
            <a:r>
              <a:rPr lang="en-US" sz="3400" i="1" dirty="0">
                <a:solidFill>
                  <a:srgbClr val="0000CC"/>
                </a:solidFill>
              </a:rPr>
              <a:t> </a:t>
            </a:r>
            <a:r>
              <a:rPr lang="en-US" sz="3400" i="1" dirty="0" err="1">
                <a:solidFill>
                  <a:srgbClr val="0000CC"/>
                </a:solidFill>
              </a:rPr>
              <a:t>tại</a:t>
            </a:r>
            <a:r>
              <a:rPr lang="en-US" sz="3400" i="1" dirty="0">
                <a:solidFill>
                  <a:srgbClr val="0000CC"/>
                </a:solidFill>
              </a:rPr>
              <a:t> </a:t>
            </a:r>
            <a:r>
              <a:rPr lang="en-US" sz="3400" i="1" dirty="0" err="1">
                <a:solidFill>
                  <a:srgbClr val="0000CC"/>
                </a:solidFill>
              </a:rPr>
              <a:t>liệu</a:t>
            </a:r>
            <a:r>
              <a:rPr lang="en-US" sz="3400" i="1" dirty="0">
                <a:solidFill>
                  <a:srgbClr val="0000CC"/>
                </a:solidFill>
              </a:rPr>
              <a:t> </a:t>
            </a:r>
            <a:r>
              <a:rPr lang="en-US" sz="3400" i="1" dirty="0" err="1">
                <a:solidFill>
                  <a:srgbClr val="0000CC"/>
                </a:solidFill>
              </a:rPr>
              <a:t>sau</a:t>
            </a:r>
            <a:r>
              <a:rPr lang="en-US" sz="3400" i="1" dirty="0">
                <a:solidFill>
                  <a:srgbClr val="0000CC"/>
                </a:solidFill>
              </a:rPr>
              <a:t>:</a:t>
            </a:r>
          </a:p>
          <a:p>
            <a:pPr algn="just"/>
            <a:r>
              <a:rPr lang="en-US" sz="3400" i="1" dirty="0">
                <a:solidFill>
                  <a:srgbClr val="0000CC"/>
                </a:solidFill>
              </a:rPr>
              <a:t>	- </a:t>
            </a:r>
            <a:r>
              <a:rPr lang="en-US" sz="3400" i="1" dirty="0" err="1">
                <a:solidFill>
                  <a:srgbClr val="0000CC"/>
                </a:solidFill>
              </a:rPr>
              <a:t>Văn</a:t>
            </a:r>
            <a:r>
              <a:rPr lang="en-US" sz="3400" i="1" dirty="0">
                <a:solidFill>
                  <a:srgbClr val="0000CC"/>
                </a:solidFill>
              </a:rPr>
              <a:t> </a:t>
            </a:r>
            <a:r>
              <a:rPr lang="en-US" sz="3400" i="1" dirty="0" err="1">
                <a:solidFill>
                  <a:srgbClr val="0000CC"/>
                </a:solidFill>
              </a:rPr>
              <a:t>bản</a:t>
            </a:r>
            <a:r>
              <a:rPr lang="en-US" sz="3400" i="1" dirty="0">
                <a:solidFill>
                  <a:srgbClr val="0000CC"/>
                </a:solidFill>
              </a:rPr>
              <a:t> </a:t>
            </a:r>
            <a:r>
              <a:rPr lang="en-US" sz="3400" i="1" dirty="0" err="1">
                <a:solidFill>
                  <a:srgbClr val="0000CC"/>
                </a:solidFill>
              </a:rPr>
              <a:t>giới</a:t>
            </a:r>
            <a:r>
              <a:rPr lang="en-US" sz="3400" i="1" dirty="0">
                <a:solidFill>
                  <a:srgbClr val="0000CC"/>
                </a:solidFill>
              </a:rPr>
              <a:t> </a:t>
            </a:r>
            <a:r>
              <a:rPr lang="en-US" sz="3400" i="1" dirty="0" err="1">
                <a:solidFill>
                  <a:srgbClr val="0000CC"/>
                </a:solidFill>
              </a:rPr>
              <a:t>thiệu</a:t>
            </a:r>
            <a:r>
              <a:rPr lang="en-US" sz="3400" i="1" dirty="0">
                <a:solidFill>
                  <a:srgbClr val="0000CC"/>
                </a:solidFill>
              </a:rPr>
              <a:t> </a:t>
            </a:r>
            <a:r>
              <a:rPr lang="en-US" sz="3400" i="1" dirty="0" err="1">
                <a:solidFill>
                  <a:srgbClr val="0000CC"/>
                </a:solidFill>
              </a:rPr>
              <a:t>của</a:t>
            </a:r>
            <a:r>
              <a:rPr lang="en-US" sz="3400" i="1" dirty="0">
                <a:solidFill>
                  <a:srgbClr val="0000CC"/>
                </a:solidFill>
              </a:rPr>
              <a:t>  </a:t>
            </a:r>
            <a:r>
              <a:rPr lang="en-US" sz="3400" i="1" dirty="0" err="1">
                <a:solidFill>
                  <a:srgbClr val="0000CC"/>
                </a:solidFill>
              </a:rPr>
              <a:t>đảng</a:t>
            </a:r>
            <a:r>
              <a:rPr lang="en-US" sz="3400" i="1" dirty="0">
                <a:solidFill>
                  <a:srgbClr val="0000CC"/>
                </a:solidFill>
              </a:rPr>
              <a:t> </a:t>
            </a:r>
            <a:r>
              <a:rPr lang="en-US" sz="3400" i="1" dirty="0" err="1">
                <a:solidFill>
                  <a:srgbClr val="0000CC"/>
                </a:solidFill>
              </a:rPr>
              <a:t>viên</a:t>
            </a:r>
            <a:r>
              <a:rPr lang="en-US" sz="3400" i="1" dirty="0">
                <a:solidFill>
                  <a:srgbClr val="0000CC"/>
                </a:solidFill>
              </a:rPr>
              <a:t> </a:t>
            </a:r>
            <a:r>
              <a:rPr lang="en-US" sz="3400" i="1" dirty="0" err="1">
                <a:solidFill>
                  <a:srgbClr val="0000CC"/>
                </a:solidFill>
              </a:rPr>
              <a:t>chính</a:t>
            </a:r>
            <a:r>
              <a:rPr lang="en-US" sz="3400" i="1" dirty="0">
                <a:solidFill>
                  <a:srgbClr val="0000CC"/>
                </a:solidFill>
              </a:rPr>
              <a:t> </a:t>
            </a:r>
            <a:r>
              <a:rPr lang="en-US" sz="3400" i="1" dirty="0" err="1">
                <a:solidFill>
                  <a:srgbClr val="0000CC"/>
                </a:solidFill>
              </a:rPr>
              <a:t>thức</a:t>
            </a:r>
            <a:r>
              <a:rPr lang="en-US" sz="3400" i="1" dirty="0">
                <a:solidFill>
                  <a:srgbClr val="0000CC"/>
                </a:solidFill>
              </a:rPr>
              <a:t> </a:t>
            </a:r>
            <a:r>
              <a:rPr lang="en-US" sz="3400" i="1" dirty="0" err="1">
                <a:solidFill>
                  <a:srgbClr val="0000CC"/>
                </a:solidFill>
              </a:rPr>
              <a:t>được</a:t>
            </a:r>
            <a:r>
              <a:rPr lang="en-US" sz="3400" i="1" dirty="0">
                <a:solidFill>
                  <a:srgbClr val="0000CC"/>
                </a:solidFill>
              </a:rPr>
              <a:t> </a:t>
            </a:r>
            <a:r>
              <a:rPr lang="en-US" sz="3400" i="1" dirty="0" err="1">
                <a:solidFill>
                  <a:srgbClr val="0000CC"/>
                </a:solidFill>
              </a:rPr>
              <a:t>phân</a:t>
            </a:r>
            <a:r>
              <a:rPr lang="en-US" sz="3400" i="1" dirty="0">
                <a:solidFill>
                  <a:srgbClr val="0000CC"/>
                </a:solidFill>
              </a:rPr>
              <a:t> </a:t>
            </a:r>
            <a:r>
              <a:rPr lang="en-US" sz="3400" i="1" dirty="0" err="1">
                <a:solidFill>
                  <a:srgbClr val="0000CC"/>
                </a:solidFill>
              </a:rPr>
              <a:t>công</a:t>
            </a:r>
            <a:r>
              <a:rPr lang="en-US" sz="3400" i="1" dirty="0">
                <a:solidFill>
                  <a:srgbClr val="0000CC"/>
                </a:solidFill>
              </a:rPr>
              <a:t> </a:t>
            </a:r>
            <a:r>
              <a:rPr lang="en-US" sz="3400" i="1" dirty="0" err="1">
                <a:solidFill>
                  <a:srgbClr val="0000CC"/>
                </a:solidFill>
              </a:rPr>
              <a:t>giúp</a:t>
            </a:r>
            <a:r>
              <a:rPr lang="en-US" sz="3400" i="1" dirty="0">
                <a:solidFill>
                  <a:srgbClr val="0000CC"/>
                </a:solidFill>
              </a:rPr>
              <a:t> </a:t>
            </a:r>
            <a:r>
              <a:rPr lang="en-US" sz="3400" i="1" dirty="0" err="1">
                <a:solidFill>
                  <a:srgbClr val="0000CC"/>
                </a:solidFill>
              </a:rPr>
              <a:t>đỡ</a:t>
            </a:r>
            <a:r>
              <a:rPr lang="en-US" sz="3400" i="1" dirty="0">
                <a:solidFill>
                  <a:srgbClr val="0000CC"/>
                </a:solidFill>
              </a:rPr>
              <a:t> </a:t>
            </a:r>
            <a:r>
              <a:rPr lang="en-US" sz="3400" i="1" dirty="0" err="1">
                <a:solidFill>
                  <a:srgbClr val="0000CC"/>
                </a:solidFill>
              </a:rPr>
              <a:t>người</a:t>
            </a:r>
            <a:r>
              <a:rPr lang="en-US" sz="3400" i="1" dirty="0">
                <a:solidFill>
                  <a:srgbClr val="0000CC"/>
                </a:solidFill>
              </a:rPr>
              <a:t> </a:t>
            </a:r>
            <a:r>
              <a:rPr lang="en-US" sz="3400" i="1" dirty="0" err="1">
                <a:solidFill>
                  <a:srgbClr val="0000CC"/>
                </a:solidFill>
              </a:rPr>
              <a:t>vào</a:t>
            </a:r>
            <a:r>
              <a:rPr lang="en-US" sz="3400" i="1" dirty="0">
                <a:solidFill>
                  <a:srgbClr val="0000CC"/>
                </a:solidFill>
              </a:rPr>
              <a:t> </a:t>
            </a:r>
            <a:r>
              <a:rPr lang="en-US" sz="3400" i="1" dirty="0" err="1">
                <a:solidFill>
                  <a:srgbClr val="0000CC"/>
                </a:solidFill>
              </a:rPr>
              <a:t>Đảng</a:t>
            </a:r>
            <a:r>
              <a:rPr lang="en-US" sz="3400" i="1" dirty="0">
                <a:solidFill>
                  <a:srgbClr val="0000CC"/>
                </a:solidFill>
              </a:rPr>
              <a:t>; </a:t>
            </a:r>
            <a:r>
              <a:rPr lang="en-US" sz="3400" i="1" dirty="0" err="1">
                <a:solidFill>
                  <a:srgbClr val="0000CC"/>
                </a:solidFill>
              </a:rPr>
              <a:t>nghj</a:t>
            </a:r>
            <a:r>
              <a:rPr lang="en-US" sz="3400" i="1" dirty="0">
                <a:solidFill>
                  <a:srgbClr val="0000CC"/>
                </a:solidFill>
              </a:rPr>
              <a:t> </a:t>
            </a:r>
            <a:r>
              <a:rPr lang="en-US" sz="3400" i="1" dirty="0" err="1">
                <a:solidFill>
                  <a:srgbClr val="0000CC"/>
                </a:solidFill>
              </a:rPr>
              <a:t>quyết</a:t>
            </a:r>
            <a:r>
              <a:rPr lang="en-US" sz="3400" i="1" dirty="0">
                <a:solidFill>
                  <a:srgbClr val="0000CC"/>
                </a:solidFill>
              </a:rPr>
              <a:t> </a:t>
            </a:r>
            <a:r>
              <a:rPr lang="en-US" sz="3400" i="1" dirty="0" err="1">
                <a:solidFill>
                  <a:srgbClr val="0000CC"/>
                </a:solidFill>
              </a:rPr>
              <a:t>giới</a:t>
            </a:r>
            <a:r>
              <a:rPr lang="en-US" sz="3400" i="1" dirty="0">
                <a:solidFill>
                  <a:srgbClr val="0000CC"/>
                </a:solidFill>
              </a:rPr>
              <a:t> </a:t>
            </a:r>
            <a:r>
              <a:rPr lang="en-US" sz="3400" i="1" dirty="0" err="1">
                <a:solidFill>
                  <a:srgbClr val="0000CC"/>
                </a:solidFill>
              </a:rPr>
              <a:t>thiệu</a:t>
            </a:r>
            <a:r>
              <a:rPr lang="en-US" sz="3400" i="1" dirty="0">
                <a:solidFill>
                  <a:srgbClr val="0000CC"/>
                </a:solidFill>
              </a:rPr>
              <a:t> </a:t>
            </a:r>
            <a:r>
              <a:rPr lang="en-US" sz="3400" i="1" dirty="0" err="1">
                <a:solidFill>
                  <a:srgbClr val="0000CC"/>
                </a:solidFill>
              </a:rPr>
              <a:t>đoàn</a:t>
            </a:r>
            <a:r>
              <a:rPr lang="en-US" sz="3400" i="1" dirty="0">
                <a:solidFill>
                  <a:srgbClr val="0000CC"/>
                </a:solidFill>
              </a:rPr>
              <a:t> </a:t>
            </a:r>
            <a:r>
              <a:rPr lang="en-US" sz="3400" i="1" dirty="0" err="1">
                <a:solidFill>
                  <a:srgbClr val="0000CC"/>
                </a:solidFill>
              </a:rPr>
              <a:t>viên</a:t>
            </a:r>
            <a:r>
              <a:rPr lang="en-US" sz="3400" i="1" dirty="0">
                <a:solidFill>
                  <a:srgbClr val="0000CC"/>
                </a:solidFill>
              </a:rPr>
              <a:t> </a:t>
            </a:r>
            <a:r>
              <a:rPr lang="en-US" sz="3400" i="1" dirty="0" err="1">
                <a:solidFill>
                  <a:srgbClr val="0000CC"/>
                </a:solidFill>
              </a:rPr>
              <a:t>vào</a:t>
            </a:r>
            <a:r>
              <a:rPr lang="en-US" sz="3400" i="1" dirty="0">
                <a:solidFill>
                  <a:srgbClr val="0000CC"/>
                </a:solidFill>
              </a:rPr>
              <a:t> </a:t>
            </a:r>
            <a:r>
              <a:rPr lang="en-US" sz="3400" i="1" dirty="0" err="1">
                <a:solidFill>
                  <a:srgbClr val="0000CC"/>
                </a:solidFill>
              </a:rPr>
              <a:t>Đảng</a:t>
            </a:r>
            <a:r>
              <a:rPr lang="en-US" sz="3400" i="1" dirty="0">
                <a:solidFill>
                  <a:srgbClr val="0000CC"/>
                </a:solidFill>
              </a:rPr>
              <a:t> </a:t>
            </a:r>
            <a:r>
              <a:rPr lang="en-US" sz="3400" i="1" dirty="0" err="1">
                <a:solidFill>
                  <a:srgbClr val="0000CC"/>
                </a:solidFill>
              </a:rPr>
              <a:t>của</a:t>
            </a:r>
            <a:r>
              <a:rPr lang="en-US" sz="3400" i="1" dirty="0">
                <a:solidFill>
                  <a:srgbClr val="0000CC"/>
                </a:solidFill>
              </a:rPr>
              <a:t> BCH </a:t>
            </a:r>
            <a:r>
              <a:rPr lang="en-US" sz="3400" i="1" dirty="0" err="1">
                <a:solidFill>
                  <a:srgbClr val="0000CC"/>
                </a:solidFill>
              </a:rPr>
              <a:t>Đoàn</a:t>
            </a:r>
            <a:r>
              <a:rPr lang="en-US" sz="3400" i="1" dirty="0">
                <a:solidFill>
                  <a:srgbClr val="0000CC"/>
                </a:solidFill>
              </a:rPr>
              <a:t> TN CSHCM </a:t>
            </a:r>
            <a:r>
              <a:rPr lang="en-US" sz="3400" i="1" dirty="0" err="1">
                <a:solidFill>
                  <a:srgbClr val="0000CC"/>
                </a:solidFill>
              </a:rPr>
              <a:t>cơ</a:t>
            </a:r>
            <a:r>
              <a:rPr lang="en-US" sz="3400" i="1" dirty="0">
                <a:solidFill>
                  <a:srgbClr val="0000CC"/>
                </a:solidFill>
              </a:rPr>
              <a:t> </a:t>
            </a:r>
            <a:r>
              <a:rPr lang="en-US" sz="3400" i="1" dirty="0" err="1">
                <a:solidFill>
                  <a:srgbClr val="0000CC"/>
                </a:solidFill>
              </a:rPr>
              <a:t>sở</a:t>
            </a:r>
            <a:r>
              <a:rPr lang="en-US" sz="3400" i="1" dirty="0">
                <a:solidFill>
                  <a:srgbClr val="0000CC"/>
                </a:solidFill>
              </a:rPr>
              <a:t> </a:t>
            </a:r>
            <a:r>
              <a:rPr lang="en-US" sz="3400" i="1" dirty="0" err="1">
                <a:solidFill>
                  <a:srgbClr val="0000CC"/>
                </a:solidFill>
              </a:rPr>
              <a:t>hoặc</a:t>
            </a:r>
            <a:r>
              <a:rPr lang="en-US" sz="3400" i="1" dirty="0">
                <a:solidFill>
                  <a:srgbClr val="0000CC"/>
                </a:solidFill>
              </a:rPr>
              <a:t> </a:t>
            </a:r>
            <a:r>
              <a:rPr lang="en-US" sz="3400" i="1" dirty="0" err="1">
                <a:solidFill>
                  <a:srgbClr val="0000CC"/>
                </a:solidFill>
              </a:rPr>
              <a:t>tập</a:t>
            </a:r>
            <a:r>
              <a:rPr lang="en-US" sz="3400" i="1" dirty="0">
                <a:solidFill>
                  <a:srgbClr val="0000CC"/>
                </a:solidFill>
              </a:rPr>
              <a:t> </a:t>
            </a:r>
            <a:r>
              <a:rPr lang="en-US" sz="3400" i="1" dirty="0" err="1">
                <a:solidFill>
                  <a:srgbClr val="0000CC"/>
                </a:solidFill>
              </a:rPr>
              <a:t>thể</a:t>
            </a:r>
            <a:r>
              <a:rPr lang="en-US" sz="3400" i="1" dirty="0">
                <a:solidFill>
                  <a:srgbClr val="0000CC"/>
                </a:solidFill>
              </a:rPr>
              <a:t> chi </a:t>
            </a:r>
            <a:r>
              <a:rPr lang="en-US" sz="3400" i="1" dirty="0" err="1">
                <a:solidFill>
                  <a:srgbClr val="0000CC"/>
                </a:solidFill>
              </a:rPr>
              <a:t>đoàn</a:t>
            </a:r>
            <a:r>
              <a:rPr lang="en-US" sz="3400" i="1" dirty="0">
                <a:solidFill>
                  <a:srgbClr val="0000CC"/>
                </a:solidFill>
              </a:rPr>
              <a:t> </a:t>
            </a:r>
            <a:r>
              <a:rPr lang="en-US" sz="3400" i="1" dirty="0" err="1">
                <a:solidFill>
                  <a:srgbClr val="0000CC"/>
                </a:solidFill>
              </a:rPr>
              <a:t>cơ</a:t>
            </a:r>
            <a:r>
              <a:rPr lang="en-US" sz="3400" i="1" dirty="0">
                <a:solidFill>
                  <a:srgbClr val="0000CC"/>
                </a:solidFill>
              </a:rPr>
              <a:t> </a:t>
            </a:r>
            <a:r>
              <a:rPr lang="en-US" sz="3400" i="1" dirty="0" err="1">
                <a:solidFill>
                  <a:srgbClr val="0000CC"/>
                </a:solidFill>
              </a:rPr>
              <a:t>sở</a:t>
            </a:r>
            <a:r>
              <a:rPr lang="en-US" sz="3400" i="1" dirty="0">
                <a:solidFill>
                  <a:srgbClr val="0000CC"/>
                </a:solidFill>
              </a:rPr>
              <a:t>, BCH </a:t>
            </a:r>
            <a:r>
              <a:rPr lang="en-US" sz="3400" i="1" dirty="0" err="1">
                <a:solidFill>
                  <a:srgbClr val="0000CC"/>
                </a:solidFill>
              </a:rPr>
              <a:t>công</a:t>
            </a:r>
            <a:r>
              <a:rPr lang="en-US" sz="3400" i="1" dirty="0">
                <a:solidFill>
                  <a:srgbClr val="0000CC"/>
                </a:solidFill>
              </a:rPr>
              <a:t> </a:t>
            </a:r>
            <a:r>
              <a:rPr lang="en-US" sz="3400" i="1" dirty="0" err="1">
                <a:solidFill>
                  <a:srgbClr val="0000CC"/>
                </a:solidFill>
              </a:rPr>
              <a:t>đoàn</a:t>
            </a:r>
            <a:r>
              <a:rPr lang="en-US" sz="3400" i="1" dirty="0">
                <a:solidFill>
                  <a:srgbClr val="0000CC"/>
                </a:solidFill>
              </a:rPr>
              <a:t> </a:t>
            </a:r>
            <a:r>
              <a:rPr lang="en-US" sz="3400" i="1" dirty="0" err="1">
                <a:solidFill>
                  <a:srgbClr val="0000CC"/>
                </a:solidFill>
              </a:rPr>
              <a:t>cơ</a:t>
            </a:r>
            <a:r>
              <a:rPr lang="en-US" sz="3400" i="1" dirty="0">
                <a:solidFill>
                  <a:srgbClr val="0000CC"/>
                </a:solidFill>
              </a:rPr>
              <a:t> </a:t>
            </a:r>
            <a:r>
              <a:rPr lang="en-US" sz="3400" i="1" dirty="0" err="1">
                <a:solidFill>
                  <a:srgbClr val="0000CC"/>
                </a:solidFill>
              </a:rPr>
              <a:t>sở</a:t>
            </a:r>
            <a:r>
              <a:rPr lang="en-US" sz="3400" i="1" dirty="0">
                <a:solidFill>
                  <a:srgbClr val="0000CC"/>
                </a:solidFill>
              </a:rPr>
              <a:t>.</a:t>
            </a:r>
          </a:p>
          <a:p>
            <a:pPr algn="just"/>
            <a:r>
              <a:rPr lang="en-US" sz="3400" i="1" dirty="0">
                <a:solidFill>
                  <a:srgbClr val="0000CC"/>
                </a:solidFill>
              </a:rPr>
              <a:t>	- </a:t>
            </a:r>
            <a:r>
              <a:rPr lang="en-US" sz="3400" i="1" dirty="0" err="1">
                <a:solidFill>
                  <a:srgbClr val="0000CC"/>
                </a:solidFill>
              </a:rPr>
              <a:t>Văn</a:t>
            </a:r>
            <a:r>
              <a:rPr lang="en-US" sz="3400" i="1" dirty="0">
                <a:solidFill>
                  <a:srgbClr val="0000CC"/>
                </a:solidFill>
              </a:rPr>
              <a:t> </a:t>
            </a:r>
            <a:r>
              <a:rPr lang="en-US" sz="3400" i="1" dirty="0" err="1">
                <a:solidFill>
                  <a:srgbClr val="0000CC"/>
                </a:solidFill>
              </a:rPr>
              <a:t>bản</a:t>
            </a:r>
            <a:r>
              <a:rPr lang="en-US" sz="3400" i="1" dirty="0">
                <a:solidFill>
                  <a:srgbClr val="0000CC"/>
                </a:solidFill>
              </a:rPr>
              <a:t> </a:t>
            </a:r>
            <a:r>
              <a:rPr lang="en-US" sz="3400" i="1" dirty="0" err="1">
                <a:solidFill>
                  <a:srgbClr val="0000CC"/>
                </a:solidFill>
              </a:rPr>
              <a:t>thẩm</a:t>
            </a:r>
            <a:r>
              <a:rPr lang="en-US" sz="3400" i="1" dirty="0">
                <a:solidFill>
                  <a:srgbClr val="0000CC"/>
                </a:solidFill>
              </a:rPr>
              <a:t> </a:t>
            </a:r>
            <a:r>
              <a:rPr lang="en-US" sz="3400" i="1" dirty="0" err="1">
                <a:solidFill>
                  <a:srgbClr val="0000CC"/>
                </a:solidFill>
              </a:rPr>
              <a:t>tra</a:t>
            </a:r>
            <a:r>
              <a:rPr lang="en-US" sz="3400" i="1" dirty="0">
                <a:solidFill>
                  <a:srgbClr val="0000CC"/>
                </a:solidFill>
              </a:rPr>
              <a:t> </a:t>
            </a:r>
            <a:r>
              <a:rPr lang="en-US" sz="3400" i="1" dirty="0" err="1">
                <a:solidFill>
                  <a:srgbClr val="0000CC"/>
                </a:solidFill>
              </a:rPr>
              <a:t>bổ</a:t>
            </a:r>
            <a:r>
              <a:rPr lang="en-US" sz="3400" i="1" dirty="0">
                <a:solidFill>
                  <a:srgbClr val="0000CC"/>
                </a:solidFill>
              </a:rPr>
              <a:t> sung </a:t>
            </a:r>
            <a:r>
              <a:rPr lang="en-US" sz="3400" i="1" dirty="0" err="1">
                <a:solidFill>
                  <a:srgbClr val="0000CC"/>
                </a:solidFill>
              </a:rPr>
              <a:t>lý</a:t>
            </a:r>
            <a:r>
              <a:rPr lang="en-US" sz="3400" i="1" dirty="0">
                <a:solidFill>
                  <a:srgbClr val="0000CC"/>
                </a:solidFill>
              </a:rPr>
              <a:t> </a:t>
            </a:r>
            <a:r>
              <a:rPr lang="en-US" sz="3400" i="1" dirty="0" err="1">
                <a:solidFill>
                  <a:srgbClr val="0000CC"/>
                </a:solidFill>
              </a:rPr>
              <a:t>lịch</a:t>
            </a:r>
            <a:r>
              <a:rPr lang="en-US" sz="3400" i="1" dirty="0">
                <a:solidFill>
                  <a:srgbClr val="0000CC"/>
                </a:solidFill>
              </a:rPr>
              <a:t> </a:t>
            </a:r>
            <a:r>
              <a:rPr lang="en-US" sz="3400" i="1" dirty="0" err="1">
                <a:solidFill>
                  <a:srgbClr val="0000CC"/>
                </a:solidFill>
              </a:rPr>
              <a:t>của</a:t>
            </a:r>
            <a:r>
              <a:rPr lang="en-US" sz="3400" i="1" dirty="0">
                <a:solidFill>
                  <a:srgbClr val="0000CC"/>
                </a:solidFill>
              </a:rPr>
              <a:t> </a:t>
            </a:r>
            <a:r>
              <a:rPr lang="en-US" sz="3400" i="1" dirty="0" err="1">
                <a:solidFill>
                  <a:srgbClr val="0000CC"/>
                </a:solidFill>
              </a:rPr>
              <a:t>người</a:t>
            </a:r>
            <a:r>
              <a:rPr lang="en-US" sz="3400" i="1" dirty="0">
                <a:solidFill>
                  <a:srgbClr val="0000CC"/>
                </a:solidFill>
              </a:rPr>
              <a:t> </a:t>
            </a:r>
            <a:r>
              <a:rPr lang="en-US" sz="3400" i="1" dirty="0" err="1">
                <a:solidFill>
                  <a:srgbClr val="0000CC"/>
                </a:solidFill>
              </a:rPr>
              <a:t>vào</a:t>
            </a:r>
            <a:r>
              <a:rPr lang="en-US" sz="3400" i="1" dirty="0">
                <a:solidFill>
                  <a:srgbClr val="0000CC"/>
                </a:solidFill>
              </a:rPr>
              <a:t> </a:t>
            </a:r>
            <a:r>
              <a:rPr lang="en-US" sz="3400" i="1" dirty="0" err="1">
                <a:solidFill>
                  <a:srgbClr val="0000CC"/>
                </a:solidFill>
              </a:rPr>
              <a:t>Đảng</a:t>
            </a:r>
            <a:r>
              <a:rPr lang="en-US" sz="3400" i="1" dirty="0">
                <a:solidFill>
                  <a:srgbClr val="0000CC"/>
                </a:solidFill>
              </a:rPr>
              <a:t> </a:t>
            </a:r>
            <a:r>
              <a:rPr lang="en-US" sz="3400" i="1" dirty="0" err="1">
                <a:solidFill>
                  <a:srgbClr val="0000CC"/>
                </a:solidFill>
              </a:rPr>
              <a:t>nếu</a:t>
            </a:r>
            <a:r>
              <a:rPr lang="en-US" sz="3400" i="1" dirty="0">
                <a:solidFill>
                  <a:srgbClr val="0000CC"/>
                </a:solidFill>
              </a:rPr>
              <a:t> </a:t>
            </a:r>
            <a:r>
              <a:rPr lang="en-US" sz="3400" i="1" dirty="0" err="1">
                <a:solidFill>
                  <a:srgbClr val="0000CC"/>
                </a:solidFill>
              </a:rPr>
              <a:t>có</a:t>
            </a:r>
            <a:r>
              <a:rPr lang="en-US" sz="3400" i="1" dirty="0">
                <a:solidFill>
                  <a:srgbClr val="0000CC"/>
                </a:solidFill>
              </a:rPr>
              <a:t> </a:t>
            </a:r>
            <a:r>
              <a:rPr lang="en-US" sz="3400" i="1" dirty="0" err="1">
                <a:solidFill>
                  <a:srgbClr val="0000CC"/>
                </a:solidFill>
              </a:rPr>
              <a:t>thay</a:t>
            </a:r>
            <a:r>
              <a:rPr lang="en-US" sz="3400" i="1" dirty="0">
                <a:solidFill>
                  <a:srgbClr val="0000CC"/>
                </a:solidFill>
              </a:rPr>
              <a:t> </a:t>
            </a:r>
            <a:r>
              <a:rPr lang="en-US" sz="3400" i="1" dirty="0" err="1">
                <a:solidFill>
                  <a:srgbClr val="0000CC"/>
                </a:solidFill>
              </a:rPr>
              <a:t>đổi</a:t>
            </a:r>
            <a:r>
              <a:rPr lang="en-US" sz="3400" i="1" dirty="0">
                <a:solidFill>
                  <a:srgbClr val="0000CC"/>
                </a:solidFill>
              </a:rPr>
              <a:t> so </a:t>
            </a:r>
            <a:r>
              <a:rPr lang="en-US" sz="3400" i="1" dirty="0" err="1">
                <a:solidFill>
                  <a:srgbClr val="0000CC"/>
                </a:solidFill>
              </a:rPr>
              <a:t>với</a:t>
            </a:r>
            <a:r>
              <a:rPr lang="en-US" sz="3400" i="1" dirty="0">
                <a:solidFill>
                  <a:srgbClr val="0000CC"/>
                </a:solidFill>
              </a:rPr>
              <a:t> </a:t>
            </a:r>
            <a:r>
              <a:rPr lang="en-US" sz="3400" i="1" dirty="0" err="1">
                <a:solidFill>
                  <a:srgbClr val="0000CC"/>
                </a:solidFill>
              </a:rPr>
              <a:t>thời</a:t>
            </a:r>
            <a:r>
              <a:rPr lang="en-US" sz="3400" i="1" dirty="0">
                <a:solidFill>
                  <a:srgbClr val="0000CC"/>
                </a:solidFill>
              </a:rPr>
              <a:t> </a:t>
            </a:r>
            <a:r>
              <a:rPr lang="en-US" sz="3400" i="1" dirty="0" err="1">
                <a:solidFill>
                  <a:srgbClr val="0000CC"/>
                </a:solidFill>
              </a:rPr>
              <a:t>điểm</a:t>
            </a:r>
            <a:r>
              <a:rPr lang="en-US" sz="3400" i="1" dirty="0">
                <a:solidFill>
                  <a:srgbClr val="0000CC"/>
                </a:solidFill>
              </a:rPr>
              <a:t>  </a:t>
            </a:r>
            <a:r>
              <a:rPr lang="en-US" sz="3400" i="1" dirty="0" err="1">
                <a:solidFill>
                  <a:srgbClr val="0000CC"/>
                </a:solidFill>
              </a:rPr>
              <a:t>thẩm</a:t>
            </a:r>
            <a:r>
              <a:rPr lang="en-US" sz="3400" i="1" dirty="0">
                <a:solidFill>
                  <a:srgbClr val="0000CC"/>
                </a:solidFill>
              </a:rPr>
              <a:t> </a:t>
            </a:r>
            <a:r>
              <a:rPr lang="en-US" sz="3400" i="1" dirty="0" err="1">
                <a:solidFill>
                  <a:srgbClr val="0000CC"/>
                </a:solidFill>
              </a:rPr>
              <a:t>tra</a:t>
            </a:r>
            <a:r>
              <a:rPr lang="en-US" sz="3400" i="1" dirty="0">
                <a:solidFill>
                  <a:srgbClr val="0000CC"/>
                </a:solidFill>
              </a:rPr>
              <a:t> </a:t>
            </a:r>
            <a:r>
              <a:rPr lang="en-US" sz="3400" i="1" dirty="0" err="1">
                <a:solidFill>
                  <a:srgbClr val="0000CC"/>
                </a:solidFill>
              </a:rPr>
              <a:t>lần</a:t>
            </a:r>
            <a:r>
              <a:rPr lang="en-US" sz="3400" i="1" dirty="0">
                <a:solidFill>
                  <a:srgbClr val="0000CC"/>
                </a:solidFill>
              </a:rPr>
              <a:t> </a:t>
            </a:r>
            <a:r>
              <a:rPr lang="en-US" sz="3400" i="1" dirty="0" err="1">
                <a:solidFill>
                  <a:srgbClr val="0000CC"/>
                </a:solidFill>
              </a:rPr>
              <a:t>trước</a:t>
            </a:r>
            <a:r>
              <a:rPr lang="en-US" sz="3400" i="1" dirty="0">
                <a:solidFill>
                  <a:srgbClr val="0000CC"/>
                </a:solidFill>
              </a:rPr>
              <a:t>.</a:t>
            </a:r>
          </a:p>
          <a:p>
            <a:pPr algn="just"/>
            <a:r>
              <a:rPr lang="en-US" sz="3400" i="1" dirty="0">
                <a:solidFill>
                  <a:srgbClr val="0000CC"/>
                </a:solidFill>
              </a:rPr>
              <a:t>	- Ý </a:t>
            </a:r>
            <a:r>
              <a:rPr lang="en-US" sz="3400" i="1" dirty="0" err="1">
                <a:solidFill>
                  <a:srgbClr val="0000CC"/>
                </a:solidFill>
              </a:rPr>
              <a:t>kiến</a:t>
            </a:r>
            <a:r>
              <a:rPr lang="en-US" sz="3400" i="1" dirty="0">
                <a:solidFill>
                  <a:srgbClr val="0000CC"/>
                </a:solidFill>
              </a:rPr>
              <a:t> </a:t>
            </a:r>
            <a:r>
              <a:rPr lang="en-US" sz="3400" i="1" dirty="0" err="1">
                <a:solidFill>
                  <a:srgbClr val="0000CC"/>
                </a:solidFill>
              </a:rPr>
              <a:t>nhận</a:t>
            </a:r>
            <a:r>
              <a:rPr lang="en-US" sz="3400" i="1" dirty="0">
                <a:solidFill>
                  <a:srgbClr val="0000CC"/>
                </a:solidFill>
              </a:rPr>
              <a:t> </a:t>
            </a:r>
            <a:r>
              <a:rPr lang="en-US" sz="3400" i="1" dirty="0" err="1">
                <a:solidFill>
                  <a:srgbClr val="0000CC"/>
                </a:solidFill>
              </a:rPr>
              <a:t>xét</a:t>
            </a:r>
            <a:r>
              <a:rPr lang="en-US" sz="3400" i="1" dirty="0">
                <a:solidFill>
                  <a:srgbClr val="0000CC"/>
                </a:solidFill>
              </a:rPr>
              <a:t> </a:t>
            </a:r>
            <a:r>
              <a:rPr lang="en-US" sz="3400" i="1" dirty="0" err="1">
                <a:solidFill>
                  <a:srgbClr val="0000CC"/>
                </a:solidFill>
              </a:rPr>
              <a:t>bổ</a:t>
            </a:r>
            <a:r>
              <a:rPr lang="en-US" sz="3400" i="1" dirty="0">
                <a:solidFill>
                  <a:srgbClr val="0000CC"/>
                </a:solidFill>
              </a:rPr>
              <a:t> sung </a:t>
            </a:r>
            <a:r>
              <a:rPr lang="en-US" sz="3400" i="1" dirty="0" err="1">
                <a:solidFill>
                  <a:srgbClr val="0000CC"/>
                </a:solidFill>
              </a:rPr>
              <a:t>của</a:t>
            </a:r>
            <a:r>
              <a:rPr lang="en-US" sz="3400" i="1" dirty="0">
                <a:solidFill>
                  <a:srgbClr val="0000CC"/>
                </a:solidFill>
              </a:rPr>
              <a:t> </a:t>
            </a:r>
            <a:r>
              <a:rPr lang="en-US" sz="3400" i="1" dirty="0" err="1">
                <a:solidFill>
                  <a:srgbClr val="0000CC"/>
                </a:solidFill>
              </a:rPr>
              <a:t>tổ</a:t>
            </a:r>
            <a:r>
              <a:rPr lang="en-US" sz="3400" i="1" dirty="0">
                <a:solidFill>
                  <a:srgbClr val="0000CC"/>
                </a:solidFill>
              </a:rPr>
              <a:t> </a:t>
            </a:r>
            <a:r>
              <a:rPr lang="en-US" sz="3400" i="1" dirty="0" err="1">
                <a:solidFill>
                  <a:srgbClr val="0000CC"/>
                </a:solidFill>
              </a:rPr>
              <a:t>chức</a:t>
            </a:r>
            <a:r>
              <a:rPr lang="en-US" sz="3400" i="1" dirty="0">
                <a:solidFill>
                  <a:srgbClr val="0000CC"/>
                </a:solidFill>
              </a:rPr>
              <a:t> </a:t>
            </a:r>
            <a:r>
              <a:rPr lang="en-US" sz="3400" i="1" dirty="0" err="1">
                <a:solidFill>
                  <a:srgbClr val="0000CC"/>
                </a:solidFill>
              </a:rPr>
              <a:t>chính</a:t>
            </a:r>
            <a:r>
              <a:rPr lang="en-US" sz="3400" i="1" dirty="0">
                <a:solidFill>
                  <a:srgbClr val="0000CC"/>
                </a:solidFill>
              </a:rPr>
              <a:t> </a:t>
            </a:r>
            <a:r>
              <a:rPr lang="en-US" sz="3400" i="1" dirty="0" err="1">
                <a:solidFill>
                  <a:srgbClr val="0000CC"/>
                </a:solidFill>
              </a:rPr>
              <a:t>trị</a:t>
            </a:r>
            <a:r>
              <a:rPr lang="en-US" sz="3400" i="1" dirty="0">
                <a:solidFill>
                  <a:srgbClr val="0000CC"/>
                </a:solidFill>
              </a:rPr>
              <a:t> </a:t>
            </a:r>
            <a:r>
              <a:rPr lang="en-US" sz="3400" i="1" dirty="0" err="1">
                <a:solidFill>
                  <a:srgbClr val="0000CC"/>
                </a:solidFill>
              </a:rPr>
              <a:t>xã</a:t>
            </a:r>
            <a:r>
              <a:rPr lang="en-US" sz="3400" i="1" dirty="0">
                <a:solidFill>
                  <a:srgbClr val="0000CC"/>
                </a:solidFill>
              </a:rPr>
              <a:t> </a:t>
            </a:r>
            <a:r>
              <a:rPr lang="en-US" sz="3400" i="1" dirty="0" err="1">
                <a:solidFill>
                  <a:srgbClr val="0000CC"/>
                </a:solidFill>
              </a:rPr>
              <a:t>hội</a:t>
            </a:r>
            <a:r>
              <a:rPr lang="en-US" sz="3400" i="1" dirty="0">
                <a:solidFill>
                  <a:srgbClr val="0000CC"/>
                </a:solidFill>
              </a:rPr>
              <a:t> </a:t>
            </a:r>
            <a:r>
              <a:rPr lang="en-US" sz="3400" i="1" dirty="0" err="1">
                <a:solidFill>
                  <a:srgbClr val="0000CC"/>
                </a:solidFill>
              </a:rPr>
              <a:t>nơi</a:t>
            </a:r>
            <a:r>
              <a:rPr lang="en-US" sz="3400" i="1" dirty="0">
                <a:solidFill>
                  <a:srgbClr val="0000CC"/>
                </a:solidFill>
              </a:rPr>
              <a:t> </a:t>
            </a:r>
            <a:r>
              <a:rPr lang="en-US" sz="3400" i="1" dirty="0" err="1">
                <a:solidFill>
                  <a:srgbClr val="0000CC"/>
                </a:solidFill>
              </a:rPr>
              <a:t>sinh</a:t>
            </a:r>
            <a:r>
              <a:rPr lang="en-US" sz="3400" i="1" dirty="0">
                <a:solidFill>
                  <a:srgbClr val="0000CC"/>
                </a:solidFill>
              </a:rPr>
              <a:t> </a:t>
            </a:r>
            <a:r>
              <a:rPr lang="en-US" sz="3400" i="1" dirty="0" err="1">
                <a:solidFill>
                  <a:srgbClr val="0000CC"/>
                </a:solidFill>
              </a:rPr>
              <a:t>hoạt</a:t>
            </a:r>
            <a:r>
              <a:rPr lang="en-US" sz="3400" i="1" dirty="0">
                <a:solidFill>
                  <a:srgbClr val="0000CC"/>
                </a:solidFill>
              </a:rPr>
              <a:t> </a:t>
            </a:r>
            <a:r>
              <a:rPr lang="en-US" sz="3400" i="1" dirty="0" err="1">
                <a:solidFill>
                  <a:srgbClr val="0000CC"/>
                </a:solidFill>
              </a:rPr>
              <a:t>và</a:t>
            </a:r>
            <a:r>
              <a:rPr lang="en-US" sz="3400" i="1" dirty="0">
                <a:solidFill>
                  <a:srgbClr val="0000CC"/>
                </a:solidFill>
              </a:rPr>
              <a:t> chi </a:t>
            </a:r>
            <a:r>
              <a:rPr lang="en-US" sz="3400" i="1" dirty="0" err="1">
                <a:solidFill>
                  <a:srgbClr val="0000CC"/>
                </a:solidFill>
              </a:rPr>
              <a:t>ủy</a:t>
            </a:r>
            <a:r>
              <a:rPr lang="en-US" sz="3400" i="1" dirty="0">
                <a:solidFill>
                  <a:srgbClr val="0000CC"/>
                </a:solidFill>
              </a:rPr>
              <a:t> </a:t>
            </a:r>
            <a:r>
              <a:rPr lang="en-US" sz="3400" i="1" dirty="0" err="1">
                <a:solidFill>
                  <a:srgbClr val="0000CC"/>
                </a:solidFill>
              </a:rPr>
              <a:t>hoặc</a:t>
            </a:r>
            <a:r>
              <a:rPr lang="en-US" sz="3400" i="1" dirty="0">
                <a:solidFill>
                  <a:srgbClr val="0000CC"/>
                </a:solidFill>
              </a:rPr>
              <a:t> chi </a:t>
            </a:r>
            <a:r>
              <a:rPr lang="en-US" sz="3400" i="1" dirty="0" err="1">
                <a:solidFill>
                  <a:srgbClr val="0000CC"/>
                </a:solidFill>
              </a:rPr>
              <a:t>bộ</a:t>
            </a:r>
            <a:r>
              <a:rPr lang="en-US" sz="3400" i="1" dirty="0">
                <a:solidFill>
                  <a:srgbClr val="0000CC"/>
                </a:solidFill>
              </a:rPr>
              <a:t> </a:t>
            </a:r>
            <a:r>
              <a:rPr lang="en-US" sz="3400" i="1" dirty="0" err="1">
                <a:solidFill>
                  <a:srgbClr val="0000CC"/>
                </a:solidFill>
              </a:rPr>
              <a:t>nơi</a:t>
            </a:r>
            <a:r>
              <a:rPr lang="en-US" sz="3400" i="1" dirty="0">
                <a:solidFill>
                  <a:srgbClr val="0000CC"/>
                </a:solidFill>
              </a:rPr>
              <a:t> </a:t>
            </a:r>
            <a:r>
              <a:rPr lang="en-US" sz="3400" i="1" dirty="0" err="1">
                <a:solidFill>
                  <a:srgbClr val="0000CC"/>
                </a:solidFill>
              </a:rPr>
              <a:t>cư</a:t>
            </a:r>
            <a:r>
              <a:rPr lang="en-US" sz="3400" i="1" dirty="0">
                <a:solidFill>
                  <a:srgbClr val="0000CC"/>
                </a:solidFill>
              </a:rPr>
              <a:t> </a:t>
            </a:r>
            <a:r>
              <a:rPr lang="en-US" sz="3400" i="1" dirty="0" err="1">
                <a:solidFill>
                  <a:srgbClr val="0000CC"/>
                </a:solidFill>
              </a:rPr>
              <a:t>trú</a:t>
            </a:r>
            <a:r>
              <a:rPr lang="en-US" sz="3400" i="1" dirty="0">
                <a:solidFill>
                  <a:srgbClr val="0000CC"/>
                </a:solidFill>
              </a:rPr>
              <a:t> </a:t>
            </a:r>
            <a:r>
              <a:rPr lang="en-US" sz="3400" i="1" dirty="0" err="1">
                <a:solidFill>
                  <a:srgbClr val="0000CC"/>
                </a:solidFill>
              </a:rPr>
              <a:t>đối</a:t>
            </a:r>
            <a:r>
              <a:rPr lang="en-US" sz="3400" i="1" dirty="0">
                <a:solidFill>
                  <a:srgbClr val="0000CC"/>
                </a:solidFill>
              </a:rPr>
              <a:t> </a:t>
            </a:r>
            <a:r>
              <a:rPr lang="en-US" sz="3400" i="1" dirty="0" err="1">
                <a:solidFill>
                  <a:srgbClr val="0000CC"/>
                </a:solidFill>
              </a:rPr>
              <a:t>với</a:t>
            </a:r>
            <a:r>
              <a:rPr lang="en-US" sz="3400" i="1" dirty="0">
                <a:solidFill>
                  <a:srgbClr val="0000CC"/>
                </a:solidFill>
              </a:rPr>
              <a:t> </a:t>
            </a:r>
            <a:r>
              <a:rPr lang="en-US" sz="3400" i="1" dirty="0" err="1">
                <a:solidFill>
                  <a:srgbClr val="0000CC"/>
                </a:solidFill>
              </a:rPr>
              <a:t>người</a:t>
            </a:r>
            <a:r>
              <a:rPr lang="en-US" sz="3400" i="1" dirty="0">
                <a:solidFill>
                  <a:srgbClr val="0000CC"/>
                </a:solidFill>
              </a:rPr>
              <a:t> </a:t>
            </a:r>
            <a:r>
              <a:rPr lang="en-US" sz="3400" i="1" dirty="0" err="1">
                <a:solidFill>
                  <a:srgbClr val="0000CC"/>
                </a:solidFill>
              </a:rPr>
              <a:t>xin</a:t>
            </a:r>
            <a:r>
              <a:rPr lang="en-US" sz="3400" i="1" dirty="0">
                <a:solidFill>
                  <a:srgbClr val="0000CC"/>
                </a:solidFill>
              </a:rPr>
              <a:t> </a:t>
            </a:r>
            <a:r>
              <a:rPr lang="en-US" sz="3400" i="1" dirty="0" err="1">
                <a:solidFill>
                  <a:srgbClr val="0000CC"/>
                </a:solidFill>
              </a:rPr>
              <a:t>vào</a:t>
            </a:r>
            <a:r>
              <a:rPr lang="en-US" sz="3400" i="1" dirty="0">
                <a:solidFill>
                  <a:srgbClr val="0000CC"/>
                </a:solidFill>
              </a:rPr>
              <a:t> </a:t>
            </a:r>
            <a:r>
              <a:rPr lang="en-US" sz="3400" i="1" dirty="0" err="1">
                <a:solidFill>
                  <a:srgbClr val="0000CC"/>
                </a:solidFill>
              </a:rPr>
              <a:t>Đảng</a:t>
            </a:r>
            <a:r>
              <a:rPr lang="en-US" sz="3400" i="1" dirty="0">
                <a:solidFill>
                  <a:srgbClr val="0000CC"/>
                </a:solidFill>
              </a:rPr>
              <a:t>.</a:t>
            </a:r>
          </a:p>
          <a:p>
            <a:pPr algn="just"/>
            <a:r>
              <a:rPr lang="en-US" sz="2900" dirty="0">
                <a:solidFill>
                  <a:srgbClr val="FF3300"/>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6406" y="1752600"/>
            <a:ext cx="11353800" cy="3785652"/>
          </a:xfrm>
          <a:prstGeom prst="rect">
            <a:avLst/>
          </a:prstGeom>
        </p:spPr>
        <p:txBody>
          <a:bodyPr wrap="square">
            <a:spAutoFit/>
          </a:bodyPr>
          <a:lstStyle/>
          <a:p>
            <a:pPr algn="just"/>
            <a:r>
              <a:rPr lang="en-US" sz="3600" i="1" dirty="0">
                <a:solidFill>
                  <a:srgbClr val="FF3300"/>
                </a:solidFill>
                <a:latin typeface="+mn-lt"/>
              </a:rPr>
              <a:t>	</a:t>
            </a:r>
            <a:r>
              <a:rPr lang="en-US" sz="4000" i="1" dirty="0">
                <a:solidFill>
                  <a:srgbClr val="FF3300"/>
                </a:solidFill>
                <a:latin typeface="+mn-lt"/>
              </a:rPr>
              <a:t>b) </a:t>
            </a:r>
            <a:r>
              <a:rPr lang="en-US" sz="4000" i="1" dirty="0" err="1">
                <a:solidFill>
                  <a:srgbClr val="FF3300"/>
                </a:solidFill>
                <a:latin typeface="+mn-lt"/>
              </a:rPr>
              <a:t>Quá</a:t>
            </a:r>
            <a:r>
              <a:rPr lang="en-US" sz="4000" i="1" dirty="0">
                <a:solidFill>
                  <a:srgbClr val="FF3300"/>
                </a:solidFill>
                <a:latin typeface="+mn-lt"/>
              </a:rPr>
              <a:t> 60 </a:t>
            </a:r>
            <a:r>
              <a:rPr lang="en-US" sz="4000" i="1" dirty="0" err="1">
                <a:solidFill>
                  <a:srgbClr val="FF3300"/>
                </a:solidFill>
                <a:latin typeface="+mn-lt"/>
              </a:rPr>
              <a:t>tháng</a:t>
            </a:r>
            <a:r>
              <a:rPr lang="en-US" sz="4000" i="1" dirty="0">
                <a:solidFill>
                  <a:srgbClr val="FF3300"/>
                </a:solidFill>
                <a:latin typeface="+mn-lt"/>
              </a:rPr>
              <a:t>, </a:t>
            </a:r>
            <a:r>
              <a:rPr lang="en-US" sz="4000" i="1" dirty="0" err="1">
                <a:solidFill>
                  <a:srgbClr val="FF3300"/>
                </a:solidFill>
                <a:latin typeface="+mn-lt"/>
              </a:rPr>
              <a:t>kể</a:t>
            </a:r>
            <a:r>
              <a:rPr lang="en-US" sz="4000" i="1" dirty="0">
                <a:solidFill>
                  <a:srgbClr val="FF3300"/>
                </a:solidFill>
                <a:latin typeface="+mn-lt"/>
              </a:rPr>
              <a:t> </a:t>
            </a:r>
            <a:r>
              <a:rPr lang="en-US" sz="4000" i="1" dirty="0" err="1">
                <a:solidFill>
                  <a:srgbClr val="FF3300"/>
                </a:solidFill>
                <a:latin typeface="+mn-lt"/>
              </a:rPr>
              <a:t>từ</a:t>
            </a:r>
            <a:r>
              <a:rPr lang="en-US" sz="4000" i="1" dirty="0">
                <a:solidFill>
                  <a:srgbClr val="FF3300"/>
                </a:solidFill>
                <a:latin typeface="+mn-lt"/>
              </a:rPr>
              <a:t> </a:t>
            </a:r>
            <a:r>
              <a:rPr lang="en-US" sz="4000" i="1" dirty="0" err="1">
                <a:solidFill>
                  <a:srgbClr val="FF3300"/>
                </a:solidFill>
                <a:latin typeface="+mn-lt"/>
              </a:rPr>
              <a:t>ngày</a:t>
            </a:r>
            <a:r>
              <a:rPr lang="en-US" sz="4000" i="1" dirty="0">
                <a:solidFill>
                  <a:srgbClr val="FF3300"/>
                </a:solidFill>
                <a:latin typeface="+mn-lt"/>
              </a:rPr>
              <a:t> </a:t>
            </a:r>
            <a:r>
              <a:rPr lang="en-US" sz="4000" i="1" dirty="0" err="1">
                <a:solidFill>
                  <a:srgbClr val="FF3300"/>
                </a:solidFill>
                <a:latin typeface="+mn-lt"/>
              </a:rPr>
              <a:t>người</a:t>
            </a:r>
            <a:r>
              <a:rPr lang="en-US" sz="4000" i="1" dirty="0">
                <a:solidFill>
                  <a:srgbClr val="FF3300"/>
                </a:solidFill>
                <a:latin typeface="+mn-lt"/>
              </a:rPr>
              <a:t> </a:t>
            </a:r>
            <a:r>
              <a:rPr lang="en-US" sz="4000" i="1" dirty="0" err="1">
                <a:solidFill>
                  <a:srgbClr val="FF3300"/>
                </a:solidFill>
                <a:latin typeface="+mn-lt"/>
              </a:rPr>
              <a:t>xin</a:t>
            </a:r>
            <a:r>
              <a:rPr lang="en-US" sz="4000" i="1" dirty="0">
                <a:solidFill>
                  <a:srgbClr val="FF3300"/>
                </a:solidFill>
                <a:latin typeface="+mn-lt"/>
              </a:rPr>
              <a:t> </a:t>
            </a:r>
            <a:r>
              <a:rPr lang="en-US" sz="4000" i="1" dirty="0" err="1">
                <a:solidFill>
                  <a:srgbClr val="FF3300"/>
                </a:solidFill>
                <a:latin typeface="+mn-lt"/>
              </a:rPr>
              <a:t>vào</a:t>
            </a:r>
            <a:r>
              <a:rPr lang="en-US" sz="4000" i="1" dirty="0">
                <a:solidFill>
                  <a:srgbClr val="FF3300"/>
                </a:solidFill>
                <a:latin typeface="+mn-lt"/>
              </a:rPr>
              <a:t> </a:t>
            </a:r>
            <a:r>
              <a:rPr lang="en-US" sz="4000" i="1" dirty="0" err="1">
                <a:solidFill>
                  <a:srgbClr val="FF3300"/>
                </a:solidFill>
                <a:latin typeface="+mn-lt"/>
              </a:rPr>
              <a:t>Đảng</a:t>
            </a:r>
            <a:r>
              <a:rPr lang="en-US" sz="4000" i="1" dirty="0">
                <a:solidFill>
                  <a:srgbClr val="FF3300"/>
                </a:solidFill>
                <a:latin typeface="+mn-lt"/>
              </a:rPr>
              <a:t> </a:t>
            </a:r>
            <a:r>
              <a:rPr lang="en-US" sz="4000" i="1" dirty="0" err="1">
                <a:solidFill>
                  <a:srgbClr val="FF3300"/>
                </a:solidFill>
                <a:latin typeface="+mn-lt"/>
              </a:rPr>
              <a:t>được</a:t>
            </a:r>
            <a:r>
              <a:rPr lang="en-US" sz="4000" i="1" dirty="0">
                <a:solidFill>
                  <a:srgbClr val="FF3300"/>
                </a:solidFill>
                <a:latin typeface="+mn-lt"/>
              </a:rPr>
              <a:t> </a:t>
            </a:r>
            <a:r>
              <a:rPr lang="en-US" sz="4000" i="1" dirty="0" err="1">
                <a:solidFill>
                  <a:srgbClr val="FF3300"/>
                </a:solidFill>
                <a:latin typeface="+mn-lt"/>
              </a:rPr>
              <a:t>cấp</a:t>
            </a:r>
            <a:r>
              <a:rPr lang="en-US" sz="4000" i="1" dirty="0">
                <a:solidFill>
                  <a:srgbClr val="FF3300"/>
                </a:solidFill>
                <a:latin typeface="+mn-lt"/>
              </a:rPr>
              <a:t> </a:t>
            </a:r>
            <a:r>
              <a:rPr lang="en-US" sz="4000" i="1" dirty="0" err="1">
                <a:solidFill>
                  <a:srgbClr val="FF3300"/>
                </a:solidFill>
                <a:latin typeface="+mn-lt"/>
              </a:rPr>
              <a:t>Giấy</a:t>
            </a:r>
            <a:r>
              <a:rPr lang="en-US" sz="4000" i="1" dirty="0">
                <a:solidFill>
                  <a:srgbClr val="FF3300"/>
                </a:solidFill>
                <a:latin typeface="+mn-lt"/>
              </a:rPr>
              <a:t> </a:t>
            </a:r>
            <a:r>
              <a:rPr lang="en-US" sz="4000" i="1" dirty="0" err="1">
                <a:solidFill>
                  <a:srgbClr val="FF3300"/>
                </a:solidFill>
                <a:latin typeface="+mn-lt"/>
              </a:rPr>
              <a:t>chứng</a:t>
            </a:r>
            <a:r>
              <a:rPr lang="en-US" sz="4000" i="1" dirty="0">
                <a:solidFill>
                  <a:srgbClr val="FF3300"/>
                </a:solidFill>
                <a:latin typeface="+mn-lt"/>
              </a:rPr>
              <a:t> </a:t>
            </a:r>
            <a:r>
              <a:rPr lang="en-US" sz="4000" i="1" dirty="0" err="1">
                <a:solidFill>
                  <a:srgbClr val="FF3300"/>
                </a:solidFill>
                <a:latin typeface="+mn-lt"/>
              </a:rPr>
              <a:t>nhận</a:t>
            </a:r>
            <a:r>
              <a:rPr lang="en-US" sz="4000" i="1" dirty="0">
                <a:solidFill>
                  <a:srgbClr val="FF3300"/>
                </a:solidFill>
                <a:latin typeface="+mn-lt"/>
              </a:rPr>
              <a:t> </a:t>
            </a:r>
            <a:r>
              <a:rPr lang="en-US" sz="4000" i="1" dirty="0" err="1">
                <a:solidFill>
                  <a:srgbClr val="FF3300"/>
                </a:solidFill>
                <a:latin typeface="+mn-lt"/>
              </a:rPr>
              <a:t>đã</a:t>
            </a:r>
            <a:r>
              <a:rPr lang="en-US" sz="4000" i="1" dirty="0">
                <a:solidFill>
                  <a:srgbClr val="FF3300"/>
                </a:solidFill>
                <a:latin typeface="+mn-lt"/>
              </a:rPr>
              <a:t> </a:t>
            </a:r>
            <a:r>
              <a:rPr lang="en-US" sz="4000" i="1" dirty="0" err="1">
                <a:solidFill>
                  <a:srgbClr val="FF3300"/>
                </a:solidFill>
                <a:latin typeface="+mn-lt"/>
              </a:rPr>
              <a:t>học</a:t>
            </a:r>
            <a:r>
              <a:rPr lang="en-US" sz="4000" i="1" dirty="0">
                <a:solidFill>
                  <a:srgbClr val="FF3300"/>
                </a:solidFill>
                <a:latin typeface="+mn-lt"/>
              </a:rPr>
              <a:t> </a:t>
            </a:r>
            <a:r>
              <a:rPr lang="en-US" sz="4000" i="1" dirty="0" err="1">
                <a:solidFill>
                  <a:srgbClr val="FF3300"/>
                </a:solidFill>
                <a:latin typeface="+mn-lt"/>
              </a:rPr>
              <a:t>lớp</a:t>
            </a:r>
            <a:r>
              <a:rPr lang="en-US" sz="4000" i="1" dirty="0">
                <a:solidFill>
                  <a:srgbClr val="FF3300"/>
                </a:solidFill>
                <a:latin typeface="+mn-lt"/>
              </a:rPr>
              <a:t> </a:t>
            </a:r>
            <a:r>
              <a:rPr lang="en-US" sz="4000" i="1" dirty="0" err="1">
                <a:solidFill>
                  <a:srgbClr val="FF3300"/>
                </a:solidFill>
                <a:latin typeface="+mn-lt"/>
              </a:rPr>
              <a:t>bồi</a:t>
            </a:r>
            <a:r>
              <a:rPr lang="en-US" sz="4000" i="1" dirty="0">
                <a:solidFill>
                  <a:srgbClr val="FF3300"/>
                </a:solidFill>
                <a:latin typeface="+mn-lt"/>
              </a:rPr>
              <a:t> </a:t>
            </a:r>
            <a:r>
              <a:rPr lang="en-US" sz="4000" i="1" dirty="0" err="1">
                <a:solidFill>
                  <a:srgbClr val="FF3300"/>
                </a:solidFill>
                <a:latin typeface="+mn-lt"/>
              </a:rPr>
              <a:t>dưỡng</a:t>
            </a:r>
            <a:r>
              <a:rPr lang="en-US" sz="4000" i="1" dirty="0">
                <a:solidFill>
                  <a:srgbClr val="FF3300"/>
                </a:solidFill>
                <a:latin typeface="+mn-lt"/>
              </a:rPr>
              <a:t> </a:t>
            </a:r>
            <a:r>
              <a:rPr lang="en-US" sz="4000" i="1" dirty="0" err="1">
                <a:solidFill>
                  <a:srgbClr val="FF3300"/>
                </a:solidFill>
                <a:latin typeface="+mn-lt"/>
              </a:rPr>
              <a:t>nhận</a:t>
            </a:r>
            <a:r>
              <a:rPr lang="en-US" sz="4000" i="1" dirty="0">
                <a:solidFill>
                  <a:srgbClr val="FF3300"/>
                </a:solidFill>
                <a:latin typeface="+mn-lt"/>
              </a:rPr>
              <a:t> </a:t>
            </a:r>
            <a:r>
              <a:rPr lang="en-US" sz="4000" i="1" dirty="0" err="1">
                <a:solidFill>
                  <a:srgbClr val="FF3300"/>
                </a:solidFill>
                <a:latin typeface="+mn-lt"/>
              </a:rPr>
              <a:t>thức</a:t>
            </a:r>
            <a:r>
              <a:rPr lang="en-US" sz="4000" i="1" dirty="0">
                <a:solidFill>
                  <a:srgbClr val="FF3300"/>
                </a:solidFill>
                <a:latin typeface="+mn-lt"/>
              </a:rPr>
              <a:t> </a:t>
            </a:r>
            <a:r>
              <a:rPr lang="en-US" sz="4000" i="1" dirty="0" err="1">
                <a:solidFill>
                  <a:srgbClr val="FF3300"/>
                </a:solidFill>
                <a:latin typeface="+mn-lt"/>
              </a:rPr>
              <a:t>về</a:t>
            </a:r>
            <a:r>
              <a:rPr lang="en-US" sz="4000" i="1" dirty="0">
                <a:solidFill>
                  <a:srgbClr val="FF3300"/>
                </a:solidFill>
                <a:latin typeface="+mn-lt"/>
              </a:rPr>
              <a:t> </a:t>
            </a:r>
            <a:r>
              <a:rPr lang="en-US" sz="4000" i="1" dirty="0" err="1">
                <a:solidFill>
                  <a:srgbClr val="FF3300"/>
                </a:solidFill>
                <a:latin typeface="+mn-lt"/>
              </a:rPr>
              <a:t>Đảng</a:t>
            </a:r>
            <a:r>
              <a:rPr lang="en-US" sz="4000" i="1" dirty="0">
                <a:solidFill>
                  <a:srgbClr val="FF3300"/>
                </a:solidFill>
                <a:latin typeface="+mn-lt"/>
              </a:rPr>
              <a:t> </a:t>
            </a:r>
            <a:r>
              <a:rPr lang="en-US" sz="4000" i="1" dirty="0" err="1">
                <a:solidFill>
                  <a:srgbClr val="FF3300"/>
                </a:solidFill>
                <a:latin typeface="+mn-lt"/>
              </a:rPr>
              <a:t>mà</a:t>
            </a:r>
            <a:r>
              <a:rPr lang="en-US" sz="4000" i="1" dirty="0">
                <a:solidFill>
                  <a:srgbClr val="FF3300"/>
                </a:solidFill>
                <a:latin typeface="+mn-lt"/>
              </a:rPr>
              <a:t> chi </a:t>
            </a:r>
            <a:r>
              <a:rPr lang="en-US" sz="4000" i="1" dirty="0" err="1">
                <a:solidFill>
                  <a:srgbClr val="FF3300"/>
                </a:solidFill>
                <a:latin typeface="+mn-lt"/>
              </a:rPr>
              <a:t>bộ</a:t>
            </a:r>
            <a:r>
              <a:rPr lang="en-US" sz="4000" i="1" dirty="0">
                <a:solidFill>
                  <a:srgbClr val="FF3300"/>
                </a:solidFill>
                <a:latin typeface="+mn-lt"/>
              </a:rPr>
              <a:t> </a:t>
            </a:r>
            <a:r>
              <a:rPr lang="en-US" sz="4000" i="1" dirty="0" err="1">
                <a:solidFill>
                  <a:srgbClr val="FF3300"/>
                </a:solidFill>
                <a:latin typeface="+mn-lt"/>
              </a:rPr>
              <a:t>chưa</a:t>
            </a:r>
            <a:r>
              <a:rPr lang="en-US" sz="4000" i="1" dirty="0">
                <a:solidFill>
                  <a:srgbClr val="FF3300"/>
                </a:solidFill>
                <a:latin typeface="+mn-lt"/>
              </a:rPr>
              <a:t> </a:t>
            </a:r>
            <a:r>
              <a:rPr lang="en-US" sz="4000" i="1" dirty="0" err="1">
                <a:solidFill>
                  <a:srgbClr val="FF3300"/>
                </a:solidFill>
                <a:latin typeface="+mn-lt"/>
              </a:rPr>
              <a:t>xem</a:t>
            </a:r>
            <a:r>
              <a:rPr lang="en-US" sz="4000" i="1" dirty="0">
                <a:solidFill>
                  <a:srgbClr val="FF3300"/>
                </a:solidFill>
                <a:latin typeface="+mn-lt"/>
              </a:rPr>
              <a:t> </a:t>
            </a:r>
            <a:r>
              <a:rPr lang="en-US" sz="4000" i="1" dirty="0" err="1">
                <a:solidFill>
                  <a:srgbClr val="FF3300"/>
                </a:solidFill>
                <a:latin typeface="+mn-lt"/>
              </a:rPr>
              <a:t>xét</a:t>
            </a:r>
            <a:r>
              <a:rPr lang="en-US" sz="4000" i="1" dirty="0">
                <a:solidFill>
                  <a:srgbClr val="FF3300"/>
                </a:solidFill>
                <a:latin typeface="+mn-lt"/>
              </a:rPr>
              <a:t> </a:t>
            </a:r>
            <a:r>
              <a:rPr lang="en-US" sz="4000" i="1" dirty="0" err="1">
                <a:solidFill>
                  <a:srgbClr val="FF3300"/>
                </a:solidFill>
                <a:latin typeface="+mn-lt"/>
              </a:rPr>
              <a:t>đề</a:t>
            </a:r>
            <a:r>
              <a:rPr lang="en-US" sz="4000" i="1" dirty="0">
                <a:solidFill>
                  <a:srgbClr val="FF3300"/>
                </a:solidFill>
                <a:latin typeface="+mn-lt"/>
              </a:rPr>
              <a:t> </a:t>
            </a:r>
            <a:r>
              <a:rPr lang="en-US" sz="4000" i="1" dirty="0" err="1">
                <a:solidFill>
                  <a:srgbClr val="FF3300"/>
                </a:solidFill>
                <a:latin typeface="+mn-lt"/>
              </a:rPr>
              <a:t>nghị</a:t>
            </a:r>
            <a:r>
              <a:rPr lang="en-US" sz="4000" i="1" dirty="0">
                <a:solidFill>
                  <a:srgbClr val="FF3300"/>
                </a:solidFill>
                <a:latin typeface="+mn-lt"/>
              </a:rPr>
              <a:t> </a:t>
            </a:r>
            <a:r>
              <a:rPr lang="en-US" sz="4000" i="1" dirty="0" err="1">
                <a:solidFill>
                  <a:srgbClr val="FF3300"/>
                </a:solidFill>
                <a:latin typeface="+mn-lt"/>
              </a:rPr>
              <a:t>kết</a:t>
            </a:r>
            <a:r>
              <a:rPr lang="en-US" sz="4000" i="1" dirty="0">
                <a:solidFill>
                  <a:srgbClr val="FF3300"/>
                </a:solidFill>
                <a:latin typeface="+mn-lt"/>
              </a:rPr>
              <a:t> </a:t>
            </a:r>
            <a:r>
              <a:rPr lang="en-US" sz="4000" i="1" dirty="0" err="1">
                <a:solidFill>
                  <a:srgbClr val="FF3300"/>
                </a:solidFill>
                <a:latin typeface="+mn-lt"/>
              </a:rPr>
              <a:t>nạp</a:t>
            </a:r>
            <a:r>
              <a:rPr lang="en-US" sz="4000" i="1" dirty="0">
                <a:solidFill>
                  <a:srgbClr val="FF3300"/>
                </a:solidFill>
                <a:latin typeface="+mn-lt"/>
              </a:rPr>
              <a:t> </a:t>
            </a:r>
            <a:r>
              <a:rPr lang="en-US" sz="4000" i="1" dirty="0" err="1">
                <a:solidFill>
                  <a:srgbClr val="FF3300"/>
                </a:solidFill>
                <a:latin typeface="+mn-lt"/>
              </a:rPr>
              <a:t>thì</a:t>
            </a:r>
            <a:r>
              <a:rPr lang="en-US" sz="4000" i="1" dirty="0">
                <a:solidFill>
                  <a:srgbClr val="FF3300"/>
                </a:solidFill>
                <a:latin typeface="+mn-lt"/>
              </a:rPr>
              <a:t> Chi </a:t>
            </a:r>
            <a:r>
              <a:rPr lang="en-US" sz="4000" i="1" dirty="0" err="1">
                <a:solidFill>
                  <a:srgbClr val="FF3300"/>
                </a:solidFill>
                <a:latin typeface="+mn-lt"/>
              </a:rPr>
              <a:t>bộ</a:t>
            </a:r>
            <a:r>
              <a:rPr lang="en-US" sz="4000" i="1" dirty="0">
                <a:solidFill>
                  <a:srgbClr val="FF3300"/>
                </a:solidFill>
                <a:latin typeface="+mn-lt"/>
              </a:rPr>
              <a:t> </a:t>
            </a:r>
            <a:r>
              <a:rPr lang="en-US" sz="4000" i="1" dirty="0" err="1">
                <a:solidFill>
                  <a:srgbClr val="FF3300"/>
                </a:solidFill>
                <a:latin typeface="+mn-lt"/>
              </a:rPr>
              <a:t>phải</a:t>
            </a:r>
            <a:r>
              <a:rPr lang="en-US" sz="4000" i="1" dirty="0">
                <a:solidFill>
                  <a:srgbClr val="FF3300"/>
                </a:solidFill>
                <a:latin typeface="+mn-lt"/>
              </a:rPr>
              <a:t> </a:t>
            </a:r>
            <a:r>
              <a:rPr lang="en-US" sz="4000" i="1" dirty="0" err="1">
                <a:solidFill>
                  <a:srgbClr val="FF3300"/>
                </a:solidFill>
                <a:latin typeface="+mn-lt"/>
              </a:rPr>
              <a:t>giới</a:t>
            </a:r>
            <a:r>
              <a:rPr lang="en-US" sz="4000" i="1" dirty="0">
                <a:solidFill>
                  <a:srgbClr val="FF3300"/>
                </a:solidFill>
                <a:latin typeface="+mn-lt"/>
              </a:rPr>
              <a:t> </a:t>
            </a:r>
            <a:r>
              <a:rPr lang="en-US" sz="4000" i="1" dirty="0" err="1">
                <a:solidFill>
                  <a:srgbClr val="FF3300"/>
                </a:solidFill>
                <a:latin typeface="+mn-lt"/>
              </a:rPr>
              <a:t>thiệu</a:t>
            </a:r>
            <a:r>
              <a:rPr lang="en-US" sz="4000" i="1" dirty="0">
                <a:solidFill>
                  <a:srgbClr val="FF3300"/>
                </a:solidFill>
                <a:latin typeface="+mn-lt"/>
              </a:rPr>
              <a:t> </a:t>
            </a:r>
            <a:r>
              <a:rPr lang="en-US" sz="4000" i="1" dirty="0" err="1">
                <a:solidFill>
                  <a:srgbClr val="FF3300"/>
                </a:solidFill>
                <a:latin typeface="+mn-lt"/>
              </a:rPr>
              <a:t>người</a:t>
            </a:r>
            <a:r>
              <a:rPr lang="en-US" sz="4000" i="1" dirty="0">
                <a:solidFill>
                  <a:srgbClr val="FF3300"/>
                </a:solidFill>
                <a:latin typeface="+mn-lt"/>
              </a:rPr>
              <a:t> </a:t>
            </a:r>
            <a:r>
              <a:rPr lang="en-US" sz="4000" i="1" dirty="0" err="1">
                <a:solidFill>
                  <a:srgbClr val="FF3300"/>
                </a:solidFill>
                <a:latin typeface="+mn-lt"/>
              </a:rPr>
              <a:t>vào</a:t>
            </a:r>
            <a:r>
              <a:rPr lang="en-US" sz="4000" i="1" dirty="0">
                <a:solidFill>
                  <a:srgbClr val="FF3300"/>
                </a:solidFill>
                <a:latin typeface="+mn-lt"/>
              </a:rPr>
              <a:t> </a:t>
            </a:r>
            <a:r>
              <a:rPr lang="en-US" sz="4000" i="1" dirty="0" err="1">
                <a:solidFill>
                  <a:srgbClr val="FF3300"/>
                </a:solidFill>
                <a:latin typeface="+mn-lt"/>
              </a:rPr>
              <a:t>Đảng</a:t>
            </a:r>
            <a:r>
              <a:rPr lang="en-US" sz="4000" i="1" dirty="0">
                <a:solidFill>
                  <a:srgbClr val="FF3300"/>
                </a:solidFill>
                <a:latin typeface="+mn-lt"/>
              </a:rPr>
              <a:t> </a:t>
            </a:r>
            <a:r>
              <a:rPr lang="en-US" sz="4000" i="1" dirty="0" err="1">
                <a:solidFill>
                  <a:srgbClr val="FF3300"/>
                </a:solidFill>
                <a:latin typeface="+mn-lt"/>
              </a:rPr>
              <a:t>học</a:t>
            </a:r>
            <a:r>
              <a:rPr lang="en-US" sz="4000" i="1" dirty="0">
                <a:solidFill>
                  <a:srgbClr val="FF3300"/>
                </a:solidFill>
                <a:latin typeface="+mn-lt"/>
              </a:rPr>
              <a:t> </a:t>
            </a:r>
            <a:r>
              <a:rPr lang="en-US" sz="4000" i="1" dirty="0" err="1">
                <a:solidFill>
                  <a:srgbClr val="FF3300"/>
                </a:solidFill>
                <a:latin typeface="+mn-lt"/>
              </a:rPr>
              <a:t>lại</a:t>
            </a:r>
            <a:r>
              <a:rPr lang="en-US" sz="4000" i="1" dirty="0">
                <a:solidFill>
                  <a:srgbClr val="FF3300"/>
                </a:solidFill>
                <a:latin typeface="+mn-lt"/>
              </a:rPr>
              <a:t> </a:t>
            </a:r>
            <a:r>
              <a:rPr lang="en-US" sz="4000" i="1" dirty="0" err="1">
                <a:solidFill>
                  <a:srgbClr val="FF3300"/>
                </a:solidFill>
                <a:latin typeface="+mn-lt"/>
              </a:rPr>
              <a:t>để</a:t>
            </a:r>
            <a:r>
              <a:rPr lang="en-US" sz="4000" i="1" dirty="0">
                <a:solidFill>
                  <a:srgbClr val="FF3300"/>
                </a:solidFill>
                <a:latin typeface="+mn-lt"/>
              </a:rPr>
              <a:t> </a:t>
            </a:r>
            <a:r>
              <a:rPr lang="en-US" sz="4000" i="1" dirty="0" err="1">
                <a:solidFill>
                  <a:srgbClr val="FF3300"/>
                </a:solidFill>
                <a:latin typeface="+mn-lt"/>
              </a:rPr>
              <a:t>cấp</a:t>
            </a:r>
            <a:r>
              <a:rPr lang="en-US" sz="4000" i="1" dirty="0">
                <a:solidFill>
                  <a:srgbClr val="FF3300"/>
                </a:solidFill>
                <a:latin typeface="+mn-lt"/>
              </a:rPr>
              <a:t> </a:t>
            </a:r>
            <a:r>
              <a:rPr lang="en-US" sz="4000" i="1" dirty="0" err="1">
                <a:solidFill>
                  <a:srgbClr val="FF3300"/>
                </a:solidFill>
                <a:latin typeface="+mn-lt"/>
              </a:rPr>
              <a:t>giấy</a:t>
            </a:r>
            <a:r>
              <a:rPr lang="en-US" sz="4000" i="1" dirty="0">
                <a:solidFill>
                  <a:srgbClr val="FF3300"/>
                </a:solidFill>
                <a:latin typeface="+mn-lt"/>
              </a:rPr>
              <a:t> </a:t>
            </a:r>
            <a:r>
              <a:rPr lang="en-US" sz="4000" i="1" dirty="0" err="1">
                <a:solidFill>
                  <a:srgbClr val="FF3300"/>
                </a:solidFill>
                <a:latin typeface="+mn-lt"/>
              </a:rPr>
              <a:t>chứng</a:t>
            </a:r>
            <a:r>
              <a:rPr lang="en-US" sz="4000" i="1" dirty="0">
                <a:solidFill>
                  <a:srgbClr val="FF3300"/>
                </a:solidFill>
                <a:latin typeface="+mn-lt"/>
              </a:rPr>
              <a:t> </a:t>
            </a:r>
            <a:r>
              <a:rPr lang="en-US" sz="4000" i="1" dirty="0" err="1">
                <a:solidFill>
                  <a:srgbClr val="FF3300"/>
                </a:solidFill>
                <a:latin typeface="+mn-lt"/>
              </a:rPr>
              <a:t>nhận</a:t>
            </a:r>
            <a:r>
              <a:rPr lang="en-US" sz="4000" i="1" dirty="0">
                <a:solidFill>
                  <a:srgbClr val="FF3300"/>
                </a:solidFill>
                <a:latin typeface="+mn-lt"/>
              </a:rPr>
              <a:t> </a:t>
            </a:r>
            <a:r>
              <a:rPr lang="en-US" sz="4000" i="1" dirty="0" err="1">
                <a:solidFill>
                  <a:srgbClr val="FF3300"/>
                </a:solidFill>
                <a:latin typeface="+mn-lt"/>
              </a:rPr>
              <a:t>mới</a:t>
            </a:r>
            <a:r>
              <a:rPr lang="en-US" sz="4000" i="1" dirty="0">
                <a:solidFill>
                  <a:srgbClr val="FF3300"/>
                </a:solidFill>
                <a:latin typeface="+mn-lt"/>
              </a:rPr>
              <a:t> </a:t>
            </a:r>
            <a:r>
              <a:rPr lang="en-US" sz="4000" i="1" dirty="0" err="1">
                <a:solidFill>
                  <a:srgbClr val="FF3300"/>
                </a:solidFill>
                <a:latin typeface="+mn-lt"/>
              </a:rPr>
              <a:t>trước</a:t>
            </a:r>
            <a:r>
              <a:rPr lang="en-US" sz="4000" i="1" dirty="0">
                <a:solidFill>
                  <a:srgbClr val="FF3300"/>
                </a:solidFill>
                <a:latin typeface="+mn-lt"/>
              </a:rPr>
              <a:t> </a:t>
            </a:r>
            <a:r>
              <a:rPr lang="en-US" sz="4000" i="1" dirty="0" err="1">
                <a:solidFill>
                  <a:srgbClr val="FF3300"/>
                </a:solidFill>
                <a:latin typeface="+mn-lt"/>
              </a:rPr>
              <a:t>khi</a:t>
            </a:r>
            <a:r>
              <a:rPr lang="en-US" sz="4000" i="1" dirty="0">
                <a:solidFill>
                  <a:srgbClr val="FF3300"/>
                </a:solidFill>
                <a:latin typeface="+mn-lt"/>
              </a:rPr>
              <a:t> </a:t>
            </a:r>
            <a:r>
              <a:rPr lang="en-US" sz="4000" i="1" dirty="0" err="1">
                <a:solidFill>
                  <a:srgbClr val="FF3300"/>
                </a:solidFill>
                <a:latin typeface="+mn-lt"/>
              </a:rPr>
              <a:t>xem</a:t>
            </a:r>
            <a:r>
              <a:rPr lang="en-US" sz="4000" i="1" dirty="0">
                <a:solidFill>
                  <a:srgbClr val="FF3300"/>
                </a:solidFill>
                <a:latin typeface="+mn-lt"/>
              </a:rPr>
              <a:t> </a:t>
            </a:r>
            <a:r>
              <a:rPr lang="en-US" sz="4000" i="1" dirty="0" err="1">
                <a:solidFill>
                  <a:srgbClr val="FF3300"/>
                </a:solidFill>
                <a:latin typeface="+mn-lt"/>
              </a:rPr>
              <a:t>xét</a:t>
            </a:r>
            <a:r>
              <a:rPr lang="en-US" sz="4000" i="1" dirty="0">
                <a:solidFill>
                  <a:srgbClr val="FF3300"/>
                </a:solidFill>
                <a:latin typeface="+mn-lt"/>
              </a:rPr>
              <a:t>, </a:t>
            </a:r>
            <a:r>
              <a:rPr lang="en-US" sz="4000" i="1" dirty="0" err="1">
                <a:solidFill>
                  <a:srgbClr val="FF3300"/>
                </a:solidFill>
                <a:latin typeface="+mn-lt"/>
              </a:rPr>
              <a:t>kết</a:t>
            </a:r>
            <a:r>
              <a:rPr lang="en-US" sz="4000" i="1" dirty="0">
                <a:solidFill>
                  <a:srgbClr val="FF3300"/>
                </a:solidFill>
                <a:latin typeface="+mn-lt"/>
              </a:rPr>
              <a:t> </a:t>
            </a:r>
            <a:r>
              <a:rPr lang="en-US" sz="4000" i="1" dirty="0" err="1">
                <a:solidFill>
                  <a:srgbClr val="FF3300"/>
                </a:solidFill>
                <a:latin typeface="+mn-lt"/>
              </a:rPr>
              <a:t>nạp</a:t>
            </a:r>
            <a:r>
              <a:rPr lang="en-US" sz="4000" i="1" dirty="0">
                <a:solidFill>
                  <a:srgbClr val="FF3300"/>
                </a:solidFill>
                <a:latin typeface="+mn-lt"/>
              </a:rPr>
              <a:t>.</a:t>
            </a:r>
            <a:endParaRPr lang="en-US" sz="4000" dirty="0">
              <a:latin typeface="+mn-lt"/>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0" y="-4763"/>
            <a:ext cx="12188825" cy="995363"/>
            <a:chOff x="0" y="-4763"/>
            <a:chExt cx="9142413" cy="614363"/>
          </a:xfrm>
        </p:grpSpPr>
        <p:sp>
          <p:nvSpPr>
            <p:cNvPr id="64516" name="Rectangle 7"/>
            <p:cNvSpPr>
              <a:spLocks noChangeArrowheads="1"/>
            </p:cNvSpPr>
            <p:nvPr/>
          </p:nvSpPr>
          <p:spPr bwMode="auto">
            <a:xfrm>
              <a:off x="0" y="0"/>
              <a:ext cx="9142413" cy="609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latin typeface="Arial" charset="0"/>
              </a:endParaRPr>
            </a:p>
          </p:txBody>
        </p:sp>
        <p:sp>
          <p:nvSpPr>
            <p:cNvPr id="64517" name="WordArt 8"/>
            <p:cNvSpPr>
              <a:spLocks noChangeArrowheads="1" noChangeShapeType="1" noTextEdit="1"/>
            </p:cNvSpPr>
            <p:nvPr/>
          </p:nvSpPr>
          <p:spPr bwMode="auto">
            <a:xfrm>
              <a:off x="1600200" y="69850"/>
              <a:ext cx="7258224" cy="401638"/>
            </a:xfrm>
            <a:prstGeom prst="rect">
              <a:avLst/>
            </a:prstGeom>
            <a:extLst>
              <a:ext uri="{91240B29-F687-4F45-9708-019B960494DF}">
                <a14:hiddenLine xmlns:a14="http://schemas.microsoft.com/office/drawing/2010/main" w="19050">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dirty="0">
                  <a:solidFill>
                    <a:srgbClr val="FFFF00"/>
                  </a:solidFill>
                  <a:latin typeface="+mn-lt"/>
                  <a:ea typeface="+mn-lt"/>
                  <a:cs typeface="+mn-lt"/>
                </a:rPr>
                <a:t>ĐẢNG BỘ KHỐI CÁC CƠ QUAN </a:t>
              </a:r>
              <a:r>
                <a:rPr lang="en-US" sz="3600" b="1" kern="10" dirty="0">
                  <a:solidFill>
                    <a:srgbClr val="FFFF00"/>
                  </a:solidFill>
                  <a:latin typeface="+mn-lt"/>
                  <a:ea typeface="+mn-lt"/>
                  <a:cs typeface="+mn-lt"/>
                </a:rPr>
                <a:t>TỈNH QUẢNG NAM</a:t>
              </a:r>
            </a:p>
          </p:txBody>
        </p:sp>
        <p:pic>
          <p:nvPicPr>
            <p:cNvPr id="64518" name="Picture 9" descr="BannerTopLeft">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288" y="-4763"/>
              <a:ext cx="1509712" cy="6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p:nvSpPr>
        <p:spPr>
          <a:xfrm>
            <a:off x="44450" y="2499818"/>
            <a:ext cx="12145963" cy="1843582"/>
          </a:xfrm>
          <a:prstGeom prst="rect">
            <a:avLst/>
          </a:prstGeom>
          <a:noFill/>
        </p:spPr>
        <p:txBody>
          <a:bodyPr>
            <a:spAutoFit/>
          </a:bodyPr>
          <a:lstStyle/>
          <a:p>
            <a:pPr algn="ctr">
              <a:lnSpc>
                <a:spcPct val="150000"/>
              </a:lnSpc>
              <a:defRPr/>
            </a:pPr>
            <a:r>
              <a:rPr lang="en-US" sz="4000" b="1" dirty="0">
                <a:solidFill>
                  <a:srgbClr val="FF3300"/>
                </a:solidFill>
                <a:effectLst>
                  <a:outerShdw blurRad="38100" dist="38100" dir="2700000" algn="tl">
                    <a:srgbClr val="000000">
                      <a:alpha val="43137"/>
                    </a:srgbClr>
                  </a:outerShdw>
                </a:effectLst>
              </a:rPr>
              <a:t>MỘT SỐ NỘI DUNG CẦN CHÚ Ý TRONG THỰC HIỆN CÔNG TÁC PHÁT TRIỂN ĐẢNG VIÊN</a:t>
            </a:r>
            <a:endParaRPr lang="en-US" sz="4000" b="1" dirty="0">
              <a:solidFill>
                <a:srgbClr val="FF3300"/>
              </a:solidFill>
              <a:effectLst>
                <a:outerShdw blurRad="38100" dist="38100" dir="2700000" algn="tl">
                  <a:srgbClr val="000000">
                    <a:alpha val="43137"/>
                  </a:srgbClr>
                </a:outerShdw>
              </a:effectLst>
              <a:latin typeface="+mn-lt"/>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edge">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717032" y="56644"/>
            <a:ext cx="11016974" cy="6723132"/>
            <a:chOff x="576" y="1852"/>
            <a:chExt cx="1446" cy="2078"/>
          </a:xfrm>
        </p:grpSpPr>
        <p:sp>
          <p:nvSpPr>
            <p:cNvPr id="29" name="AutoShape 16"/>
            <p:cNvSpPr>
              <a:spLocks noChangeArrowheads="1"/>
            </p:cNvSpPr>
            <p:nvPr/>
          </p:nvSpPr>
          <p:spPr bwMode="auto">
            <a:xfrm>
              <a:off x="576" y="1943"/>
              <a:ext cx="1446" cy="1987"/>
            </a:xfrm>
            <a:prstGeom prst="roundRect">
              <a:avLst>
                <a:gd name="adj" fmla="val 4690"/>
              </a:avLst>
            </a:prstGeom>
            <a:solidFill>
              <a:schemeClr val="accent3">
                <a:lumMod val="20000"/>
                <a:lumOff val="80000"/>
              </a:schemeClr>
            </a:solidFill>
            <a:ln w="57150">
              <a:solidFill>
                <a:schemeClr val="folHlink"/>
              </a:solidFill>
              <a:round/>
              <a:headEnd/>
              <a:tailEnd/>
            </a:ln>
            <a:effectLst/>
          </p:spPr>
          <p:txBody>
            <a:bodyPr wrap="none" anchor="ctr"/>
            <a:lstStyle/>
            <a:p>
              <a:pPr algn="ctr">
                <a:defRPr/>
              </a:pPr>
              <a:endParaRPr lang="en-US"/>
            </a:p>
          </p:txBody>
        </p:sp>
        <p:sp>
          <p:nvSpPr>
            <p:cNvPr id="30" name="AutoShape 17"/>
            <p:cNvSpPr>
              <a:spLocks noChangeArrowheads="1"/>
            </p:cNvSpPr>
            <p:nvPr/>
          </p:nvSpPr>
          <p:spPr bwMode="gray">
            <a:xfrm>
              <a:off x="712" y="1852"/>
              <a:ext cx="1170" cy="18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w="9525">
              <a:noFill/>
              <a:round/>
              <a:headEnd/>
              <a:tailEnd/>
            </a:ln>
            <a:effectLst/>
          </p:spPr>
          <p:txBody>
            <a:bodyPr wrap="none" anchor="ctr"/>
            <a:lstStyle/>
            <a:p>
              <a:pPr algn="ctr">
                <a:defRPr/>
              </a:pPr>
              <a:endParaRPr lang="en-US"/>
            </a:p>
          </p:txBody>
        </p:sp>
        <p:sp>
          <p:nvSpPr>
            <p:cNvPr id="65548" name="AutoShape 18"/>
            <p:cNvSpPr>
              <a:spLocks noChangeArrowheads="1"/>
            </p:cNvSpPr>
            <p:nvPr/>
          </p:nvSpPr>
          <p:spPr bwMode="auto">
            <a:xfrm flipH="1">
              <a:off x="1773" y="1897"/>
              <a:ext cx="45" cy="91"/>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p>
          </p:txBody>
        </p:sp>
        <p:sp>
          <p:nvSpPr>
            <p:cNvPr id="65549" name="AutoShape 19"/>
            <p:cNvSpPr>
              <a:spLocks noChangeArrowheads="1"/>
            </p:cNvSpPr>
            <p:nvPr/>
          </p:nvSpPr>
          <p:spPr bwMode="auto">
            <a:xfrm flipH="1">
              <a:off x="776" y="1897"/>
              <a:ext cx="46" cy="91"/>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p>
          </p:txBody>
        </p:sp>
        <p:sp>
          <p:nvSpPr>
            <p:cNvPr id="36" name="Text Box 21"/>
            <p:cNvSpPr txBox="1">
              <a:spLocks noChangeArrowheads="1"/>
            </p:cNvSpPr>
            <p:nvPr/>
          </p:nvSpPr>
          <p:spPr bwMode="auto">
            <a:xfrm>
              <a:off x="576" y="2171"/>
              <a:ext cx="1440" cy="511"/>
            </a:xfrm>
            <a:prstGeom prst="rect">
              <a:avLst/>
            </a:prstGeom>
            <a:noFill/>
            <a:ln w="9525" algn="ctr">
              <a:noFill/>
              <a:miter lim="800000"/>
              <a:headEnd/>
              <a:tailEnd/>
            </a:ln>
            <a:effectLst/>
          </p:spPr>
          <p:txBody>
            <a:bodyPr>
              <a:spAutoFit/>
            </a:bodyPr>
            <a:lstStyle/>
            <a:p>
              <a:pPr algn="ctr">
                <a:defRPr/>
              </a:pPr>
              <a:endParaRPr lang="en-US" sz="2600" dirty="0">
                <a:latin typeface="+mn-lt"/>
                <a:cs typeface="+mn-cs"/>
              </a:endParaRPr>
            </a:p>
          </p:txBody>
        </p:sp>
      </p:grpSp>
      <p:sp>
        <p:nvSpPr>
          <p:cNvPr id="6" name="Rectangle 5"/>
          <p:cNvSpPr/>
          <p:nvPr/>
        </p:nvSpPr>
        <p:spPr>
          <a:xfrm>
            <a:off x="837406" y="685800"/>
            <a:ext cx="10597126" cy="6093976"/>
          </a:xfrm>
          <a:prstGeom prst="rect">
            <a:avLst/>
          </a:prstGeom>
        </p:spPr>
        <p:txBody>
          <a:bodyPr wrap="square">
            <a:spAutoFit/>
          </a:bodyPr>
          <a:lstStyle/>
          <a:p>
            <a:pPr algn="just"/>
            <a:r>
              <a:rPr lang="en-US" sz="2800" dirty="0">
                <a:latin typeface="+mn-lt"/>
              </a:rPr>
              <a:t>	</a:t>
            </a:r>
            <a:r>
              <a:rPr lang="en-US" sz="3000" dirty="0">
                <a:latin typeface="+mn-lt"/>
              </a:rPr>
              <a:t>- </a:t>
            </a:r>
            <a:r>
              <a:rPr lang="en-US" sz="3000" dirty="0" err="1">
                <a:latin typeface="+mn-lt"/>
              </a:rPr>
              <a:t>Đối</a:t>
            </a:r>
            <a:r>
              <a:rPr lang="en-US" sz="3000" dirty="0">
                <a:latin typeface="+mn-lt"/>
              </a:rPr>
              <a:t> </a:t>
            </a:r>
            <a:r>
              <a:rPr lang="en-US" sz="3000" dirty="0" err="1">
                <a:latin typeface="+mn-lt"/>
              </a:rPr>
              <a:t>với</a:t>
            </a:r>
            <a:r>
              <a:rPr lang="en-US" sz="3000" dirty="0">
                <a:latin typeface="+mn-lt"/>
              </a:rPr>
              <a:t> </a:t>
            </a:r>
            <a:r>
              <a:rPr lang="en-US" sz="3000" dirty="0" err="1">
                <a:latin typeface="+mn-lt"/>
              </a:rPr>
              <a:t>người</a:t>
            </a:r>
            <a:r>
              <a:rPr lang="en-US" sz="3000" dirty="0">
                <a:latin typeface="+mn-lt"/>
              </a:rPr>
              <a:t> </a:t>
            </a:r>
            <a:r>
              <a:rPr lang="en-US" sz="3000" dirty="0" err="1">
                <a:latin typeface="+mn-lt"/>
              </a:rPr>
              <a:t>đang</a:t>
            </a:r>
            <a:r>
              <a:rPr lang="en-US" sz="3000" dirty="0">
                <a:latin typeface="+mn-lt"/>
              </a:rPr>
              <a:t> </a:t>
            </a:r>
            <a:r>
              <a:rPr lang="en-US" sz="3000" dirty="0" err="1">
                <a:latin typeface="+mn-lt"/>
              </a:rPr>
              <a:t>học</a:t>
            </a:r>
            <a:r>
              <a:rPr lang="en-US" sz="3000" dirty="0">
                <a:latin typeface="+mn-lt"/>
              </a:rPr>
              <a:t> </a:t>
            </a:r>
            <a:r>
              <a:rPr lang="en-US" sz="3000" dirty="0" err="1">
                <a:latin typeface="+mn-lt"/>
              </a:rPr>
              <a:t>tập</a:t>
            </a:r>
            <a:r>
              <a:rPr lang="en-US" sz="3000" dirty="0">
                <a:latin typeface="+mn-lt"/>
              </a:rPr>
              <a:t> </a:t>
            </a:r>
            <a:r>
              <a:rPr lang="en-US" sz="3000" dirty="0" err="1">
                <a:latin typeface="+mn-lt"/>
              </a:rPr>
              <a:t>trung</a:t>
            </a:r>
            <a:r>
              <a:rPr lang="en-US" sz="3000" dirty="0">
                <a:latin typeface="+mn-lt"/>
              </a:rPr>
              <a:t> ở </a:t>
            </a:r>
            <a:r>
              <a:rPr lang="en-US" sz="3000" dirty="0" err="1">
                <a:latin typeface="+mn-lt"/>
              </a:rPr>
              <a:t>trường</a:t>
            </a:r>
            <a:r>
              <a:rPr lang="en-US" sz="3000" dirty="0">
                <a:latin typeface="+mn-lt"/>
              </a:rPr>
              <a:t> </a:t>
            </a:r>
            <a:r>
              <a:rPr lang="en-US" sz="3000" dirty="0" err="1">
                <a:latin typeface="+mn-lt"/>
              </a:rPr>
              <a:t>từ</a:t>
            </a:r>
            <a:r>
              <a:rPr lang="en-US" sz="3000" dirty="0">
                <a:latin typeface="+mn-lt"/>
              </a:rPr>
              <a:t> 12 </a:t>
            </a:r>
            <a:r>
              <a:rPr lang="en-US" sz="3000" dirty="0" err="1">
                <a:latin typeface="+mn-lt"/>
              </a:rPr>
              <a:t>tháng</a:t>
            </a:r>
            <a:r>
              <a:rPr lang="en-US" sz="3000" dirty="0">
                <a:latin typeface="+mn-lt"/>
              </a:rPr>
              <a:t> </a:t>
            </a:r>
            <a:r>
              <a:rPr lang="en-US" sz="3000" dirty="0" err="1">
                <a:latin typeface="+mn-lt"/>
              </a:rPr>
              <a:t>trở</a:t>
            </a:r>
            <a:r>
              <a:rPr lang="en-US" sz="3000" dirty="0">
                <a:latin typeface="+mn-lt"/>
              </a:rPr>
              <a:t> </a:t>
            </a:r>
            <a:r>
              <a:rPr lang="en-US" sz="3000" dirty="0" err="1">
                <a:latin typeface="+mn-lt"/>
              </a:rPr>
              <a:t>lên</a:t>
            </a:r>
            <a:r>
              <a:rPr lang="en-US" sz="3000" dirty="0">
                <a:latin typeface="+mn-lt"/>
              </a:rPr>
              <a:t>: Do </a:t>
            </a:r>
            <a:r>
              <a:rPr lang="en-US" sz="3000" dirty="0" err="1">
                <a:latin typeface="+mn-lt"/>
              </a:rPr>
              <a:t>tổ</a:t>
            </a:r>
            <a:r>
              <a:rPr lang="en-US" sz="3000" dirty="0">
                <a:latin typeface="+mn-lt"/>
              </a:rPr>
              <a:t> </a:t>
            </a:r>
            <a:r>
              <a:rPr lang="en-US" sz="3000" dirty="0" err="1">
                <a:latin typeface="+mn-lt"/>
              </a:rPr>
              <a:t>chức</a:t>
            </a:r>
            <a:r>
              <a:rPr lang="en-US" sz="3000" dirty="0">
                <a:latin typeface="+mn-lt"/>
              </a:rPr>
              <a:t> </a:t>
            </a:r>
            <a:r>
              <a:rPr lang="en-US" sz="3000" dirty="0" err="1">
                <a:latin typeface="+mn-lt"/>
              </a:rPr>
              <a:t>đảng</a:t>
            </a:r>
            <a:r>
              <a:rPr lang="en-US" sz="3000" dirty="0">
                <a:latin typeface="+mn-lt"/>
              </a:rPr>
              <a:t> </a:t>
            </a:r>
            <a:r>
              <a:rPr lang="en-US" sz="3000" dirty="0" err="1">
                <a:latin typeface="+mn-lt"/>
              </a:rPr>
              <a:t>nhà</a:t>
            </a:r>
            <a:r>
              <a:rPr lang="en-US" sz="3000" dirty="0">
                <a:latin typeface="+mn-lt"/>
              </a:rPr>
              <a:t> </a:t>
            </a:r>
            <a:r>
              <a:rPr lang="en-US" sz="3000" dirty="0" err="1">
                <a:latin typeface="+mn-lt"/>
              </a:rPr>
              <a:t>trường</a:t>
            </a:r>
            <a:r>
              <a:rPr lang="en-US" sz="3000" dirty="0">
                <a:latin typeface="+mn-lt"/>
              </a:rPr>
              <a:t> </a:t>
            </a:r>
            <a:r>
              <a:rPr lang="en-US" sz="3000" dirty="0" err="1">
                <a:latin typeface="+mn-lt"/>
              </a:rPr>
              <a:t>xem</a:t>
            </a:r>
            <a:r>
              <a:rPr lang="en-US" sz="3000" dirty="0">
                <a:latin typeface="+mn-lt"/>
              </a:rPr>
              <a:t> </a:t>
            </a:r>
            <a:r>
              <a:rPr lang="en-US" sz="3000" dirty="0" err="1">
                <a:latin typeface="+mn-lt"/>
              </a:rPr>
              <a:t>xét</a:t>
            </a:r>
            <a:r>
              <a:rPr lang="en-US" sz="3000" dirty="0">
                <a:latin typeface="+mn-lt"/>
              </a:rPr>
              <a:t> </a:t>
            </a:r>
            <a:r>
              <a:rPr lang="en-US" sz="3000" dirty="0" err="1">
                <a:latin typeface="+mn-lt"/>
              </a:rPr>
              <a:t>kết</a:t>
            </a:r>
            <a:r>
              <a:rPr lang="en-US" sz="3000" dirty="0">
                <a:latin typeface="+mn-lt"/>
              </a:rPr>
              <a:t> </a:t>
            </a:r>
            <a:r>
              <a:rPr lang="en-US" sz="3000" dirty="0" err="1">
                <a:latin typeface="+mn-lt"/>
              </a:rPr>
              <a:t>nạp</a:t>
            </a:r>
            <a:r>
              <a:rPr lang="en-US" sz="3000" dirty="0">
                <a:latin typeface="+mn-lt"/>
              </a:rPr>
              <a:t>. </a:t>
            </a:r>
          </a:p>
          <a:p>
            <a:pPr algn="just"/>
            <a:r>
              <a:rPr lang="en-US" sz="3000" dirty="0">
                <a:latin typeface="+mn-lt"/>
              </a:rPr>
              <a:t>	- </a:t>
            </a:r>
            <a:r>
              <a:rPr lang="en-US" sz="3000" dirty="0" err="1">
                <a:latin typeface="+mn-lt"/>
              </a:rPr>
              <a:t>Đối</a:t>
            </a:r>
            <a:r>
              <a:rPr lang="en-US" sz="3000" dirty="0">
                <a:latin typeface="+mn-lt"/>
              </a:rPr>
              <a:t> </a:t>
            </a:r>
            <a:r>
              <a:rPr lang="en-US" sz="3000" dirty="0" err="1">
                <a:latin typeface="+mn-lt"/>
              </a:rPr>
              <a:t>với</a:t>
            </a:r>
            <a:r>
              <a:rPr lang="en-US" sz="3000" dirty="0">
                <a:latin typeface="+mn-lt"/>
              </a:rPr>
              <a:t> </a:t>
            </a:r>
            <a:r>
              <a:rPr lang="en-US" sz="3000" dirty="0" err="1">
                <a:latin typeface="+mn-lt"/>
              </a:rPr>
              <a:t>người</a:t>
            </a:r>
            <a:r>
              <a:rPr lang="en-US" sz="3000" dirty="0">
                <a:latin typeface="+mn-lt"/>
              </a:rPr>
              <a:t> </a:t>
            </a:r>
            <a:r>
              <a:rPr lang="en-US" sz="3000" dirty="0" err="1">
                <a:latin typeface="+mn-lt"/>
              </a:rPr>
              <a:t>đang</a:t>
            </a:r>
            <a:r>
              <a:rPr lang="en-US" sz="3000" dirty="0">
                <a:latin typeface="+mn-lt"/>
              </a:rPr>
              <a:t> </a:t>
            </a:r>
            <a:r>
              <a:rPr lang="en-US" sz="3000" dirty="0" err="1">
                <a:latin typeface="+mn-lt"/>
              </a:rPr>
              <a:t>công</a:t>
            </a:r>
            <a:r>
              <a:rPr lang="en-US" sz="3000" dirty="0">
                <a:latin typeface="+mn-lt"/>
              </a:rPr>
              <a:t> </a:t>
            </a:r>
            <a:r>
              <a:rPr lang="en-US" sz="3000" dirty="0" err="1">
                <a:latin typeface="+mn-lt"/>
              </a:rPr>
              <a:t>tác</a:t>
            </a:r>
            <a:r>
              <a:rPr lang="en-US" sz="3000" dirty="0">
                <a:latin typeface="+mn-lt"/>
              </a:rPr>
              <a:t> </a:t>
            </a:r>
            <a:r>
              <a:rPr lang="en-US" sz="3000" dirty="0" err="1">
                <a:latin typeface="+mn-lt"/>
              </a:rPr>
              <a:t>biệt</a:t>
            </a:r>
            <a:r>
              <a:rPr lang="en-US" sz="3000" dirty="0">
                <a:latin typeface="+mn-lt"/>
              </a:rPr>
              <a:t> </a:t>
            </a:r>
            <a:r>
              <a:rPr lang="en-US" sz="3000" dirty="0" err="1">
                <a:latin typeface="+mn-lt"/>
              </a:rPr>
              <a:t>phái</a:t>
            </a:r>
            <a:r>
              <a:rPr lang="en-US" sz="3000" dirty="0">
                <a:latin typeface="+mn-lt"/>
              </a:rPr>
              <a:t> </a:t>
            </a:r>
            <a:r>
              <a:rPr lang="en-US" sz="3000" dirty="0" err="1">
                <a:latin typeface="+mn-lt"/>
              </a:rPr>
              <a:t>từ</a:t>
            </a:r>
            <a:r>
              <a:rPr lang="en-US" sz="3000" dirty="0">
                <a:latin typeface="+mn-lt"/>
              </a:rPr>
              <a:t> 12 </a:t>
            </a:r>
            <a:r>
              <a:rPr lang="en-US" sz="3000" dirty="0" err="1">
                <a:latin typeface="+mn-lt"/>
              </a:rPr>
              <a:t>tháng</a:t>
            </a:r>
            <a:r>
              <a:rPr lang="en-US" sz="3000" dirty="0">
                <a:latin typeface="+mn-lt"/>
              </a:rPr>
              <a:t> </a:t>
            </a:r>
            <a:r>
              <a:rPr lang="en-US" sz="3000" dirty="0" err="1">
                <a:latin typeface="+mn-lt"/>
              </a:rPr>
              <a:t>trở</a:t>
            </a:r>
            <a:r>
              <a:rPr lang="en-US" sz="3000" dirty="0">
                <a:latin typeface="+mn-lt"/>
              </a:rPr>
              <a:t> </a:t>
            </a:r>
            <a:r>
              <a:rPr lang="en-US" sz="3000" dirty="0" err="1">
                <a:latin typeface="+mn-lt"/>
              </a:rPr>
              <a:t>lên</a:t>
            </a:r>
            <a:r>
              <a:rPr lang="en-US" sz="3000" dirty="0">
                <a:latin typeface="+mn-lt"/>
              </a:rPr>
              <a:t>, do </a:t>
            </a:r>
            <a:r>
              <a:rPr lang="en-US" sz="3000" dirty="0" err="1">
                <a:latin typeface="+mn-lt"/>
              </a:rPr>
              <a:t>tổ</a:t>
            </a:r>
            <a:r>
              <a:rPr lang="en-US" sz="3000" dirty="0">
                <a:latin typeface="+mn-lt"/>
              </a:rPr>
              <a:t> </a:t>
            </a:r>
            <a:r>
              <a:rPr lang="en-US" sz="3000" dirty="0" err="1">
                <a:latin typeface="+mn-lt"/>
              </a:rPr>
              <a:t>chức</a:t>
            </a:r>
            <a:r>
              <a:rPr lang="en-US" sz="3000" dirty="0">
                <a:latin typeface="+mn-lt"/>
              </a:rPr>
              <a:t> </a:t>
            </a:r>
            <a:r>
              <a:rPr lang="en-US" sz="3000" dirty="0" err="1">
                <a:latin typeface="+mn-lt"/>
              </a:rPr>
              <a:t>đảng</a:t>
            </a:r>
            <a:r>
              <a:rPr lang="en-US" sz="3000" dirty="0">
                <a:latin typeface="+mn-lt"/>
              </a:rPr>
              <a:t> </a:t>
            </a:r>
            <a:r>
              <a:rPr lang="en-US" sz="3000" dirty="0" err="1">
                <a:latin typeface="+mn-lt"/>
              </a:rPr>
              <a:t>nơi</a:t>
            </a:r>
            <a:r>
              <a:rPr lang="en-US" sz="3000" dirty="0">
                <a:latin typeface="+mn-lt"/>
              </a:rPr>
              <a:t> </a:t>
            </a:r>
            <a:r>
              <a:rPr lang="en-US" sz="3000" dirty="0" err="1">
                <a:latin typeface="+mn-lt"/>
              </a:rPr>
              <a:t>công</a:t>
            </a:r>
            <a:r>
              <a:rPr lang="en-US" sz="3000" dirty="0">
                <a:latin typeface="+mn-lt"/>
              </a:rPr>
              <a:t> </a:t>
            </a:r>
            <a:r>
              <a:rPr lang="en-US" sz="3000" dirty="0" err="1">
                <a:latin typeface="+mn-lt"/>
              </a:rPr>
              <a:t>tác</a:t>
            </a:r>
            <a:r>
              <a:rPr lang="en-US" sz="3000" dirty="0">
                <a:latin typeface="+mn-lt"/>
              </a:rPr>
              <a:t> </a:t>
            </a:r>
            <a:r>
              <a:rPr lang="en-US" sz="3000" dirty="0" err="1">
                <a:latin typeface="+mn-lt"/>
              </a:rPr>
              <a:t>biệt</a:t>
            </a:r>
            <a:r>
              <a:rPr lang="en-US" sz="3000" dirty="0">
                <a:latin typeface="+mn-lt"/>
              </a:rPr>
              <a:t> </a:t>
            </a:r>
            <a:r>
              <a:rPr lang="en-US" sz="3000" dirty="0" err="1">
                <a:latin typeface="+mn-lt"/>
              </a:rPr>
              <a:t>phái</a:t>
            </a:r>
            <a:r>
              <a:rPr lang="en-US" sz="3000" dirty="0">
                <a:latin typeface="+mn-lt"/>
              </a:rPr>
              <a:t> </a:t>
            </a:r>
            <a:r>
              <a:rPr lang="en-US" sz="3000" dirty="0" err="1">
                <a:latin typeface="+mn-lt"/>
              </a:rPr>
              <a:t>xem</a:t>
            </a:r>
            <a:r>
              <a:rPr lang="en-US" sz="3000" dirty="0">
                <a:latin typeface="+mn-lt"/>
              </a:rPr>
              <a:t> </a:t>
            </a:r>
            <a:r>
              <a:rPr lang="en-US" sz="3000" dirty="0" err="1">
                <a:latin typeface="+mn-lt"/>
              </a:rPr>
              <a:t>xét</a:t>
            </a:r>
            <a:r>
              <a:rPr lang="en-US" sz="3000" dirty="0">
                <a:latin typeface="+mn-lt"/>
              </a:rPr>
              <a:t>, </a:t>
            </a:r>
            <a:r>
              <a:rPr lang="en-US" sz="3000" dirty="0" err="1">
                <a:latin typeface="+mn-lt"/>
              </a:rPr>
              <a:t>kết</a:t>
            </a:r>
            <a:r>
              <a:rPr lang="en-US" sz="3000" dirty="0">
                <a:latin typeface="+mn-lt"/>
              </a:rPr>
              <a:t> </a:t>
            </a:r>
            <a:r>
              <a:rPr lang="en-US" sz="3000" dirty="0" err="1">
                <a:latin typeface="+mn-lt"/>
              </a:rPr>
              <a:t>nạp</a:t>
            </a:r>
            <a:r>
              <a:rPr lang="en-US" sz="3000" dirty="0">
                <a:latin typeface="+mn-lt"/>
              </a:rPr>
              <a:t>.</a:t>
            </a:r>
          </a:p>
          <a:p>
            <a:pPr algn="just"/>
            <a:r>
              <a:rPr lang="en-US" sz="3000" dirty="0">
                <a:latin typeface="+mn-lt"/>
              </a:rPr>
              <a:t>	- </a:t>
            </a:r>
            <a:r>
              <a:rPr lang="en-US" sz="3000" dirty="0" err="1">
                <a:latin typeface="+mn-lt"/>
              </a:rPr>
              <a:t>Người</a:t>
            </a:r>
            <a:r>
              <a:rPr lang="en-US" sz="3000" dirty="0">
                <a:latin typeface="+mn-lt"/>
              </a:rPr>
              <a:t> </a:t>
            </a:r>
            <a:r>
              <a:rPr lang="en-US" sz="3000" dirty="0" err="1">
                <a:latin typeface="+mn-lt"/>
              </a:rPr>
              <a:t>đã</a:t>
            </a:r>
            <a:r>
              <a:rPr lang="en-US" sz="3000" dirty="0">
                <a:latin typeface="+mn-lt"/>
              </a:rPr>
              <a:t> </a:t>
            </a:r>
            <a:r>
              <a:rPr lang="en-US" sz="3000" dirty="0" err="1">
                <a:latin typeface="+mn-lt"/>
              </a:rPr>
              <a:t>tốt</a:t>
            </a:r>
            <a:r>
              <a:rPr lang="en-US" sz="3000" dirty="0">
                <a:latin typeface="+mn-lt"/>
              </a:rPr>
              <a:t> </a:t>
            </a:r>
            <a:r>
              <a:rPr lang="en-US" sz="3000" dirty="0" err="1">
                <a:latin typeface="+mn-lt"/>
              </a:rPr>
              <a:t>nghiệp</a:t>
            </a:r>
            <a:r>
              <a:rPr lang="en-US" sz="3000" dirty="0">
                <a:latin typeface="+mn-lt"/>
              </a:rPr>
              <a:t> </a:t>
            </a:r>
            <a:r>
              <a:rPr lang="en-US" sz="3000" dirty="0" err="1">
                <a:latin typeface="+mn-lt"/>
              </a:rPr>
              <a:t>ra</a:t>
            </a:r>
            <a:r>
              <a:rPr lang="en-US" sz="3000" dirty="0">
                <a:latin typeface="+mn-lt"/>
              </a:rPr>
              <a:t> </a:t>
            </a:r>
            <a:r>
              <a:rPr lang="en-US" sz="3000" dirty="0" err="1">
                <a:latin typeface="+mn-lt"/>
              </a:rPr>
              <a:t>trường</a:t>
            </a:r>
            <a:r>
              <a:rPr lang="en-US" sz="3000" dirty="0">
                <a:latin typeface="+mn-lt"/>
              </a:rPr>
              <a:t> </a:t>
            </a:r>
            <a:r>
              <a:rPr lang="en-US" sz="3000" dirty="0" err="1">
                <a:latin typeface="+mn-lt"/>
              </a:rPr>
              <a:t>về</a:t>
            </a:r>
            <a:r>
              <a:rPr lang="en-US" sz="3000" dirty="0">
                <a:latin typeface="+mn-lt"/>
              </a:rPr>
              <a:t> </a:t>
            </a:r>
            <a:r>
              <a:rPr lang="en-US" sz="3000" dirty="0" err="1">
                <a:latin typeface="+mn-lt"/>
              </a:rPr>
              <a:t>địa</a:t>
            </a:r>
            <a:r>
              <a:rPr lang="en-US" sz="3000" dirty="0">
                <a:latin typeface="+mn-lt"/>
              </a:rPr>
              <a:t> </a:t>
            </a:r>
            <a:r>
              <a:rPr lang="en-US" sz="3000" dirty="0" err="1">
                <a:latin typeface="+mn-lt"/>
              </a:rPr>
              <a:t>phương</a:t>
            </a:r>
            <a:r>
              <a:rPr lang="en-US" sz="3000" dirty="0">
                <a:latin typeface="+mn-lt"/>
              </a:rPr>
              <a:t> </a:t>
            </a:r>
            <a:r>
              <a:rPr lang="en-US" sz="3000" dirty="0" err="1">
                <a:latin typeface="+mn-lt"/>
              </a:rPr>
              <a:t>chờ</a:t>
            </a:r>
            <a:r>
              <a:rPr lang="en-US" sz="3000" dirty="0">
                <a:latin typeface="+mn-lt"/>
              </a:rPr>
              <a:t> </a:t>
            </a:r>
            <a:r>
              <a:rPr lang="en-US" sz="3000" dirty="0" err="1">
                <a:latin typeface="+mn-lt"/>
              </a:rPr>
              <a:t>việc</a:t>
            </a:r>
            <a:r>
              <a:rPr lang="en-US" sz="3000" dirty="0">
                <a:latin typeface="+mn-lt"/>
              </a:rPr>
              <a:t> </a:t>
            </a:r>
            <a:r>
              <a:rPr lang="en-US" sz="3000" dirty="0" err="1">
                <a:latin typeface="+mn-lt"/>
              </a:rPr>
              <a:t>làm</a:t>
            </a:r>
            <a:r>
              <a:rPr lang="en-US" sz="3000" dirty="0">
                <a:latin typeface="+mn-lt"/>
              </a:rPr>
              <a:t> </a:t>
            </a:r>
            <a:r>
              <a:rPr lang="en-US" sz="3000" dirty="0" err="1">
                <a:latin typeface="+mn-lt"/>
              </a:rPr>
              <a:t>thì</a:t>
            </a:r>
            <a:r>
              <a:rPr lang="en-US" sz="3000" dirty="0">
                <a:latin typeface="+mn-lt"/>
              </a:rPr>
              <a:t> </a:t>
            </a:r>
            <a:r>
              <a:rPr lang="en-US" sz="3000" dirty="0" err="1">
                <a:latin typeface="+mn-lt"/>
              </a:rPr>
              <a:t>tổ</a:t>
            </a:r>
            <a:r>
              <a:rPr lang="en-US" sz="3000" dirty="0">
                <a:latin typeface="+mn-lt"/>
              </a:rPr>
              <a:t> </a:t>
            </a:r>
            <a:r>
              <a:rPr lang="en-US" sz="3000" dirty="0" err="1">
                <a:latin typeface="+mn-lt"/>
              </a:rPr>
              <a:t>chức</a:t>
            </a:r>
            <a:r>
              <a:rPr lang="en-US" sz="3000" dirty="0">
                <a:latin typeface="+mn-lt"/>
              </a:rPr>
              <a:t> </a:t>
            </a:r>
            <a:r>
              <a:rPr lang="en-US" sz="3000" dirty="0" err="1">
                <a:latin typeface="+mn-lt"/>
              </a:rPr>
              <a:t>đảng</a:t>
            </a:r>
            <a:r>
              <a:rPr lang="en-US" sz="3000" dirty="0">
                <a:latin typeface="+mn-lt"/>
              </a:rPr>
              <a:t> </a:t>
            </a:r>
            <a:r>
              <a:rPr lang="en-US" sz="3000" dirty="0" err="1">
                <a:latin typeface="+mn-lt"/>
              </a:rPr>
              <a:t>địa</a:t>
            </a:r>
            <a:r>
              <a:rPr lang="en-US" sz="3000" dirty="0">
                <a:latin typeface="+mn-lt"/>
              </a:rPr>
              <a:t> </a:t>
            </a:r>
            <a:r>
              <a:rPr lang="en-US" sz="3000" dirty="0" err="1">
                <a:latin typeface="+mn-lt"/>
              </a:rPr>
              <a:t>phương</a:t>
            </a:r>
            <a:r>
              <a:rPr lang="en-US" sz="3000" dirty="0">
                <a:latin typeface="+mn-lt"/>
              </a:rPr>
              <a:t> </a:t>
            </a:r>
            <a:r>
              <a:rPr lang="en-US" sz="3000" dirty="0" err="1">
                <a:latin typeface="+mn-lt"/>
              </a:rPr>
              <a:t>xem</a:t>
            </a:r>
            <a:r>
              <a:rPr lang="en-US" sz="3000" dirty="0">
                <a:latin typeface="+mn-lt"/>
              </a:rPr>
              <a:t> </a:t>
            </a:r>
            <a:r>
              <a:rPr lang="en-US" sz="3000" dirty="0" err="1">
                <a:latin typeface="+mn-lt"/>
              </a:rPr>
              <a:t>xét</a:t>
            </a:r>
            <a:r>
              <a:rPr lang="en-US" sz="3000" dirty="0">
                <a:latin typeface="+mn-lt"/>
              </a:rPr>
              <a:t> </a:t>
            </a:r>
            <a:r>
              <a:rPr lang="en-US" sz="3000" dirty="0" err="1">
                <a:latin typeface="+mn-lt"/>
              </a:rPr>
              <a:t>kết</a:t>
            </a:r>
            <a:r>
              <a:rPr lang="en-US" sz="3000" dirty="0">
                <a:latin typeface="+mn-lt"/>
              </a:rPr>
              <a:t> </a:t>
            </a:r>
            <a:r>
              <a:rPr lang="en-US" sz="3000" dirty="0" err="1">
                <a:latin typeface="+mn-lt"/>
              </a:rPr>
              <a:t>nạp</a:t>
            </a:r>
            <a:r>
              <a:rPr lang="en-US" sz="3000" dirty="0">
                <a:latin typeface="+mn-lt"/>
              </a:rPr>
              <a:t>.</a:t>
            </a:r>
          </a:p>
          <a:p>
            <a:pPr algn="just"/>
            <a:r>
              <a:rPr lang="en-US" sz="3000" dirty="0">
                <a:latin typeface="+mn-lt"/>
              </a:rPr>
              <a:t>	- </a:t>
            </a:r>
            <a:r>
              <a:rPr lang="en-US" sz="3000" dirty="0" err="1">
                <a:latin typeface="+mn-lt"/>
              </a:rPr>
              <a:t>Người</a:t>
            </a:r>
            <a:r>
              <a:rPr lang="en-US" sz="3000" dirty="0">
                <a:latin typeface="+mn-lt"/>
              </a:rPr>
              <a:t> </a:t>
            </a:r>
            <a:r>
              <a:rPr lang="en-US" sz="3000" dirty="0" err="1">
                <a:latin typeface="+mn-lt"/>
              </a:rPr>
              <a:t>đang</a:t>
            </a:r>
            <a:r>
              <a:rPr lang="en-US" sz="3000" dirty="0">
                <a:latin typeface="+mn-lt"/>
              </a:rPr>
              <a:t> </a:t>
            </a:r>
            <a:r>
              <a:rPr lang="en-US" sz="3000" dirty="0" err="1">
                <a:latin typeface="+mn-lt"/>
              </a:rPr>
              <a:t>làm</a:t>
            </a:r>
            <a:r>
              <a:rPr lang="en-US" sz="3000" dirty="0">
                <a:latin typeface="+mn-lt"/>
              </a:rPr>
              <a:t> </a:t>
            </a:r>
            <a:r>
              <a:rPr lang="en-US" sz="3000" dirty="0" err="1">
                <a:latin typeface="+mn-lt"/>
              </a:rPr>
              <a:t>hợp</a:t>
            </a:r>
            <a:r>
              <a:rPr lang="en-US" sz="3000" dirty="0">
                <a:latin typeface="+mn-lt"/>
              </a:rPr>
              <a:t> </a:t>
            </a:r>
            <a:r>
              <a:rPr lang="en-US" sz="3000" dirty="0" err="1">
                <a:latin typeface="+mn-lt"/>
              </a:rPr>
              <a:t>đồng</a:t>
            </a:r>
            <a:r>
              <a:rPr lang="en-US" sz="3000" dirty="0">
                <a:latin typeface="+mn-lt"/>
              </a:rPr>
              <a:t> </a:t>
            </a:r>
            <a:r>
              <a:rPr lang="en-US" sz="3000" dirty="0" err="1">
                <a:latin typeface="+mn-lt"/>
              </a:rPr>
              <a:t>từ</a:t>
            </a:r>
            <a:r>
              <a:rPr lang="en-US" sz="3000" dirty="0">
                <a:latin typeface="+mn-lt"/>
              </a:rPr>
              <a:t> 12 </a:t>
            </a:r>
            <a:r>
              <a:rPr lang="en-US" sz="3000" dirty="0" err="1">
                <a:latin typeface="+mn-lt"/>
              </a:rPr>
              <a:t>tháng</a:t>
            </a:r>
            <a:r>
              <a:rPr lang="en-US" sz="3000" dirty="0">
                <a:latin typeface="+mn-lt"/>
              </a:rPr>
              <a:t> </a:t>
            </a:r>
            <a:r>
              <a:rPr lang="en-US" sz="3000" dirty="0" err="1">
                <a:latin typeface="+mn-lt"/>
              </a:rPr>
              <a:t>trở</a:t>
            </a:r>
            <a:r>
              <a:rPr lang="en-US" sz="3000" dirty="0">
                <a:latin typeface="+mn-lt"/>
              </a:rPr>
              <a:t> </a:t>
            </a:r>
            <a:r>
              <a:rPr lang="en-US" sz="3000" dirty="0" err="1">
                <a:latin typeface="+mn-lt"/>
              </a:rPr>
              <a:t>lên</a:t>
            </a:r>
            <a:r>
              <a:rPr lang="en-US" sz="3000" dirty="0">
                <a:latin typeface="+mn-lt"/>
              </a:rPr>
              <a:t> (</a:t>
            </a:r>
            <a:r>
              <a:rPr lang="en-US" sz="3000" dirty="0" err="1">
                <a:latin typeface="+mn-lt"/>
              </a:rPr>
              <a:t>không</a:t>
            </a:r>
            <a:r>
              <a:rPr lang="en-US" sz="3000" dirty="0">
                <a:latin typeface="+mn-lt"/>
              </a:rPr>
              <a:t> </a:t>
            </a:r>
            <a:r>
              <a:rPr lang="en-US" sz="3000" dirty="0" err="1">
                <a:latin typeface="+mn-lt"/>
              </a:rPr>
              <a:t>thời</a:t>
            </a:r>
            <a:r>
              <a:rPr lang="en-US" sz="3000" dirty="0">
                <a:latin typeface="+mn-lt"/>
              </a:rPr>
              <a:t> </a:t>
            </a:r>
            <a:r>
              <a:rPr lang="en-US" sz="3000" dirty="0" err="1">
                <a:latin typeface="+mn-lt"/>
              </a:rPr>
              <a:t>hạn</a:t>
            </a:r>
            <a:r>
              <a:rPr lang="en-US" sz="3000" dirty="0">
                <a:latin typeface="+mn-lt"/>
              </a:rPr>
              <a:t>) </a:t>
            </a:r>
            <a:r>
              <a:rPr lang="en-US" sz="3000" dirty="0" err="1">
                <a:latin typeface="+mn-lt"/>
              </a:rPr>
              <a:t>tại</a:t>
            </a:r>
            <a:r>
              <a:rPr lang="en-US" sz="3000" dirty="0">
                <a:latin typeface="+mn-lt"/>
              </a:rPr>
              <a:t> </a:t>
            </a:r>
            <a:r>
              <a:rPr lang="en-US" sz="3000" dirty="0" err="1">
                <a:latin typeface="+mn-lt"/>
              </a:rPr>
              <a:t>cơ</a:t>
            </a:r>
            <a:r>
              <a:rPr lang="en-US" sz="3000" dirty="0">
                <a:latin typeface="+mn-lt"/>
              </a:rPr>
              <a:t> </a:t>
            </a:r>
            <a:r>
              <a:rPr lang="en-US" sz="3000" dirty="0" err="1">
                <a:latin typeface="+mn-lt"/>
              </a:rPr>
              <a:t>quan</a:t>
            </a:r>
            <a:r>
              <a:rPr lang="en-US" sz="3000" dirty="0">
                <a:latin typeface="+mn-lt"/>
              </a:rPr>
              <a:t>, </a:t>
            </a:r>
            <a:r>
              <a:rPr lang="en-US" sz="3000" dirty="0" err="1">
                <a:latin typeface="+mn-lt"/>
              </a:rPr>
              <a:t>đơn</a:t>
            </a:r>
            <a:r>
              <a:rPr lang="en-US" sz="3000" dirty="0">
                <a:latin typeface="+mn-lt"/>
              </a:rPr>
              <a:t> </a:t>
            </a:r>
            <a:r>
              <a:rPr lang="en-US" sz="3000" dirty="0" err="1">
                <a:latin typeface="+mn-lt"/>
              </a:rPr>
              <a:t>vị</a:t>
            </a:r>
            <a:r>
              <a:rPr lang="en-US" sz="3000" dirty="0">
                <a:latin typeface="+mn-lt"/>
              </a:rPr>
              <a:t> </a:t>
            </a:r>
            <a:r>
              <a:rPr lang="en-US" sz="3000" dirty="0" err="1">
                <a:latin typeface="+mn-lt"/>
              </a:rPr>
              <a:t>sự</a:t>
            </a:r>
            <a:r>
              <a:rPr lang="en-US" sz="3000" dirty="0">
                <a:latin typeface="+mn-lt"/>
              </a:rPr>
              <a:t> </a:t>
            </a:r>
            <a:r>
              <a:rPr lang="en-US" sz="3000" dirty="0" err="1">
                <a:latin typeface="+mn-lt"/>
              </a:rPr>
              <a:t>nghiệp</a:t>
            </a:r>
            <a:r>
              <a:rPr lang="en-US" sz="3000" dirty="0">
                <a:latin typeface="+mn-lt"/>
              </a:rPr>
              <a:t> </a:t>
            </a:r>
            <a:r>
              <a:rPr lang="en-US" sz="3000" dirty="0" err="1">
                <a:latin typeface="+mn-lt"/>
              </a:rPr>
              <a:t>thì</a:t>
            </a:r>
            <a:r>
              <a:rPr lang="en-US" sz="3000" dirty="0">
                <a:latin typeface="+mn-lt"/>
              </a:rPr>
              <a:t> </a:t>
            </a:r>
            <a:r>
              <a:rPr lang="en-US" sz="3000" dirty="0" err="1">
                <a:latin typeface="+mn-lt"/>
              </a:rPr>
              <a:t>tổ</a:t>
            </a:r>
            <a:r>
              <a:rPr lang="en-US" sz="3000" dirty="0">
                <a:latin typeface="+mn-lt"/>
              </a:rPr>
              <a:t> </a:t>
            </a:r>
            <a:r>
              <a:rPr lang="en-US" sz="3000" dirty="0" err="1">
                <a:latin typeface="+mn-lt"/>
              </a:rPr>
              <a:t>chức</a:t>
            </a:r>
            <a:r>
              <a:rPr lang="en-US" sz="3000" dirty="0">
                <a:latin typeface="+mn-lt"/>
              </a:rPr>
              <a:t> </a:t>
            </a:r>
            <a:r>
              <a:rPr lang="en-US" sz="3000" dirty="0" err="1">
                <a:latin typeface="+mn-lt"/>
              </a:rPr>
              <a:t>đảng</a:t>
            </a:r>
            <a:r>
              <a:rPr lang="en-US" sz="3000" dirty="0">
                <a:latin typeface="+mn-lt"/>
              </a:rPr>
              <a:t> </a:t>
            </a:r>
            <a:r>
              <a:rPr lang="en-US" sz="3000" dirty="0" err="1">
                <a:latin typeface="+mn-lt"/>
              </a:rPr>
              <a:t>của</a:t>
            </a:r>
            <a:r>
              <a:rPr lang="en-US" sz="3000" dirty="0">
                <a:latin typeface="+mn-lt"/>
              </a:rPr>
              <a:t> </a:t>
            </a:r>
            <a:r>
              <a:rPr lang="en-US" sz="3000" dirty="0" err="1">
                <a:latin typeface="+mn-lt"/>
              </a:rPr>
              <a:t>cơ</a:t>
            </a:r>
            <a:r>
              <a:rPr lang="en-US" sz="3000" dirty="0">
                <a:latin typeface="+mn-lt"/>
              </a:rPr>
              <a:t> </a:t>
            </a:r>
            <a:r>
              <a:rPr lang="en-US" sz="3000" dirty="0" err="1">
                <a:latin typeface="+mn-lt"/>
              </a:rPr>
              <a:t>quan</a:t>
            </a:r>
            <a:r>
              <a:rPr lang="en-US" sz="3000" dirty="0">
                <a:latin typeface="+mn-lt"/>
              </a:rPr>
              <a:t>, </a:t>
            </a:r>
            <a:r>
              <a:rPr lang="en-US" sz="3000" dirty="0" err="1">
                <a:latin typeface="+mn-lt"/>
              </a:rPr>
              <a:t>đơn</a:t>
            </a:r>
            <a:r>
              <a:rPr lang="en-US" sz="3000" dirty="0">
                <a:latin typeface="+mn-lt"/>
              </a:rPr>
              <a:t> </a:t>
            </a:r>
            <a:r>
              <a:rPr lang="en-US" sz="3000" dirty="0" err="1">
                <a:latin typeface="+mn-lt"/>
              </a:rPr>
              <a:t>vị</a:t>
            </a:r>
            <a:r>
              <a:rPr lang="en-US" sz="3000" dirty="0">
                <a:latin typeface="+mn-lt"/>
              </a:rPr>
              <a:t> </a:t>
            </a:r>
            <a:r>
              <a:rPr lang="en-US" sz="3000" dirty="0" err="1">
                <a:latin typeface="+mn-lt"/>
              </a:rPr>
              <a:t>sự</a:t>
            </a:r>
            <a:r>
              <a:rPr lang="en-US" sz="3000" dirty="0">
                <a:latin typeface="+mn-lt"/>
              </a:rPr>
              <a:t> </a:t>
            </a:r>
            <a:r>
              <a:rPr lang="en-US" sz="3000" dirty="0" err="1">
                <a:latin typeface="+mn-lt"/>
              </a:rPr>
              <a:t>nghiệp</a:t>
            </a:r>
            <a:r>
              <a:rPr lang="en-US" sz="3000" dirty="0">
                <a:latin typeface="+mn-lt"/>
              </a:rPr>
              <a:t> </a:t>
            </a:r>
            <a:r>
              <a:rPr lang="en-US" sz="3000" dirty="0" err="1">
                <a:latin typeface="+mn-lt"/>
              </a:rPr>
              <a:t>nơi</a:t>
            </a:r>
            <a:r>
              <a:rPr lang="en-US" sz="3000" dirty="0">
                <a:latin typeface="+mn-lt"/>
              </a:rPr>
              <a:t> </a:t>
            </a:r>
            <a:r>
              <a:rPr lang="en-US" sz="3000" dirty="0" err="1">
                <a:latin typeface="+mn-lt"/>
              </a:rPr>
              <a:t>người</a:t>
            </a:r>
            <a:r>
              <a:rPr lang="en-US" sz="3000" dirty="0">
                <a:latin typeface="+mn-lt"/>
              </a:rPr>
              <a:t> </a:t>
            </a:r>
            <a:r>
              <a:rPr lang="en-US" sz="3000" dirty="0" err="1">
                <a:latin typeface="+mn-lt"/>
              </a:rPr>
              <a:t>đó</a:t>
            </a:r>
            <a:r>
              <a:rPr lang="en-US" sz="3000" dirty="0">
                <a:latin typeface="+mn-lt"/>
              </a:rPr>
              <a:t> </a:t>
            </a:r>
            <a:r>
              <a:rPr lang="en-US" sz="3000" dirty="0" err="1">
                <a:latin typeface="+mn-lt"/>
              </a:rPr>
              <a:t>làm</a:t>
            </a:r>
            <a:r>
              <a:rPr lang="en-US" sz="3000" dirty="0">
                <a:latin typeface="+mn-lt"/>
              </a:rPr>
              <a:t> </a:t>
            </a:r>
            <a:r>
              <a:rPr lang="en-US" sz="3000" dirty="0" err="1">
                <a:latin typeface="+mn-lt"/>
              </a:rPr>
              <a:t>việc</a:t>
            </a:r>
            <a:r>
              <a:rPr lang="en-US" sz="3000" dirty="0">
                <a:latin typeface="+mn-lt"/>
              </a:rPr>
              <a:t> </a:t>
            </a:r>
            <a:r>
              <a:rPr lang="en-US" sz="3000" dirty="0" err="1">
                <a:latin typeface="+mn-lt"/>
              </a:rPr>
              <a:t>xem</a:t>
            </a:r>
            <a:r>
              <a:rPr lang="en-US" sz="3000" dirty="0">
                <a:latin typeface="+mn-lt"/>
              </a:rPr>
              <a:t> </a:t>
            </a:r>
            <a:r>
              <a:rPr lang="en-US" sz="3000" dirty="0" err="1">
                <a:latin typeface="+mn-lt"/>
              </a:rPr>
              <a:t>xét</a:t>
            </a:r>
            <a:r>
              <a:rPr lang="en-US" sz="3000" dirty="0">
                <a:latin typeface="+mn-lt"/>
              </a:rPr>
              <a:t>, </a:t>
            </a:r>
            <a:r>
              <a:rPr lang="en-US" sz="3000" dirty="0" err="1">
                <a:latin typeface="+mn-lt"/>
              </a:rPr>
              <a:t>kết</a:t>
            </a:r>
            <a:r>
              <a:rPr lang="en-US" sz="3000" dirty="0">
                <a:latin typeface="+mn-lt"/>
              </a:rPr>
              <a:t> </a:t>
            </a:r>
            <a:r>
              <a:rPr lang="en-US" sz="3000" dirty="0" err="1">
                <a:latin typeface="+mn-lt"/>
              </a:rPr>
              <a:t>nạp</a:t>
            </a:r>
            <a:r>
              <a:rPr lang="en-US" sz="3000" dirty="0">
                <a:latin typeface="+mn-lt"/>
              </a:rPr>
              <a:t>.</a:t>
            </a:r>
          </a:p>
          <a:p>
            <a:pPr algn="just"/>
            <a:r>
              <a:rPr lang="en-US" sz="3000" dirty="0">
                <a:latin typeface="+mn-lt"/>
              </a:rPr>
              <a:t>	- </a:t>
            </a:r>
            <a:r>
              <a:rPr lang="en-US" sz="3000" dirty="0" err="1">
                <a:latin typeface="+mn-lt"/>
              </a:rPr>
              <a:t>Người</a:t>
            </a:r>
            <a:r>
              <a:rPr lang="en-US" sz="3000" dirty="0">
                <a:latin typeface="+mn-lt"/>
              </a:rPr>
              <a:t> </a:t>
            </a:r>
            <a:r>
              <a:rPr lang="en-US" sz="3000" dirty="0" err="1">
                <a:latin typeface="+mn-lt"/>
              </a:rPr>
              <a:t>đang</a:t>
            </a:r>
            <a:r>
              <a:rPr lang="en-US" sz="3000" dirty="0">
                <a:latin typeface="+mn-lt"/>
              </a:rPr>
              <a:t> </a:t>
            </a:r>
            <a:r>
              <a:rPr lang="en-US" sz="3000" dirty="0" err="1">
                <a:latin typeface="+mn-lt"/>
              </a:rPr>
              <a:t>làm</a:t>
            </a:r>
            <a:r>
              <a:rPr lang="en-US" sz="3000" dirty="0">
                <a:latin typeface="+mn-lt"/>
              </a:rPr>
              <a:t> </a:t>
            </a:r>
            <a:r>
              <a:rPr lang="en-US" sz="3000" dirty="0" err="1">
                <a:latin typeface="+mn-lt"/>
              </a:rPr>
              <a:t>hợp</a:t>
            </a:r>
            <a:r>
              <a:rPr lang="en-US" sz="3000" dirty="0">
                <a:latin typeface="+mn-lt"/>
              </a:rPr>
              <a:t> </a:t>
            </a:r>
            <a:r>
              <a:rPr lang="en-US" sz="3000" dirty="0" err="1">
                <a:latin typeface="+mn-lt"/>
              </a:rPr>
              <a:t>đồng</a:t>
            </a:r>
            <a:r>
              <a:rPr lang="en-US" sz="3000" dirty="0">
                <a:latin typeface="+mn-lt"/>
              </a:rPr>
              <a:t> </a:t>
            </a:r>
            <a:r>
              <a:rPr lang="en-US" sz="3000" dirty="0" err="1">
                <a:latin typeface="+mn-lt"/>
              </a:rPr>
              <a:t>dưới</a:t>
            </a:r>
            <a:r>
              <a:rPr lang="en-US" sz="3000" dirty="0">
                <a:latin typeface="+mn-lt"/>
              </a:rPr>
              <a:t> 12 </a:t>
            </a:r>
            <a:r>
              <a:rPr lang="en-US" sz="3000" dirty="0" err="1">
                <a:latin typeface="+mn-lt"/>
              </a:rPr>
              <a:t>tháng</a:t>
            </a:r>
            <a:r>
              <a:rPr lang="en-US" sz="3000" dirty="0">
                <a:latin typeface="+mn-lt"/>
              </a:rPr>
              <a:t> (</a:t>
            </a:r>
            <a:r>
              <a:rPr lang="en-US" sz="3000" dirty="0" err="1">
                <a:latin typeface="+mn-lt"/>
              </a:rPr>
              <a:t>có</a:t>
            </a:r>
            <a:r>
              <a:rPr lang="en-US" sz="3000" dirty="0">
                <a:latin typeface="+mn-lt"/>
              </a:rPr>
              <a:t> </a:t>
            </a:r>
            <a:r>
              <a:rPr lang="en-US" sz="3000" dirty="0" err="1">
                <a:latin typeface="+mn-lt"/>
              </a:rPr>
              <a:t>thời</a:t>
            </a:r>
            <a:r>
              <a:rPr lang="en-US" sz="3000" dirty="0">
                <a:latin typeface="+mn-lt"/>
              </a:rPr>
              <a:t> </a:t>
            </a:r>
            <a:r>
              <a:rPr lang="en-US" sz="3000" dirty="0" err="1">
                <a:latin typeface="+mn-lt"/>
              </a:rPr>
              <a:t>hạn</a:t>
            </a:r>
            <a:r>
              <a:rPr lang="en-US" sz="3000" dirty="0">
                <a:latin typeface="+mn-lt"/>
              </a:rPr>
              <a:t>) </a:t>
            </a:r>
            <a:r>
              <a:rPr lang="en-US" sz="3000" dirty="0" err="1">
                <a:latin typeface="+mn-lt"/>
              </a:rPr>
              <a:t>tại</a:t>
            </a:r>
            <a:r>
              <a:rPr lang="en-US" sz="3000" dirty="0">
                <a:latin typeface="+mn-lt"/>
              </a:rPr>
              <a:t> </a:t>
            </a:r>
            <a:r>
              <a:rPr lang="en-US" sz="3000" dirty="0" err="1">
                <a:latin typeface="+mn-lt"/>
              </a:rPr>
              <a:t>cơ</a:t>
            </a:r>
            <a:r>
              <a:rPr lang="en-US" sz="3000" dirty="0">
                <a:latin typeface="+mn-lt"/>
              </a:rPr>
              <a:t> </a:t>
            </a:r>
            <a:r>
              <a:rPr lang="en-US" sz="3000" dirty="0" err="1">
                <a:latin typeface="+mn-lt"/>
              </a:rPr>
              <a:t>quan</a:t>
            </a:r>
            <a:r>
              <a:rPr lang="en-US" sz="3000" dirty="0">
                <a:latin typeface="+mn-lt"/>
              </a:rPr>
              <a:t>, </a:t>
            </a:r>
            <a:r>
              <a:rPr lang="en-US" sz="3000" dirty="0" err="1">
                <a:latin typeface="+mn-lt"/>
              </a:rPr>
              <a:t>đơn</a:t>
            </a:r>
            <a:r>
              <a:rPr lang="en-US" sz="3000" dirty="0">
                <a:latin typeface="+mn-lt"/>
              </a:rPr>
              <a:t> </a:t>
            </a:r>
            <a:r>
              <a:rPr lang="en-US" sz="3000" dirty="0" err="1">
                <a:latin typeface="+mn-lt"/>
              </a:rPr>
              <a:t>vị</a:t>
            </a:r>
            <a:r>
              <a:rPr lang="en-US" sz="3000" dirty="0">
                <a:latin typeface="+mn-lt"/>
              </a:rPr>
              <a:t> </a:t>
            </a:r>
            <a:r>
              <a:rPr lang="en-US" sz="3000" dirty="0" err="1">
                <a:latin typeface="+mn-lt"/>
              </a:rPr>
              <a:t>sự</a:t>
            </a:r>
            <a:r>
              <a:rPr lang="en-US" sz="3000" dirty="0">
                <a:latin typeface="+mn-lt"/>
              </a:rPr>
              <a:t> </a:t>
            </a:r>
            <a:r>
              <a:rPr lang="en-US" sz="3000" dirty="0" err="1">
                <a:latin typeface="+mn-lt"/>
              </a:rPr>
              <a:t>nghiệp</a:t>
            </a:r>
            <a:r>
              <a:rPr lang="en-US" sz="3000" dirty="0">
                <a:latin typeface="+mn-lt"/>
              </a:rPr>
              <a:t> </a:t>
            </a:r>
            <a:r>
              <a:rPr lang="en-US" sz="3000" dirty="0" err="1">
                <a:latin typeface="+mn-lt"/>
              </a:rPr>
              <a:t>thì</a:t>
            </a:r>
            <a:r>
              <a:rPr lang="en-US" sz="3000" dirty="0">
                <a:latin typeface="+mn-lt"/>
              </a:rPr>
              <a:t> </a:t>
            </a:r>
            <a:r>
              <a:rPr lang="en-US" sz="3000" dirty="0" err="1">
                <a:latin typeface="+mn-lt"/>
              </a:rPr>
              <a:t>tổ</a:t>
            </a:r>
            <a:r>
              <a:rPr lang="en-US" sz="3000" dirty="0">
                <a:latin typeface="+mn-lt"/>
              </a:rPr>
              <a:t> </a:t>
            </a:r>
            <a:r>
              <a:rPr lang="en-US" sz="3000" dirty="0" err="1">
                <a:latin typeface="+mn-lt"/>
              </a:rPr>
              <a:t>chức</a:t>
            </a:r>
            <a:r>
              <a:rPr lang="en-US" sz="3000" dirty="0">
                <a:latin typeface="+mn-lt"/>
              </a:rPr>
              <a:t> </a:t>
            </a:r>
            <a:r>
              <a:rPr lang="en-US" sz="3000" dirty="0" err="1">
                <a:latin typeface="+mn-lt"/>
              </a:rPr>
              <a:t>đảng</a:t>
            </a:r>
            <a:r>
              <a:rPr lang="en-US" sz="3000" dirty="0">
                <a:latin typeface="+mn-lt"/>
              </a:rPr>
              <a:t> </a:t>
            </a:r>
            <a:r>
              <a:rPr lang="en-US" sz="3000" dirty="0" err="1">
                <a:latin typeface="+mn-lt"/>
              </a:rPr>
              <a:t>nơi</a:t>
            </a:r>
            <a:r>
              <a:rPr lang="en-US" sz="3000" dirty="0">
                <a:latin typeface="+mn-lt"/>
              </a:rPr>
              <a:t> </a:t>
            </a:r>
            <a:r>
              <a:rPr lang="en-US" sz="3000" dirty="0" err="1">
                <a:latin typeface="+mn-lt"/>
              </a:rPr>
              <a:t>cư</a:t>
            </a:r>
            <a:r>
              <a:rPr lang="en-US" sz="3000" dirty="0">
                <a:latin typeface="+mn-lt"/>
              </a:rPr>
              <a:t> </a:t>
            </a:r>
            <a:r>
              <a:rPr lang="en-US" sz="3000" dirty="0" err="1">
                <a:latin typeface="+mn-lt"/>
              </a:rPr>
              <a:t>trú</a:t>
            </a:r>
            <a:r>
              <a:rPr lang="en-US" sz="3000" dirty="0">
                <a:latin typeface="+mn-lt"/>
              </a:rPr>
              <a:t> </a:t>
            </a:r>
            <a:r>
              <a:rPr lang="en-US" sz="3000" dirty="0" err="1">
                <a:latin typeface="+mn-lt"/>
              </a:rPr>
              <a:t>xem</a:t>
            </a:r>
            <a:r>
              <a:rPr lang="en-US" sz="3000" dirty="0">
                <a:latin typeface="+mn-lt"/>
              </a:rPr>
              <a:t> </a:t>
            </a:r>
            <a:r>
              <a:rPr lang="en-US" sz="3000" dirty="0" err="1">
                <a:latin typeface="+mn-lt"/>
              </a:rPr>
              <a:t>xét</a:t>
            </a:r>
            <a:r>
              <a:rPr lang="en-US" sz="3000" dirty="0">
                <a:latin typeface="+mn-lt"/>
              </a:rPr>
              <a:t> </a:t>
            </a:r>
            <a:r>
              <a:rPr lang="en-US" sz="3000" dirty="0" err="1">
                <a:latin typeface="+mn-lt"/>
              </a:rPr>
              <a:t>kết</a:t>
            </a:r>
            <a:r>
              <a:rPr lang="en-US" sz="3000" dirty="0">
                <a:latin typeface="+mn-lt"/>
              </a:rPr>
              <a:t> </a:t>
            </a:r>
            <a:r>
              <a:rPr lang="en-US" sz="3000" dirty="0" err="1">
                <a:latin typeface="+mn-lt"/>
              </a:rPr>
              <a:t>nạp</a:t>
            </a:r>
            <a:r>
              <a:rPr lang="en-US" sz="3000" dirty="0">
                <a:latin typeface="+mn-lt"/>
              </a:rPr>
              <a:t>; </a:t>
            </a:r>
            <a:r>
              <a:rPr lang="en-US" sz="3000" dirty="0" err="1">
                <a:latin typeface="+mn-lt"/>
              </a:rPr>
              <a:t>trước</a:t>
            </a:r>
            <a:r>
              <a:rPr lang="en-US" sz="3000" dirty="0">
                <a:latin typeface="+mn-lt"/>
              </a:rPr>
              <a:t> </a:t>
            </a:r>
            <a:r>
              <a:rPr lang="en-US" sz="3000" dirty="0" err="1">
                <a:latin typeface="+mn-lt"/>
              </a:rPr>
              <a:t>khi</a:t>
            </a:r>
            <a:r>
              <a:rPr lang="en-US" sz="3000" dirty="0">
                <a:latin typeface="+mn-lt"/>
              </a:rPr>
              <a:t> </a:t>
            </a:r>
            <a:r>
              <a:rPr lang="en-US" sz="3000" dirty="0" err="1">
                <a:latin typeface="+mn-lt"/>
              </a:rPr>
              <a:t>làm</a:t>
            </a:r>
            <a:r>
              <a:rPr lang="en-US" sz="3000" dirty="0">
                <a:latin typeface="+mn-lt"/>
              </a:rPr>
              <a:t> </a:t>
            </a:r>
            <a:r>
              <a:rPr lang="en-US" sz="3000" dirty="0" err="1">
                <a:latin typeface="+mn-lt"/>
              </a:rPr>
              <a:t>thủ</a:t>
            </a:r>
            <a:r>
              <a:rPr lang="en-US" sz="3000" dirty="0">
                <a:latin typeface="+mn-lt"/>
              </a:rPr>
              <a:t> </a:t>
            </a:r>
            <a:r>
              <a:rPr lang="en-US" sz="3000" dirty="0" err="1">
                <a:latin typeface="+mn-lt"/>
              </a:rPr>
              <a:t>tục</a:t>
            </a:r>
            <a:r>
              <a:rPr lang="en-US" sz="3000" dirty="0">
                <a:latin typeface="+mn-lt"/>
              </a:rPr>
              <a:t> </a:t>
            </a:r>
            <a:r>
              <a:rPr lang="en-US" sz="3000" dirty="0" err="1">
                <a:latin typeface="+mn-lt"/>
              </a:rPr>
              <a:t>xem</a:t>
            </a:r>
            <a:r>
              <a:rPr lang="en-US" sz="3000" dirty="0">
                <a:latin typeface="+mn-lt"/>
              </a:rPr>
              <a:t> </a:t>
            </a:r>
            <a:r>
              <a:rPr lang="en-US" sz="3000" dirty="0" err="1">
                <a:latin typeface="+mn-lt"/>
              </a:rPr>
              <a:t>xét</a:t>
            </a:r>
            <a:r>
              <a:rPr lang="en-US" sz="3000" dirty="0">
                <a:latin typeface="+mn-lt"/>
              </a:rPr>
              <a:t> </a:t>
            </a:r>
            <a:r>
              <a:rPr lang="en-US" sz="3000" dirty="0" err="1">
                <a:latin typeface="+mn-lt"/>
              </a:rPr>
              <a:t>kết</a:t>
            </a:r>
            <a:r>
              <a:rPr lang="en-US" sz="3000" dirty="0">
                <a:latin typeface="+mn-lt"/>
              </a:rPr>
              <a:t> </a:t>
            </a:r>
            <a:r>
              <a:rPr lang="en-US" sz="3000" dirty="0" err="1">
                <a:latin typeface="+mn-lt"/>
              </a:rPr>
              <a:t>nạp</a:t>
            </a:r>
            <a:r>
              <a:rPr lang="en-US" sz="3000" dirty="0">
                <a:latin typeface="+mn-lt"/>
              </a:rPr>
              <a:t> </a:t>
            </a:r>
            <a:r>
              <a:rPr lang="en-US" sz="3000" dirty="0" err="1">
                <a:latin typeface="+mn-lt"/>
              </a:rPr>
              <a:t>phải</a:t>
            </a:r>
            <a:r>
              <a:rPr lang="en-US" sz="3000" dirty="0">
                <a:latin typeface="+mn-lt"/>
              </a:rPr>
              <a:t> </a:t>
            </a:r>
            <a:r>
              <a:rPr lang="en-US" sz="3000" dirty="0" err="1">
                <a:latin typeface="+mn-lt"/>
              </a:rPr>
              <a:t>có</a:t>
            </a:r>
            <a:r>
              <a:rPr lang="en-US" sz="3000" dirty="0">
                <a:latin typeface="+mn-lt"/>
              </a:rPr>
              <a:t> </a:t>
            </a:r>
            <a:r>
              <a:rPr lang="en-US" sz="3000" dirty="0" err="1">
                <a:latin typeface="+mn-lt"/>
              </a:rPr>
              <a:t>nhận</a:t>
            </a:r>
            <a:r>
              <a:rPr lang="en-US" sz="3000" dirty="0">
                <a:latin typeface="+mn-lt"/>
              </a:rPr>
              <a:t> </a:t>
            </a:r>
            <a:r>
              <a:rPr lang="en-US" sz="3000" dirty="0" err="1">
                <a:latin typeface="+mn-lt"/>
              </a:rPr>
              <a:t>xét</a:t>
            </a:r>
            <a:r>
              <a:rPr lang="en-US" sz="3000" dirty="0">
                <a:latin typeface="+mn-lt"/>
              </a:rPr>
              <a:t> </a:t>
            </a:r>
            <a:r>
              <a:rPr lang="en-US" sz="3000" dirty="0" err="1">
                <a:latin typeface="+mn-lt"/>
              </a:rPr>
              <a:t>của</a:t>
            </a:r>
            <a:r>
              <a:rPr lang="en-US" sz="3000" dirty="0">
                <a:latin typeface="+mn-lt"/>
              </a:rPr>
              <a:t> </a:t>
            </a:r>
            <a:r>
              <a:rPr lang="en-US" sz="3000" dirty="0" err="1">
                <a:latin typeface="+mn-lt"/>
              </a:rPr>
              <a:t>cơ</a:t>
            </a:r>
            <a:r>
              <a:rPr lang="en-US" sz="3000" dirty="0">
                <a:latin typeface="+mn-lt"/>
              </a:rPr>
              <a:t> </a:t>
            </a:r>
            <a:r>
              <a:rPr lang="en-US" sz="3000" dirty="0" err="1">
                <a:latin typeface="+mn-lt"/>
              </a:rPr>
              <a:t>quan</a:t>
            </a:r>
            <a:r>
              <a:rPr lang="en-US" sz="3000" dirty="0">
                <a:latin typeface="+mn-lt"/>
              </a:rPr>
              <a:t>, </a:t>
            </a:r>
            <a:r>
              <a:rPr lang="en-US" sz="3000" dirty="0" err="1">
                <a:latin typeface="+mn-lt"/>
              </a:rPr>
              <a:t>đơn</a:t>
            </a:r>
            <a:r>
              <a:rPr lang="en-US" sz="3000" dirty="0">
                <a:latin typeface="+mn-lt"/>
              </a:rPr>
              <a:t> </a:t>
            </a:r>
            <a:r>
              <a:rPr lang="en-US" sz="3000" dirty="0" err="1">
                <a:latin typeface="+mn-lt"/>
              </a:rPr>
              <a:t>vị</a:t>
            </a:r>
            <a:r>
              <a:rPr lang="en-US" sz="3000" dirty="0">
                <a:latin typeface="+mn-lt"/>
              </a:rPr>
              <a:t> </a:t>
            </a:r>
            <a:r>
              <a:rPr lang="en-US" sz="3000" dirty="0" err="1">
                <a:latin typeface="+mn-lt"/>
              </a:rPr>
              <a:t>sự</a:t>
            </a:r>
            <a:r>
              <a:rPr lang="en-US" sz="3000" dirty="0">
                <a:latin typeface="+mn-lt"/>
              </a:rPr>
              <a:t> </a:t>
            </a:r>
            <a:r>
              <a:rPr lang="en-US" sz="3000" dirty="0" err="1">
                <a:latin typeface="+mn-lt"/>
              </a:rPr>
              <a:t>nghiệp</a:t>
            </a:r>
            <a:r>
              <a:rPr lang="en-US" sz="3000" dirty="0">
                <a:latin typeface="+mn-lt"/>
              </a:rPr>
              <a:t> </a:t>
            </a:r>
            <a:r>
              <a:rPr lang="en-US" sz="3000" dirty="0" err="1">
                <a:latin typeface="+mn-lt"/>
              </a:rPr>
              <a:t>nơi</a:t>
            </a:r>
            <a:r>
              <a:rPr lang="en-US" sz="3000" dirty="0">
                <a:latin typeface="+mn-lt"/>
              </a:rPr>
              <a:t> </a:t>
            </a:r>
            <a:r>
              <a:rPr lang="en-US" sz="3000" dirty="0" err="1">
                <a:latin typeface="+mn-lt"/>
              </a:rPr>
              <a:t>người</a:t>
            </a:r>
            <a:r>
              <a:rPr lang="en-US" sz="3000" dirty="0">
                <a:latin typeface="+mn-lt"/>
              </a:rPr>
              <a:t> </a:t>
            </a:r>
            <a:r>
              <a:rPr lang="en-US" sz="3000" dirty="0" err="1">
                <a:latin typeface="+mn-lt"/>
              </a:rPr>
              <a:t>đó</a:t>
            </a:r>
            <a:r>
              <a:rPr lang="en-US" sz="3000" dirty="0">
                <a:latin typeface="+mn-lt"/>
              </a:rPr>
              <a:t> </a:t>
            </a:r>
            <a:r>
              <a:rPr lang="en-US" sz="3000" dirty="0" err="1">
                <a:latin typeface="+mn-lt"/>
              </a:rPr>
              <a:t>làm</a:t>
            </a:r>
            <a:r>
              <a:rPr lang="en-US" sz="3000" dirty="0">
                <a:latin typeface="+mn-lt"/>
              </a:rPr>
              <a:t> </a:t>
            </a:r>
            <a:r>
              <a:rPr lang="en-US" sz="3000" dirty="0" err="1">
                <a:latin typeface="+mn-lt"/>
              </a:rPr>
              <a:t>việc</a:t>
            </a:r>
            <a:r>
              <a:rPr lang="en-US" sz="3000" dirty="0">
                <a:latin typeface="+mn-lt"/>
              </a:rPr>
              <a:t>,</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1"/>
          <p:cNvGrpSpPr>
            <a:grpSpLocks/>
          </p:cNvGrpSpPr>
          <p:nvPr/>
        </p:nvGrpSpPr>
        <p:grpSpPr bwMode="auto">
          <a:xfrm>
            <a:off x="227806" y="152400"/>
            <a:ext cx="11677959" cy="6477000"/>
            <a:chOff x="6315075" y="1447800"/>
            <a:chExt cx="2295525" cy="3505199"/>
          </a:xfrm>
        </p:grpSpPr>
        <p:sp>
          <p:nvSpPr>
            <p:cNvPr id="5" name="AutoShape 8"/>
            <p:cNvSpPr>
              <a:spLocks noChangeArrowheads="1"/>
            </p:cNvSpPr>
            <p:nvPr/>
          </p:nvSpPr>
          <p:spPr bwMode="auto">
            <a:xfrm>
              <a:off x="6315075" y="1590675"/>
              <a:ext cx="2295525" cy="3362324"/>
            </a:xfrm>
            <a:prstGeom prst="roundRect">
              <a:avLst>
                <a:gd name="adj" fmla="val 4690"/>
              </a:avLst>
            </a:prstGeom>
            <a:solidFill>
              <a:schemeClr val="accent6">
                <a:lumMod val="40000"/>
                <a:lumOff val="60000"/>
              </a:schemeClr>
            </a:solidFill>
            <a:ln w="57150">
              <a:solidFill>
                <a:schemeClr val="hlink"/>
              </a:solidFill>
              <a:round/>
              <a:headEnd/>
              <a:tailEnd/>
            </a:ln>
            <a:effectLst/>
          </p:spPr>
          <p:txBody>
            <a:bodyPr wrap="none" anchor="ctr"/>
            <a:lstStyle/>
            <a:p>
              <a:pPr>
                <a:defRPr/>
              </a:pPr>
              <a:endParaRPr lang="en-US" sz="2800"/>
            </a:p>
          </p:txBody>
        </p:sp>
        <p:sp>
          <p:nvSpPr>
            <p:cNvPr id="6" name="AutoShape 9"/>
            <p:cNvSpPr>
              <a:spLocks noChangeArrowheads="1"/>
            </p:cNvSpPr>
            <p:nvPr/>
          </p:nvSpPr>
          <p:spPr bwMode="gray">
            <a:xfrm>
              <a:off x="6530578" y="1447800"/>
              <a:ext cx="1864519" cy="287338"/>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round/>
              <a:headEnd/>
              <a:tailEnd/>
            </a:ln>
            <a:effectLst/>
          </p:spPr>
          <p:txBody>
            <a:bodyPr wrap="none" anchor="ctr"/>
            <a:lstStyle/>
            <a:p>
              <a:pPr>
                <a:defRPr/>
              </a:pPr>
              <a:endParaRPr lang="en-US" sz="2800"/>
            </a:p>
          </p:txBody>
        </p:sp>
        <p:sp>
          <p:nvSpPr>
            <p:cNvPr id="7" name="AutoShape 10"/>
            <p:cNvSpPr>
              <a:spLocks noChangeArrowheads="1"/>
            </p:cNvSpPr>
            <p:nvPr/>
          </p:nvSpPr>
          <p:spPr bwMode="auto">
            <a:xfrm flipH="1">
              <a:off x="8216900" y="1519238"/>
              <a:ext cx="71438" cy="142875"/>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800"/>
            </a:p>
          </p:txBody>
        </p:sp>
        <p:sp>
          <p:nvSpPr>
            <p:cNvPr id="8" name="AutoShape 11"/>
            <p:cNvSpPr>
              <a:spLocks noChangeArrowheads="1"/>
            </p:cNvSpPr>
            <p:nvPr/>
          </p:nvSpPr>
          <p:spPr bwMode="auto">
            <a:xfrm flipH="1">
              <a:off x="6634163" y="1519238"/>
              <a:ext cx="71437" cy="142875"/>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800"/>
            </a:p>
          </p:txBody>
        </p:sp>
      </p:grpSp>
      <p:sp>
        <p:nvSpPr>
          <p:cNvPr id="10" name="Rectangle 9"/>
          <p:cNvSpPr/>
          <p:nvPr/>
        </p:nvSpPr>
        <p:spPr>
          <a:xfrm>
            <a:off x="456406" y="685800"/>
            <a:ext cx="11249179" cy="6093976"/>
          </a:xfrm>
          <a:prstGeom prst="rect">
            <a:avLst/>
          </a:prstGeom>
        </p:spPr>
        <p:txBody>
          <a:bodyPr wrap="square">
            <a:spAutoFit/>
          </a:bodyPr>
          <a:lstStyle/>
          <a:p>
            <a:pPr algn="just"/>
            <a:r>
              <a:rPr lang="en-US" sz="2700" dirty="0">
                <a:latin typeface="+mn-lt"/>
              </a:rPr>
              <a:t>	</a:t>
            </a:r>
            <a:r>
              <a:rPr lang="en-US" sz="3000" dirty="0">
                <a:latin typeface="+mn-lt"/>
              </a:rPr>
              <a:t>- </a:t>
            </a:r>
            <a:r>
              <a:rPr lang="en-US" sz="3000" dirty="0" err="1">
                <a:latin typeface="+mn-lt"/>
              </a:rPr>
              <a:t>Kết</a:t>
            </a:r>
            <a:r>
              <a:rPr lang="en-US" sz="3000" dirty="0">
                <a:latin typeface="+mn-lt"/>
              </a:rPr>
              <a:t> </a:t>
            </a:r>
            <a:r>
              <a:rPr lang="en-US" sz="3000" dirty="0" err="1">
                <a:latin typeface="+mn-lt"/>
              </a:rPr>
              <a:t>nạp</a:t>
            </a:r>
            <a:r>
              <a:rPr lang="en-US" sz="3000" dirty="0">
                <a:latin typeface="+mn-lt"/>
              </a:rPr>
              <a:t> </a:t>
            </a:r>
            <a:r>
              <a:rPr lang="en-US" sz="3000" dirty="0" err="1">
                <a:latin typeface="+mn-lt"/>
              </a:rPr>
              <a:t>vào</a:t>
            </a:r>
            <a:r>
              <a:rPr lang="en-US" sz="3000" dirty="0">
                <a:latin typeface="+mn-lt"/>
              </a:rPr>
              <a:t> </a:t>
            </a:r>
            <a:r>
              <a:rPr lang="en-US" sz="3000" dirty="0" err="1">
                <a:latin typeface="+mn-lt"/>
              </a:rPr>
              <a:t>Đảng</a:t>
            </a:r>
            <a:r>
              <a:rPr lang="en-US" sz="3000" dirty="0">
                <a:latin typeface="+mn-lt"/>
              </a:rPr>
              <a:t> </a:t>
            </a:r>
            <a:r>
              <a:rPr lang="en-US" sz="3000" dirty="0" err="1">
                <a:latin typeface="+mn-lt"/>
              </a:rPr>
              <a:t>đối</a:t>
            </a:r>
            <a:r>
              <a:rPr lang="en-US" sz="3000" dirty="0">
                <a:latin typeface="+mn-lt"/>
              </a:rPr>
              <a:t> </a:t>
            </a:r>
            <a:r>
              <a:rPr lang="en-US" sz="3000" dirty="0" err="1">
                <a:latin typeface="+mn-lt"/>
              </a:rPr>
              <a:t>với</a:t>
            </a:r>
            <a:r>
              <a:rPr lang="en-US" sz="3000" dirty="0">
                <a:latin typeface="+mn-lt"/>
              </a:rPr>
              <a:t> </a:t>
            </a:r>
            <a:r>
              <a:rPr lang="en-US" sz="3000" dirty="0" err="1">
                <a:latin typeface="+mn-lt"/>
              </a:rPr>
              <a:t>người</a:t>
            </a:r>
            <a:r>
              <a:rPr lang="en-US" sz="3000" dirty="0">
                <a:latin typeface="+mn-lt"/>
              </a:rPr>
              <a:t> </a:t>
            </a:r>
            <a:r>
              <a:rPr lang="en-US" sz="3000" dirty="0" err="1">
                <a:latin typeface="+mn-lt"/>
              </a:rPr>
              <a:t>có</a:t>
            </a:r>
            <a:r>
              <a:rPr lang="en-US" sz="3000" dirty="0">
                <a:latin typeface="+mn-lt"/>
              </a:rPr>
              <a:t> </a:t>
            </a:r>
            <a:r>
              <a:rPr lang="en-US" sz="3000" dirty="0" err="1">
                <a:latin typeface="+mn-lt"/>
              </a:rPr>
              <a:t>đạo</a:t>
            </a:r>
            <a:r>
              <a:rPr lang="en-US" sz="3000" dirty="0">
                <a:latin typeface="+mn-lt"/>
              </a:rPr>
              <a:t> </a:t>
            </a:r>
            <a:r>
              <a:rPr lang="en-US" sz="3000" dirty="0" err="1">
                <a:latin typeface="+mn-lt"/>
              </a:rPr>
              <a:t>thực</a:t>
            </a:r>
            <a:r>
              <a:rPr lang="en-US" sz="3000" dirty="0">
                <a:latin typeface="+mn-lt"/>
              </a:rPr>
              <a:t> </a:t>
            </a:r>
            <a:r>
              <a:rPr lang="en-US" sz="3000" dirty="0" err="1">
                <a:latin typeface="+mn-lt"/>
              </a:rPr>
              <a:t>hiện</a:t>
            </a:r>
            <a:r>
              <a:rPr lang="en-US" sz="3000" dirty="0">
                <a:latin typeface="+mn-lt"/>
              </a:rPr>
              <a:t> </a:t>
            </a:r>
            <a:r>
              <a:rPr lang="en-US" sz="3000" dirty="0" err="1">
                <a:latin typeface="+mn-lt"/>
              </a:rPr>
              <a:t>theo</a:t>
            </a:r>
            <a:r>
              <a:rPr lang="en-US" sz="3000" dirty="0">
                <a:latin typeface="+mn-lt"/>
              </a:rPr>
              <a:t> </a:t>
            </a:r>
            <a:r>
              <a:rPr lang="en-US" sz="3000" dirty="0" err="1">
                <a:latin typeface="+mn-lt"/>
              </a:rPr>
              <a:t>Quy</a:t>
            </a:r>
            <a:r>
              <a:rPr lang="en-US" sz="3000" dirty="0">
                <a:latin typeface="+mn-lt"/>
              </a:rPr>
              <a:t> </a:t>
            </a:r>
            <a:r>
              <a:rPr lang="en-US" sz="3000" dirty="0" err="1">
                <a:latin typeface="+mn-lt"/>
              </a:rPr>
              <a:t>định</a:t>
            </a:r>
            <a:r>
              <a:rPr lang="en-US" sz="3000" dirty="0">
                <a:latin typeface="+mn-lt"/>
              </a:rPr>
              <a:t> </a:t>
            </a:r>
            <a:r>
              <a:rPr lang="en-US" sz="3000" dirty="0" err="1">
                <a:latin typeface="+mn-lt"/>
              </a:rPr>
              <a:t>số</a:t>
            </a:r>
            <a:r>
              <a:rPr lang="en-US" sz="3000" dirty="0">
                <a:latin typeface="+mn-lt"/>
              </a:rPr>
              <a:t> 06-QĐi/TW, </a:t>
            </a:r>
            <a:r>
              <a:rPr lang="en-US" sz="3000" dirty="0" err="1">
                <a:latin typeface="+mn-lt"/>
              </a:rPr>
              <a:t>ngày</a:t>
            </a:r>
            <a:r>
              <a:rPr lang="en-US" sz="3000" dirty="0">
                <a:latin typeface="+mn-lt"/>
              </a:rPr>
              <a:t> 28/8/2018 </a:t>
            </a:r>
            <a:r>
              <a:rPr lang="en-US" sz="3000" dirty="0" err="1">
                <a:latin typeface="+mn-lt"/>
              </a:rPr>
              <a:t>của</a:t>
            </a:r>
            <a:r>
              <a:rPr lang="en-US" sz="3000" dirty="0">
                <a:latin typeface="+mn-lt"/>
              </a:rPr>
              <a:t> </a:t>
            </a:r>
            <a:r>
              <a:rPr lang="en-US" sz="3000" dirty="0" err="1">
                <a:latin typeface="+mn-lt"/>
              </a:rPr>
              <a:t>Bộ</a:t>
            </a:r>
            <a:r>
              <a:rPr lang="en-US" sz="3000" dirty="0">
                <a:latin typeface="+mn-lt"/>
              </a:rPr>
              <a:t> </a:t>
            </a:r>
            <a:r>
              <a:rPr lang="en-US" sz="3000" dirty="0" err="1">
                <a:latin typeface="+mn-lt"/>
              </a:rPr>
              <a:t>Chính</a:t>
            </a:r>
            <a:r>
              <a:rPr lang="en-US" sz="3000" dirty="0">
                <a:latin typeface="+mn-lt"/>
              </a:rPr>
              <a:t> </a:t>
            </a:r>
            <a:r>
              <a:rPr lang="en-US" sz="3000" dirty="0" err="1">
                <a:latin typeface="+mn-lt"/>
              </a:rPr>
              <a:t>trị</a:t>
            </a:r>
            <a:r>
              <a:rPr lang="en-US" sz="3000" dirty="0">
                <a:latin typeface="+mn-lt"/>
              </a:rPr>
              <a:t>. </a:t>
            </a:r>
          </a:p>
          <a:p>
            <a:pPr algn="just"/>
            <a:r>
              <a:rPr lang="en-US" sz="3000" dirty="0">
                <a:latin typeface="+mn-lt"/>
              </a:rPr>
              <a:t>	- </a:t>
            </a:r>
            <a:r>
              <a:rPr lang="en-US" sz="3000" dirty="0" err="1">
                <a:latin typeface="+mn-lt"/>
              </a:rPr>
              <a:t>Kết</a:t>
            </a:r>
            <a:r>
              <a:rPr lang="en-US" sz="3000" dirty="0">
                <a:latin typeface="+mn-lt"/>
              </a:rPr>
              <a:t> </a:t>
            </a:r>
            <a:r>
              <a:rPr lang="en-US" sz="3000" dirty="0" err="1">
                <a:latin typeface="+mn-lt"/>
              </a:rPr>
              <a:t>nạp</a:t>
            </a:r>
            <a:r>
              <a:rPr lang="en-US" sz="3000" dirty="0">
                <a:latin typeface="+mn-lt"/>
              </a:rPr>
              <a:t> </a:t>
            </a:r>
            <a:r>
              <a:rPr lang="en-US" sz="3000" dirty="0" err="1">
                <a:latin typeface="+mn-lt"/>
              </a:rPr>
              <a:t>vào</a:t>
            </a:r>
            <a:r>
              <a:rPr lang="en-US" sz="3000" dirty="0">
                <a:latin typeface="+mn-lt"/>
              </a:rPr>
              <a:t> </a:t>
            </a:r>
            <a:r>
              <a:rPr lang="en-US" sz="3000" dirty="0" err="1">
                <a:latin typeface="+mn-lt"/>
              </a:rPr>
              <a:t>Đảng</a:t>
            </a:r>
            <a:r>
              <a:rPr lang="en-US" sz="3000" dirty="0">
                <a:latin typeface="+mn-lt"/>
              </a:rPr>
              <a:t> </a:t>
            </a:r>
            <a:r>
              <a:rPr lang="en-US" sz="3000" dirty="0" err="1">
                <a:latin typeface="+mn-lt"/>
              </a:rPr>
              <a:t>đối</a:t>
            </a:r>
            <a:r>
              <a:rPr lang="en-US" sz="3000" dirty="0">
                <a:latin typeface="+mn-lt"/>
              </a:rPr>
              <a:t> </a:t>
            </a:r>
            <a:r>
              <a:rPr lang="en-US" sz="3000" dirty="0" err="1">
                <a:latin typeface="+mn-lt"/>
              </a:rPr>
              <a:t>với</a:t>
            </a:r>
            <a:r>
              <a:rPr lang="en-US" sz="3000" dirty="0">
                <a:latin typeface="+mn-lt"/>
              </a:rPr>
              <a:t> </a:t>
            </a:r>
            <a:r>
              <a:rPr lang="en-US" sz="3000" dirty="0" err="1">
                <a:latin typeface="+mn-lt"/>
              </a:rPr>
              <a:t>người</a:t>
            </a:r>
            <a:r>
              <a:rPr lang="en-US" sz="3000" dirty="0">
                <a:latin typeface="+mn-lt"/>
              </a:rPr>
              <a:t> </a:t>
            </a:r>
            <a:r>
              <a:rPr lang="en-US" sz="3000" dirty="0" err="1">
                <a:latin typeface="+mn-lt"/>
              </a:rPr>
              <a:t>có</a:t>
            </a:r>
            <a:r>
              <a:rPr lang="en-US" sz="3000" dirty="0">
                <a:latin typeface="+mn-lt"/>
              </a:rPr>
              <a:t> </a:t>
            </a:r>
            <a:r>
              <a:rPr lang="en-US" sz="3000" dirty="0" err="1">
                <a:latin typeface="+mn-lt"/>
              </a:rPr>
              <a:t>quan</a:t>
            </a:r>
            <a:r>
              <a:rPr lang="en-US" sz="3000" dirty="0">
                <a:latin typeface="+mn-lt"/>
              </a:rPr>
              <a:t> </a:t>
            </a:r>
            <a:r>
              <a:rPr lang="en-US" sz="3000" dirty="0" err="1">
                <a:latin typeface="+mn-lt"/>
              </a:rPr>
              <a:t>hệ</a:t>
            </a:r>
            <a:r>
              <a:rPr lang="en-US" sz="3000" dirty="0">
                <a:latin typeface="+mn-lt"/>
              </a:rPr>
              <a:t> </a:t>
            </a:r>
            <a:r>
              <a:rPr lang="en-US" sz="3000" dirty="0" err="1">
                <a:latin typeface="+mn-lt"/>
              </a:rPr>
              <a:t>hôn</a:t>
            </a:r>
            <a:r>
              <a:rPr lang="en-US" sz="3000" dirty="0">
                <a:latin typeface="+mn-lt"/>
              </a:rPr>
              <a:t> </a:t>
            </a:r>
            <a:r>
              <a:rPr lang="en-US" sz="3000" dirty="0" err="1">
                <a:latin typeface="+mn-lt"/>
              </a:rPr>
              <a:t>nhân</a:t>
            </a:r>
            <a:r>
              <a:rPr lang="en-US" sz="3000" dirty="0">
                <a:latin typeface="+mn-lt"/>
              </a:rPr>
              <a:t> </a:t>
            </a:r>
            <a:r>
              <a:rPr lang="en-US" sz="3000" dirty="0" err="1">
                <a:latin typeface="+mn-lt"/>
              </a:rPr>
              <a:t>với</a:t>
            </a:r>
            <a:r>
              <a:rPr lang="en-US" sz="3000" dirty="0">
                <a:latin typeface="+mn-lt"/>
              </a:rPr>
              <a:t> </a:t>
            </a:r>
            <a:r>
              <a:rPr lang="en-US" sz="3000" dirty="0" err="1">
                <a:latin typeface="+mn-lt"/>
              </a:rPr>
              <a:t>người</a:t>
            </a:r>
            <a:r>
              <a:rPr lang="en-US" sz="3000" dirty="0">
                <a:latin typeface="+mn-lt"/>
              </a:rPr>
              <a:t> </a:t>
            </a:r>
            <a:r>
              <a:rPr lang="en-US" sz="3000" dirty="0" err="1">
                <a:latin typeface="+mn-lt"/>
              </a:rPr>
              <a:t>nước</a:t>
            </a:r>
            <a:r>
              <a:rPr lang="en-US" sz="3000" dirty="0">
                <a:latin typeface="+mn-lt"/>
              </a:rPr>
              <a:t> </a:t>
            </a:r>
            <a:r>
              <a:rPr lang="en-US" sz="3000" dirty="0" err="1">
                <a:latin typeface="+mn-lt"/>
              </a:rPr>
              <a:t>ngoài</a:t>
            </a:r>
            <a:r>
              <a:rPr lang="en-US" sz="3000" dirty="0">
                <a:latin typeface="+mn-lt"/>
              </a:rPr>
              <a:t> </a:t>
            </a:r>
            <a:r>
              <a:rPr lang="en-US" sz="3000" dirty="0" err="1">
                <a:latin typeface="+mn-lt"/>
              </a:rPr>
              <a:t>thực</a:t>
            </a:r>
            <a:r>
              <a:rPr lang="en-US" sz="3000" dirty="0">
                <a:latin typeface="+mn-lt"/>
              </a:rPr>
              <a:t> </a:t>
            </a:r>
            <a:r>
              <a:rPr lang="en-US" sz="3000" dirty="0" err="1">
                <a:latin typeface="+mn-lt"/>
              </a:rPr>
              <a:t>hiện</a:t>
            </a:r>
            <a:r>
              <a:rPr lang="en-US" sz="3000" dirty="0">
                <a:latin typeface="+mn-lt"/>
              </a:rPr>
              <a:t> </a:t>
            </a:r>
            <a:r>
              <a:rPr lang="en-US" sz="3000" dirty="0" err="1">
                <a:latin typeface="+mn-lt"/>
              </a:rPr>
              <a:t>theo</a:t>
            </a:r>
            <a:r>
              <a:rPr lang="en-US" sz="3000" dirty="0">
                <a:latin typeface="+mn-lt"/>
              </a:rPr>
              <a:t> </a:t>
            </a:r>
            <a:r>
              <a:rPr lang="en-US" sz="3000" dirty="0" err="1">
                <a:latin typeface="+mn-lt"/>
              </a:rPr>
              <a:t>Quy</a:t>
            </a:r>
            <a:r>
              <a:rPr lang="en-US" sz="3000" dirty="0">
                <a:latin typeface="+mn-lt"/>
              </a:rPr>
              <a:t> </a:t>
            </a:r>
            <a:r>
              <a:rPr lang="en-US" sz="3000" dirty="0" err="1">
                <a:latin typeface="+mn-lt"/>
              </a:rPr>
              <a:t>định</a:t>
            </a:r>
            <a:r>
              <a:rPr lang="en-US" sz="3000" dirty="0">
                <a:latin typeface="+mn-lt"/>
              </a:rPr>
              <a:t> </a:t>
            </a:r>
            <a:r>
              <a:rPr lang="en-US" sz="3000" dirty="0" err="1">
                <a:latin typeface="+mn-lt"/>
              </a:rPr>
              <a:t>số</a:t>
            </a:r>
            <a:r>
              <a:rPr lang="en-US" sz="3000" dirty="0">
                <a:latin typeface="+mn-lt"/>
              </a:rPr>
              <a:t> 127-QQĐ/TW, </a:t>
            </a:r>
            <a:r>
              <a:rPr lang="en-US" sz="3000" dirty="0" err="1">
                <a:latin typeface="+mn-lt"/>
              </a:rPr>
              <a:t>ngày</a:t>
            </a:r>
            <a:r>
              <a:rPr lang="en-US" sz="3000" dirty="0">
                <a:latin typeface="+mn-lt"/>
              </a:rPr>
              <a:t> 03/11/2004 </a:t>
            </a:r>
            <a:r>
              <a:rPr lang="en-US" sz="3000" dirty="0" err="1">
                <a:latin typeface="+mn-lt"/>
              </a:rPr>
              <a:t>của</a:t>
            </a:r>
            <a:r>
              <a:rPr lang="en-US" sz="3000" dirty="0">
                <a:latin typeface="+mn-lt"/>
              </a:rPr>
              <a:t> Ban </a:t>
            </a:r>
            <a:r>
              <a:rPr lang="en-US" sz="3000" dirty="0" err="1">
                <a:latin typeface="+mn-lt"/>
              </a:rPr>
              <a:t>Bí</a:t>
            </a:r>
            <a:r>
              <a:rPr lang="en-US" sz="3000" dirty="0">
                <a:latin typeface="+mn-lt"/>
              </a:rPr>
              <a:t> </a:t>
            </a:r>
            <a:r>
              <a:rPr lang="en-US" sz="3000" dirty="0" err="1">
                <a:latin typeface="+mn-lt"/>
              </a:rPr>
              <a:t>thư</a:t>
            </a:r>
            <a:r>
              <a:rPr lang="en-US" sz="3000" dirty="0">
                <a:latin typeface="+mn-lt"/>
              </a:rPr>
              <a:t> </a:t>
            </a:r>
            <a:r>
              <a:rPr lang="en-US" sz="3000" dirty="0" err="1">
                <a:latin typeface="+mn-lt"/>
              </a:rPr>
              <a:t>và</a:t>
            </a:r>
            <a:r>
              <a:rPr lang="en-US" sz="3000" dirty="0">
                <a:latin typeface="+mn-lt"/>
              </a:rPr>
              <a:t> </a:t>
            </a:r>
            <a:r>
              <a:rPr lang="en-US" sz="3000" dirty="0" err="1">
                <a:latin typeface="+mn-lt"/>
              </a:rPr>
              <a:t>Hướng</a:t>
            </a:r>
            <a:r>
              <a:rPr lang="en-US" sz="3000" dirty="0">
                <a:latin typeface="+mn-lt"/>
              </a:rPr>
              <a:t> </a:t>
            </a:r>
            <a:r>
              <a:rPr lang="en-US" sz="3000" dirty="0" err="1">
                <a:latin typeface="+mn-lt"/>
              </a:rPr>
              <a:t>dẫn</a:t>
            </a:r>
            <a:r>
              <a:rPr lang="en-US" sz="3000" dirty="0">
                <a:latin typeface="+mn-lt"/>
              </a:rPr>
              <a:t> </a:t>
            </a:r>
            <a:r>
              <a:rPr lang="en-US" sz="3000" dirty="0" err="1">
                <a:latin typeface="+mn-lt"/>
              </a:rPr>
              <a:t>số</a:t>
            </a:r>
            <a:r>
              <a:rPr lang="en-US" sz="3000" dirty="0">
                <a:latin typeface="+mn-lt"/>
              </a:rPr>
              <a:t> 41-HD/BTCTW, </a:t>
            </a:r>
            <a:r>
              <a:rPr lang="en-US" sz="3000" dirty="0" err="1">
                <a:latin typeface="+mn-lt"/>
              </a:rPr>
              <a:t>ngày</a:t>
            </a:r>
            <a:r>
              <a:rPr lang="en-US" sz="3000" dirty="0">
                <a:latin typeface="+mn-lt"/>
              </a:rPr>
              <a:t> 13/4/2005 </a:t>
            </a:r>
            <a:r>
              <a:rPr lang="en-US" sz="3000" dirty="0" err="1">
                <a:latin typeface="+mn-lt"/>
              </a:rPr>
              <a:t>của</a:t>
            </a:r>
            <a:r>
              <a:rPr lang="en-US" sz="3000" dirty="0">
                <a:latin typeface="+mn-lt"/>
              </a:rPr>
              <a:t> Ban </a:t>
            </a:r>
            <a:r>
              <a:rPr lang="en-US" sz="3000" dirty="0" err="1">
                <a:latin typeface="+mn-lt"/>
              </a:rPr>
              <a:t>Tổ</a:t>
            </a:r>
            <a:r>
              <a:rPr lang="en-US" sz="3000" dirty="0">
                <a:latin typeface="+mn-lt"/>
              </a:rPr>
              <a:t> </a:t>
            </a:r>
            <a:r>
              <a:rPr lang="en-US" sz="3000" dirty="0" err="1">
                <a:latin typeface="+mn-lt"/>
              </a:rPr>
              <a:t>chức</a:t>
            </a:r>
            <a:r>
              <a:rPr lang="en-US" sz="3000" dirty="0">
                <a:latin typeface="+mn-lt"/>
              </a:rPr>
              <a:t> </a:t>
            </a:r>
            <a:r>
              <a:rPr lang="en-US" sz="3000" dirty="0" err="1">
                <a:latin typeface="+mn-lt"/>
              </a:rPr>
              <a:t>Trung</a:t>
            </a:r>
            <a:r>
              <a:rPr lang="en-US" sz="3000" dirty="0">
                <a:latin typeface="+mn-lt"/>
              </a:rPr>
              <a:t> </a:t>
            </a:r>
            <a:r>
              <a:rPr lang="en-US" sz="3000" dirty="0" err="1">
                <a:latin typeface="+mn-lt"/>
              </a:rPr>
              <a:t>ương</a:t>
            </a:r>
            <a:r>
              <a:rPr lang="en-US" sz="3000" dirty="0">
                <a:latin typeface="+mn-lt"/>
              </a:rPr>
              <a:t>.</a:t>
            </a:r>
          </a:p>
          <a:p>
            <a:pPr algn="just"/>
            <a:r>
              <a:rPr lang="en-US" sz="3000" dirty="0">
                <a:latin typeface="+mn-lt"/>
              </a:rPr>
              <a:t>	- </a:t>
            </a:r>
            <a:r>
              <a:rPr lang="en-US" sz="3000" dirty="0" err="1">
                <a:latin typeface="+mn-lt"/>
              </a:rPr>
              <a:t>Kết</a:t>
            </a:r>
            <a:r>
              <a:rPr lang="en-US" sz="3000" dirty="0">
                <a:latin typeface="+mn-lt"/>
              </a:rPr>
              <a:t> </a:t>
            </a:r>
            <a:r>
              <a:rPr lang="en-US" sz="3000" dirty="0" err="1">
                <a:latin typeface="+mn-lt"/>
              </a:rPr>
              <a:t>nạp</a:t>
            </a:r>
            <a:r>
              <a:rPr lang="en-US" sz="3000" dirty="0">
                <a:latin typeface="+mn-lt"/>
              </a:rPr>
              <a:t> </a:t>
            </a:r>
            <a:r>
              <a:rPr lang="en-US" sz="3000" dirty="0" err="1">
                <a:latin typeface="+mn-lt"/>
              </a:rPr>
              <a:t>đảng</a:t>
            </a:r>
            <a:r>
              <a:rPr lang="en-US" sz="3000" dirty="0">
                <a:latin typeface="+mn-lt"/>
              </a:rPr>
              <a:t> </a:t>
            </a:r>
            <a:r>
              <a:rPr lang="en-US" sz="3000" dirty="0" err="1">
                <a:latin typeface="+mn-lt"/>
              </a:rPr>
              <a:t>viên</a:t>
            </a:r>
            <a:r>
              <a:rPr lang="en-US" sz="3000" dirty="0">
                <a:latin typeface="+mn-lt"/>
              </a:rPr>
              <a:t> </a:t>
            </a:r>
            <a:r>
              <a:rPr lang="en-US" sz="3000" dirty="0" err="1">
                <a:latin typeface="+mn-lt"/>
              </a:rPr>
              <a:t>là</a:t>
            </a:r>
            <a:r>
              <a:rPr lang="en-US" sz="3000" dirty="0">
                <a:latin typeface="+mn-lt"/>
              </a:rPr>
              <a:t> </a:t>
            </a:r>
            <a:r>
              <a:rPr lang="en-US" sz="3000" dirty="0" err="1">
                <a:latin typeface="+mn-lt"/>
              </a:rPr>
              <a:t>người</a:t>
            </a:r>
            <a:r>
              <a:rPr lang="en-US" sz="3000" dirty="0">
                <a:latin typeface="+mn-lt"/>
              </a:rPr>
              <a:t> </a:t>
            </a:r>
            <a:r>
              <a:rPr lang="en-US" sz="3000" dirty="0" err="1">
                <a:latin typeface="+mn-lt"/>
              </a:rPr>
              <a:t>Hoa</a:t>
            </a:r>
            <a:r>
              <a:rPr lang="en-US" sz="3000" dirty="0">
                <a:latin typeface="+mn-lt"/>
              </a:rPr>
              <a:t> </a:t>
            </a:r>
            <a:r>
              <a:rPr lang="en-US" sz="3000" dirty="0" err="1">
                <a:latin typeface="+mn-lt"/>
              </a:rPr>
              <a:t>thực</a:t>
            </a:r>
            <a:r>
              <a:rPr lang="en-US" sz="3000" dirty="0">
                <a:latin typeface="+mn-lt"/>
              </a:rPr>
              <a:t> </a:t>
            </a:r>
            <a:r>
              <a:rPr lang="en-US" sz="3000" dirty="0" err="1">
                <a:latin typeface="+mn-lt"/>
              </a:rPr>
              <a:t>hiện</a:t>
            </a:r>
            <a:r>
              <a:rPr lang="en-US" sz="3000" dirty="0">
                <a:latin typeface="+mn-lt"/>
              </a:rPr>
              <a:t> </a:t>
            </a:r>
            <a:r>
              <a:rPr lang="en-US" sz="3000" dirty="0" err="1">
                <a:latin typeface="+mn-lt"/>
              </a:rPr>
              <a:t>theo</a:t>
            </a:r>
            <a:r>
              <a:rPr lang="en-US" sz="3000" dirty="0">
                <a:latin typeface="+mn-lt"/>
              </a:rPr>
              <a:t> </a:t>
            </a:r>
            <a:r>
              <a:rPr lang="en-US" sz="3000" dirty="0" err="1">
                <a:latin typeface="+mn-lt"/>
              </a:rPr>
              <a:t>Thông</a:t>
            </a:r>
            <a:r>
              <a:rPr lang="en-US" sz="3000" dirty="0">
                <a:latin typeface="+mn-lt"/>
              </a:rPr>
              <a:t> tri </a:t>
            </a:r>
            <a:r>
              <a:rPr lang="en-US" sz="3000" dirty="0" err="1">
                <a:latin typeface="+mn-lt"/>
              </a:rPr>
              <a:t>số</a:t>
            </a:r>
            <a:r>
              <a:rPr lang="en-US" sz="3000" dirty="0">
                <a:latin typeface="+mn-lt"/>
              </a:rPr>
              <a:t> 06-TT/TW, </a:t>
            </a:r>
            <a:r>
              <a:rPr lang="en-US" sz="3000" dirty="0" err="1">
                <a:latin typeface="+mn-lt"/>
              </a:rPr>
              <a:t>ngày</a:t>
            </a:r>
            <a:r>
              <a:rPr lang="en-US" sz="3000" dirty="0">
                <a:latin typeface="+mn-lt"/>
              </a:rPr>
              <a:t> 02/11/2004 </a:t>
            </a:r>
            <a:r>
              <a:rPr lang="en-US" sz="3000" dirty="0" err="1">
                <a:latin typeface="+mn-lt"/>
              </a:rPr>
              <a:t>của</a:t>
            </a:r>
            <a:r>
              <a:rPr lang="en-US" sz="3000" dirty="0">
                <a:latin typeface="+mn-lt"/>
              </a:rPr>
              <a:t> Ban </a:t>
            </a:r>
            <a:r>
              <a:rPr lang="en-US" sz="3000" dirty="0" err="1">
                <a:latin typeface="+mn-lt"/>
              </a:rPr>
              <a:t>Bí</a:t>
            </a:r>
            <a:r>
              <a:rPr lang="en-US" sz="3000" dirty="0">
                <a:latin typeface="+mn-lt"/>
              </a:rPr>
              <a:t> </a:t>
            </a:r>
            <a:r>
              <a:rPr lang="en-US" sz="3000" dirty="0" err="1">
                <a:latin typeface="+mn-lt"/>
              </a:rPr>
              <a:t>thư</a:t>
            </a:r>
            <a:r>
              <a:rPr lang="en-US" sz="3000" dirty="0">
                <a:latin typeface="+mn-lt"/>
              </a:rPr>
              <a:t> </a:t>
            </a:r>
            <a:r>
              <a:rPr lang="en-US" sz="3000" dirty="0" err="1">
                <a:latin typeface="+mn-lt"/>
              </a:rPr>
              <a:t>và</a:t>
            </a:r>
            <a:r>
              <a:rPr lang="en-US" sz="3000" dirty="0">
                <a:latin typeface="+mn-lt"/>
              </a:rPr>
              <a:t> </a:t>
            </a:r>
            <a:r>
              <a:rPr lang="en-US" sz="3000" dirty="0" err="1">
                <a:latin typeface="+mn-lt"/>
              </a:rPr>
              <a:t>Hướng</a:t>
            </a:r>
            <a:r>
              <a:rPr lang="en-US" sz="3000" dirty="0">
                <a:latin typeface="+mn-lt"/>
              </a:rPr>
              <a:t> </a:t>
            </a:r>
            <a:r>
              <a:rPr lang="en-US" sz="3000" dirty="0" err="1">
                <a:latin typeface="+mn-lt"/>
              </a:rPr>
              <a:t>dẫn</a:t>
            </a:r>
            <a:r>
              <a:rPr lang="en-US" sz="3000" dirty="0">
                <a:latin typeface="+mn-lt"/>
              </a:rPr>
              <a:t> </a:t>
            </a:r>
            <a:r>
              <a:rPr lang="en-US" sz="3000" dirty="0" err="1">
                <a:latin typeface="+mn-lt"/>
              </a:rPr>
              <a:t>của</a:t>
            </a:r>
            <a:r>
              <a:rPr lang="en-US" sz="3000" dirty="0">
                <a:latin typeface="+mn-lt"/>
              </a:rPr>
              <a:t> Ban </a:t>
            </a:r>
            <a:r>
              <a:rPr lang="en-US" sz="3000" dirty="0" err="1">
                <a:latin typeface="+mn-lt"/>
              </a:rPr>
              <a:t>Tổ</a:t>
            </a:r>
            <a:r>
              <a:rPr lang="en-US" sz="3000" dirty="0">
                <a:latin typeface="+mn-lt"/>
              </a:rPr>
              <a:t> </a:t>
            </a:r>
            <a:r>
              <a:rPr lang="en-US" sz="3000" dirty="0" err="1">
                <a:latin typeface="+mn-lt"/>
              </a:rPr>
              <a:t>chức</a:t>
            </a:r>
            <a:r>
              <a:rPr lang="en-US" sz="3000" dirty="0">
                <a:latin typeface="+mn-lt"/>
              </a:rPr>
              <a:t> </a:t>
            </a:r>
            <a:r>
              <a:rPr lang="en-US" sz="3000" dirty="0" err="1">
                <a:latin typeface="+mn-lt"/>
              </a:rPr>
              <a:t>Trung</a:t>
            </a:r>
            <a:r>
              <a:rPr lang="en-US" sz="3000" dirty="0">
                <a:latin typeface="+mn-lt"/>
              </a:rPr>
              <a:t> </a:t>
            </a:r>
            <a:r>
              <a:rPr lang="en-US" sz="3000" dirty="0" err="1">
                <a:latin typeface="+mn-lt"/>
              </a:rPr>
              <a:t>ương</a:t>
            </a:r>
            <a:r>
              <a:rPr lang="en-US" sz="3000" dirty="0">
                <a:latin typeface="+mn-lt"/>
              </a:rPr>
              <a:t>. </a:t>
            </a:r>
          </a:p>
          <a:p>
            <a:pPr algn="just"/>
            <a:r>
              <a:rPr lang="en-US" sz="3000" dirty="0">
                <a:latin typeface="+mn-lt"/>
              </a:rPr>
              <a:t>	- </a:t>
            </a:r>
            <a:r>
              <a:rPr lang="en-US" sz="3000" dirty="0" err="1">
                <a:latin typeface="+mn-lt"/>
              </a:rPr>
              <a:t>Kết</a:t>
            </a:r>
            <a:r>
              <a:rPr lang="en-US" sz="3000" dirty="0">
                <a:latin typeface="+mn-lt"/>
              </a:rPr>
              <a:t> </a:t>
            </a:r>
            <a:r>
              <a:rPr lang="en-US" sz="3000" dirty="0" err="1">
                <a:latin typeface="+mn-lt"/>
              </a:rPr>
              <a:t>nạp</a:t>
            </a:r>
            <a:r>
              <a:rPr lang="en-US" sz="3000" dirty="0">
                <a:latin typeface="+mn-lt"/>
              </a:rPr>
              <a:t> </a:t>
            </a:r>
            <a:r>
              <a:rPr lang="en-US" sz="3000" dirty="0" err="1">
                <a:latin typeface="+mn-lt"/>
              </a:rPr>
              <a:t>lại</a:t>
            </a:r>
            <a:r>
              <a:rPr lang="en-US" sz="3000" dirty="0">
                <a:latin typeface="+mn-lt"/>
              </a:rPr>
              <a:t> </a:t>
            </a:r>
            <a:r>
              <a:rPr lang="en-US" sz="3000" dirty="0" err="1">
                <a:latin typeface="+mn-lt"/>
              </a:rPr>
              <a:t>đối</a:t>
            </a:r>
            <a:r>
              <a:rPr lang="en-US" sz="3000" dirty="0">
                <a:latin typeface="+mn-lt"/>
              </a:rPr>
              <a:t> </a:t>
            </a:r>
            <a:r>
              <a:rPr lang="en-US" sz="3000" dirty="0" err="1">
                <a:latin typeface="+mn-lt"/>
              </a:rPr>
              <a:t>với</a:t>
            </a:r>
            <a:r>
              <a:rPr lang="en-US" sz="3000" dirty="0">
                <a:latin typeface="+mn-lt"/>
              </a:rPr>
              <a:t> </a:t>
            </a:r>
            <a:r>
              <a:rPr lang="en-US" sz="3000" dirty="0" err="1">
                <a:latin typeface="+mn-lt"/>
              </a:rPr>
              <a:t>đảng</a:t>
            </a:r>
            <a:r>
              <a:rPr lang="en-US" sz="3000" dirty="0">
                <a:latin typeface="+mn-lt"/>
              </a:rPr>
              <a:t> </a:t>
            </a:r>
            <a:r>
              <a:rPr lang="en-US" sz="3000" dirty="0" err="1">
                <a:latin typeface="+mn-lt"/>
              </a:rPr>
              <a:t>viên</a:t>
            </a:r>
            <a:r>
              <a:rPr lang="en-US" sz="3000" dirty="0">
                <a:latin typeface="+mn-lt"/>
              </a:rPr>
              <a:t> </a:t>
            </a:r>
            <a:r>
              <a:rPr lang="en-US" sz="3000" dirty="0" err="1">
                <a:latin typeface="+mn-lt"/>
              </a:rPr>
              <a:t>bị</a:t>
            </a:r>
            <a:r>
              <a:rPr lang="en-US" sz="3000" dirty="0">
                <a:latin typeface="+mn-lt"/>
              </a:rPr>
              <a:t> </a:t>
            </a:r>
            <a:r>
              <a:rPr lang="en-US" sz="3000" dirty="0" err="1">
                <a:latin typeface="+mn-lt"/>
              </a:rPr>
              <a:t>đưa</a:t>
            </a:r>
            <a:r>
              <a:rPr lang="en-US" sz="3000" dirty="0">
                <a:latin typeface="+mn-lt"/>
              </a:rPr>
              <a:t> </a:t>
            </a:r>
            <a:r>
              <a:rPr lang="en-US" sz="3000" dirty="0" err="1">
                <a:latin typeface="+mn-lt"/>
              </a:rPr>
              <a:t>ra</a:t>
            </a:r>
            <a:r>
              <a:rPr lang="en-US" sz="3000" dirty="0">
                <a:latin typeface="+mn-lt"/>
              </a:rPr>
              <a:t> </a:t>
            </a:r>
            <a:r>
              <a:rPr lang="en-US" sz="3000" dirty="0" err="1">
                <a:latin typeface="+mn-lt"/>
              </a:rPr>
              <a:t>khỏi</a:t>
            </a:r>
            <a:r>
              <a:rPr lang="en-US" sz="3000" dirty="0">
                <a:latin typeface="+mn-lt"/>
              </a:rPr>
              <a:t> </a:t>
            </a:r>
            <a:r>
              <a:rPr lang="en-US" sz="3000" dirty="0" err="1">
                <a:latin typeface="+mn-lt"/>
              </a:rPr>
              <a:t>Đảng</a:t>
            </a:r>
            <a:r>
              <a:rPr lang="en-US" sz="3000" dirty="0">
                <a:latin typeface="+mn-lt"/>
              </a:rPr>
              <a:t>; </a:t>
            </a:r>
            <a:r>
              <a:rPr lang="en-US" sz="3000" dirty="0" err="1">
                <a:latin typeface="+mn-lt"/>
              </a:rPr>
              <a:t>kết</a:t>
            </a:r>
            <a:r>
              <a:rPr lang="en-US" sz="3000" dirty="0">
                <a:latin typeface="+mn-lt"/>
              </a:rPr>
              <a:t> </a:t>
            </a:r>
            <a:r>
              <a:rPr lang="en-US" sz="3000" dirty="0" err="1">
                <a:latin typeface="+mn-lt"/>
              </a:rPr>
              <a:t>nạp</a:t>
            </a:r>
            <a:r>
              <a:rPr lang="en-US" sz="3000" dirty="0">
                <a:latin typeface="+mn-lt"/>
              </a:rPr>
              <a:t> </a:t>
            </a:r>
            <a:r>
              <a:rPr lang="en-US" sz="3000" dirty="0" err="1">
                <a:latin typeface="+mn-lt"/>
              </a:rPr>
              <a:t>quần</a:t>
            </a:r>
            <a:r>
              <a:rPr lang="en-US" sz="3000" dirty="0">
                <a:latin typeface="+mn-lt"/>
              </a:rPr>
              <a:t> </a:t>
            </a:r>
            <a:r>
              <a:rPr lang="en-US" sz="3000" dirty="0" err="1">
                <a:latin typeface="+mn-lt"/>
              </a:rPr>
              <a:t>chúng</a:t>
            </a:r>
            <a:r>
              <a:rPr lang="en-US" sz="3000" dirty="0">
                <a:latin typeface="+mn-lt"/>
              </a:rPr>
              <a:t> vi </a:t>
            </a:r>
            <a:r>
              <a:rPr lang="en-US" sz="3000" dirty="0" err="1">
                <a:latin typeface="+mn-lt"/>
              </a:rPr>
              <a:t>phạm</a:t>
            </a:r>
            <a:r>
              <a:rPr lang="en-US" sz="3000" dirty="0">
                <a:latin typeface="+mn-lt"/>
              </a:rPr>
              <a:t> </a:t>
            </a:r>
            <a:r>
              <a:rPr lang="en-US" sz="3000" dirty="0" err="1">
                <a:latin typeface="+mn-lt"/>
              </a:rPr>
              <a:t>chính</a:t>
            </a:r>
            <a:r>
              <a:rPr lang="en-US" sz="3000" dirty="0">
                <a:latin typeface="+mn-lt"/>
              </a:rPr>
              <a:t> </a:t>
            </a:r>
            <a:r>
              <a:rPr lang="en-US" sz="3000" dirty="0" err="1">
                <a:latin typeface="+mn-lt"/>
              </a:rPr>
              <a:t>sách</a:t>
            </a:r>
            <a:r>
              <a:rPr lang="en-US" sz="3000" dirty="0">
                <a:latin typeface="+mn-lt"/>
              </a:rPr>
              <a:t> </a:t>
            </a:r>
            <a:r>
              <a:rPr lang="en-US" sz="3000" dirty="0" err="1">
                <a:latin typeface="+mn-lt"/>
              </a:rPr>
              <a:t>dân</a:t>
            </a:r>
            <a:r>
              <a:rPr lang="en-US" sz="3000" dirty="0">
                <a:latin typeface="+mn-lt"/>
              </a:rPr>
              <a:t> </a:t>
            </a:r>
            <a:r>
              <a:rPr lang="en-US" sz="3000" dirty="0" err="1">
                <a:latin typeface="+mn-lt"/>
              </a:rPr>
              <a:t>số</a:t>
            </a:r>
            <a:r>
              <a:rPr lang="en-US" sz="3000" dirty="0">
                <a:latin typeface="+mn-lt"/>
              </a:rPr>
              <a:t> </a:t>
            </a:r>
            <a:r>
              <a:rPr lang="en-US" sz="3000" dirty="0" err="1">
                <a:latin typeface="+mn-lt"/>
              </a:rPr>
              <a:t>và</a:t>
            </a:r>
            <a:r>
              <a:rPr lang="en-US" sz="3000" dirty="0">
                <a:latin typeface="+mn-lt"/>
              </a:rPr>
              <a:t> </a:t>
            </a:r>
            <a:r>
              <a:rPr lang="en-US" sz="3000" dirty="0" err="1">
                <a:latin typeface="+mn-lt"/>
              </a:rPr>
              <a:t>kế</a:t>
            </a:r>
            <a:r>
              <a:rPr lang="en-US" sz="3000" dirty="0">
                <a:latin typeface="+mn-lt"/>
              </a:rPr>
              <a:t> </a:t>
            </a:r>
            <a:r>
              <a:rPr lang="en-US" sz="3000" dirty="0" err="1">
                <a:latin typeface="+mn-lt"/>
              </a:rPr>
              <a:t>hoạch</a:t>
            </a:r>
            <a:r>
              <a:rPr lang="en-US" sz="3000" dirty="0">
                <a:latin typeface="+mn-lt"/>
              </a:rPr>
              <a:t> </a:t>
            </a:r>
            <a:r>
              <a:rPr lang="en-US" sz="3000" dirty="0" err="1">
                <a:latin typeface="+mn-lt"/>
              </a:rPr>
              <a:t>hóa</a:t>
            </a:r>
            <a:r>
              <a:rPr lang="en-US" sz="3000" dirty="0">
                <a:latin typeface="+mn-lt"/>
              </a:rPr>
              <a:t> </a:t>
            </a:r>
            <a:r>
              <a:rPr lang="en-US" sz="3000" dirty="0" err="1">
                <a:latin typeface="+mn-lt"/>
              </a:rPr>
              <a:t>gia</a:t>
            </a:r>
            <a:r>
              <a:rPr lang="en-US" sz="3000" dirty="0">
                <a:latin typeface="+mn-lt"/>
              </a:rPr>
              <a:t> </a:t>
            </a:r>
            <a:r>
              <a:rPr lang="en-US" sz="3000" dirty="0" err="1">
                <a:latin typeface="+mn-lt"/>
              </a:rPr>
              <a:t>đình</a:t>
            </a:r>
            <a:r>
              <a:rPr lang="en-US" sz="3000" dirty="0">
                <a:latin typeface="+mn-lt"/>
              </a:rPr>
              <a:t> </a:t>
            </a:r>
            <a:r>
              <a:rPr lang="en-US" sz="3000" dirty="0" err="1">
                <a:latin typeface="+mn-lt"/>
              </a:rPr>
              <a:t>vào</a:t>
            </a:r>
            <a:r>
              <a:rPr lang="en-US" sz="3000" dirty="0">
                <a:latin typeface="+mn-lt"/>
              </a:rPr>
              <a:t> </a:t>
            </a:r>
            <a:r>
              <a:rPr lang="en-US" sz="3000" dirty="0" err="1">
                <a:latin typeface="+mn-lt"/>
              </a:rPr>
              <a:t>Đảng</a:t>
            </a:r>
            <a:r>
              <a:rPr lang="en-US" sz="3000" dirty="0">
                <a:latin typeface="+mn-lt"/>
              </a:rPr>
              <a:t>, </a:t>
            </a:r>
            <a:r>
              <a:rPr lang="en-US" sz="3000" dirty="0" err="1">
                <a:latin typeface="+mn-lt"/>
              </a:rPr>
              <a:t>thực</a:t>
            </a:r>
            <a:r>
              <a:rPr lang="en-US" sz="3000" dirty="0">
                <a:latin typeface="+mn-lt"/>
              </a:rPr>
              <a:t> </a:t>
            </a:r>
            <a:r>
              <a:rPr lang="en-US" sz="3000" dirty="0" err="1">
                <a:latin typeface="+mn-lt"/>
              </a:rPr>
              <a:t>hiện</a:t>
            </a:r>
            <a:r>
              <a:rPr lang="en-US" sz="3000" dirty="0">
                <a:latin typeface="+mn-lt"/>
              </a:rPr>
              <a:t> </a:t>
            </a:r>
            <a:r>
              <a:rPr lang="en-US" sz="3000" dirty="0" err="1">
                <a:latin typeface="+mn-lt"/>
              </a:rPr>
              <a:t>theo</a:t>
            </a:r>
            <a:r>
              <a:rPr lang="en-US" sz="3000" dirty="0">
                <a:latin typeface="+mn-lt"/>
              </a:rPr>
              <a:t> </a:t>
            </a:r>
            <a:r>
              <a:rPr lang="en-US" sz="3000" dirty="0" err="1">
                <a:latin typeface="+mn-lt"/>
              </a:rPr>
              <a:t>Quy</a:t>
            </a:r>
            <a:r>
              <a:rPr lang="en-US" sz="3000" dirty="0">
                <a:latin typeface="+mn-lt"/>
              </a:rPr>
              <a:t> </a:t>
            </a:r>
            <a:r>
              <a:rPr lang="en-US" sz="3000" dirty="0" err="1">
                <a:latin typeface="+mn-lt"/>
              </a:rPr>
              <a:t>định</a:t>
            </a:r>
            <a:r>
              <a:rPr lang="en-US" sz="3000" dirty="0">
                <a:latin typeface="+mn-lt"/>
              </a:rPr>
              <a:t> </a:t>
            </a:r>
            <a:r>
              <a:rPr lang="en-US" sz="3000" dirty="0" err="1">
                <a:latin typeface="+mn-lt"/>
              </a:rPr>
              <a:t>số</a:t>
            </a:r>
            <a:r>
              <a:rPr lang="en-US" sz="3000" dirty="0">
                <a:latin typeface="+mn-lt"/>
              </a:rPr>
              <a:t> 05-QĐi/TW, </a:t>
            </a:r>
            <a:r>
              <a:rPr lang="en-US" sz="3000" dirty="0" err="1">
                <a:latin typeface="+mn-lt"/>
              </a:rPr>
              <a:t>ngày</a:t>
            </a:r>
            <a:r>
              <a:rPr lang="en-US" sz="3000" dirty="0">
                <a:latin typeface="+mn-lt"/>
              </a:rPr>
              <a:t> 28/8/2018 </a:t>
            </a:r>
            <a:r>
              <a:rPr lang="en-US" sz="3000" dirty="0" err="1">
                <a:latin typeface="+mn-lt"/>
              </a:rPr>
              <a:t>của</a:t>
            </a:r>
            <a:r>
              <a:rPr lang="en-US" sz="3000" dirty="0">
                <a:latin typeface="+mn-lt"/>
              </a:rPr>
              <a:t> Ban </a:t>
            </a:r>
            <a:r>
              <a:rPr lang="en-US" sz="3000" dirty="0" err="1">
                <a:latin typeface="+mn-lt"/>
              </a:rPr>
              <a:t>Bí</a:t>
            </a:r>
            <a:r>
              <a:rPr lang="en-US" sz="3000" dirty="0">
                <a:latin typeface="+mn-lt"/>
              </a:rPr>
              <a:t> </a:t>
            </a:r>
            <a:r>
              <a:rPr lang="en-US" sz="3000" dirty="0" err="1">
                <a:latin typeface="+mn-lt"/>
              </a:rPr>
              <a:t>thư</a:t>
            </a:r>
            <a:r>
              <a:rPr lang="en-US" sz="3000" dirty="0">
                <a:latin typeface="+mn-lt"/>
              </a:rPr>
              <a:t>.</a:t>
            </a:r>
          </a:p>
        </p:txBody>
      </p:sp>
    </p:spTree>
    <p:extLst>
      <p:ext uri="{BB962C8B-B14F-4D97-AF65-F5344CB8AC3E}">
        <p14:creationId xmlns:p14="http://schemas.microsoft.com/office/powerpoint/2010/main" val="265820217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0" y="0"/>
            <a:ext cx="121904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63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2800" b="1" u="sng" dirty="0">
                <a:solidFill>
                  <a:srgbClr val="FF0000"/>
                </a:solidFill>
                <a:latin typeface="Times New Roman" pitchFamily="18" charset="0"/>
                <a:cs typeface="Times New Roman" pitchFamily="18" charset="0"/>
              </a:rPr>
              <a:t>BƯỚC 1</a:t>
            </a:r>
            <a:r>
              <a:rPr lang="en-US" altLang="en-US" sz="2800" b="1" dirty="0">
                <a:solidFill>
                  <a:srgbClr val="0000CC"/>
                </a:solidFill>
                <a:latin typeface="Times New Roman" pitchFamily="18" charset="0"/>
                <a:cs typeface="Times New Roman" pitchFamily="18" charset="0"/>
              </a:rPr>
              <a:t>: CÔNG TÁC XÂY DỰNG VÀ THỰC HIỆN KẾ HOẠCH TẠO NGUỒN KẾT NẠP ĐẢNG VIÊN</a:t>
            </a:r>
            <a:endParaRPr lang="en-US" altLang="en-US" sz="3600" b="1" dirty="0">
              <a:solidFill>
                <a:srgbClr val="0000CC"/>
              </a:solidFill>
              <a:latin typeface="Times New Roman" pitchFamily="18" charset="0"/>
              <a:cs typeface="Times New Roman" pitchFamily="18" charset="0"/>
            </a:endParaRPr>
          </a:p>
        </p:txBody>
      </p:sp>
      <p:sp>
        <p:nvSpPr>
          <p:cNvPr id="12" name="Rectangle 4"/>
          <p:cNvSpPr>
            <a:spLocks noChangeArrowheads="1"/>
          </p:cNvSpPr>
          <p:nvPr/>
        </p:nvSpPr>
        <p:spPr bwMode="auto">
          <a:xfrm>
            <a:off x="3877229" y="1066800"/>
            <a:ext cx="7500490" cy="2286000"/>
          </a:xfrm>
          <a:prstGeom prst="rect">
            <a:avLst/>
          </a:prstGeom>
          <a:solidFill>
            <a:schemeClr val="accent5">
              <a:lumMod val="40000"/>
              <a:lumOff val="60000"/>
            </a:schemeClr>
          </a:solidFill>
          <a:ln w="28575">
            <a:noFill/>
            <a:miter lim="800000"/>
            <a:headEnd/>
            <a:tailEnd/>
          </a:ln>
          <a:effectLst>
            <a:innerShdw blurRad="114300">
              <a:prstClr val="black"/>
            </a:innerShdw>
          </a:effectLst>
        </p:spPr>
        <p:txBody>
          <a:bodyPr anchor="ctr"/>
          <a:lstStyle/>
          <a:p>
            <a:pPr algn="just"/>
            <a:r>
              <a:rPr lang="en-US" sz="2400" dirty="0">
                <a:latin typeface="+mn-lt"/>
              </a:rPr>
              <a:t>- </a:t>
            </a:r>
            <a:r>
              <a:rPr lang="en-US" sz="2400" dirty="0" err="1">
                <a:latin typeface="+mn-lt"/>
              </a:rPr>
              <a:t>Đánh</a:t>
            </a:r>
            <a:r>
              <a:rPr lang="en-US" sz="2400" dirty="0">
                <a:latin typeface="+mn-lt"/>
              </a:rPr>
              <a:t> </a:t>
            </a:r>
            <a:r>
              <a:rPr lang="en-US" sz="2400" dirty="0" err="1">
                <a:latin typeface="+mn-lt"/>
              </a:rPr>
              <a:t>giá</a:t>
            </a:r>
            <a:r>
              <a:rPr lang="en-US" sz="2400" dirty="0">
                <a:latin typeface="+mn-lt"/>
              </a:rPr>
              <a:t>, </a:t>
            </a:r>
            <a:r>
              <a:rPr lang="en-US" sz="2400" dirty="0" err="1">
                <a:latin typeface="+mn-lt"/>
              </a:rPr>
              <a:t>phân</a:t>
            </a:r>
            <a:r>
              <a:rPr lang="en-US" sz="2400" dirty="0">
                <a:latin typeface="+mn-lt"/>
              </a:rPr>
              <a:t> </a:t>
            </a:r>
            <a:r>
              <a:rPr lang="en-US" sz="2400" dirty="0" err="1">
                <a:latin typeface="+mn-lt"/>
              </a:rPr>
              <a:t>tích</a:t>
            </a:r>
            <a:r>
              <a:rPr lang="en-US" sz="2400" dirty="0">
                <a:latin typeface="+mn-lt"/>
              </a:rPr>
              <a:t> </a:t>
            </a:r>
            <a:r>
              <a:rPr lang="en-US" sz="2400" dirty="0" err="1">
                <a:latin typeface="+mn-lt"/>
              </a:rPr>
              <a:t>chất</a:t>
            </a:r>
            <a:r>
              <a:rPr lang="en-US" sz="2400" dirty="0">
                <a:latin typeface="+mn-lt"/>
              </a:rPr>
              <a:t> </a:t>
            </a:r>
            <a:r>
              <a:rPr lang="en-US" sz="2400" dirty="0" err="1">
                <a:latin typeface="+mn-lt"/>
              </a:rPr>
              <a:t>lượng</a:t>
            </a:r>
            <a:r>
              <a:rPr lang="en-US" sz="2400" dirty="0">
                <a:latin typeface="+mn-lt"/>
              </a:rPr>
              <a:t> </a:t>
            </a:r>
            <a:r>
              <a:rPr lang="en-US" sz="2400" dirty="0" err="1">
                <a:latin typeface="+mn-lt"/>
              </a:rPr>
              <a:t>quần</a:t>
            </a:r>
            <a:r>
              <a:rPr lang="en-US" sz="2400" dirty="0">
                <a:latin typeface="+mn-lt"/>
              </a:rPr>
              <a:t> </a:t>
            </a:r>
            <a:r>
              <a:rPr lang="en-US" sz="2400" dirty="0" err="1">
                <a:latin typeface="+mn-lt"/>
              </a:rPr>
              <a:t>chúng</a:t>
            </a:r>
            <a:r>
              <a:rPr lang="en-US" sz="2400" dirty="0">
                <a:latin typeface="+mn-lt"/>
              </a:rPr>
              <a:t> </a:t>
            </a:r>
            <a:r>
              <a:rPr lang="en-US" sz="2400" dirty="0" err="1">
                <a:latin typeface="+mn-lt"/>
              </a:rPr>
              <a:t>để</a:t>
            </a:r>
            <a:r>
              <a:rPr lang="en-US" sz="2400" dirty="0">
                <a:latin typeface="+mn-lt"/>
              </a:rPr>
              <a:t> </a:t>
            </a:r>
            <a:r>
              <a:rPr lang="en-US" sz="2400" dirty="0" err="1">
                <a:latin typeface="+mn-lt"/>
              </a:rPr>
              <a:t>xây</a:t>
            </a:r>
            <a:r>
              <a:rPr lang="en-US" sz="2400" dirty="0">
                <a:latin typeface="+mn-lt"/>
              </a:rPr>
              <a:t> </a:t>
            </a:r>
            <a:r>
              <a:rPr lang="en-US" sz="2400" dirty="0" err="1">
                <a:latin typeface="+mn-lt"/>
              </a:rPr>
              <a:t>dựng</a:t>
            </a:r>
            <a:r>
              <a:rPr lang="en-US" sz="2400" dirty="0">
                <a:latin typeface="+mn-lt"/>
              </a:rPr>
              <a:t> </a:t>
            </a:r>
            <a:r>
              <a:rPr lang="en-US" sz="2400" dirty="0" err="1">
                <a:latin typeface="+mn-lt"/>
              </a:rPr>
              <a:t>kế</a:t>
            </a:r>
            <a:r>
              <a:rPr lang="en-US" sz="2400" dirty="0">
                <a:latin typeface="+mn-lt"/>
              </a:rPr>
              <a:t> </a:t>
            </a:r>
            <a:r>
              <a:rPr lang="en-US" sz="2400" dirty="0" err="1">
                <a:latin typeface="+mn-lt"/>
              </a:rPr>
              <a:t>hoạch</a:t>
            </a:r>
            <a:r>
              <a:rPr lang="en-US" sz="2400" dirty="0">
                <a:latin typeface="+mn-lt"/>
              </a:rPr>
              <a:t> </a:t>
            </a:r>
            <a:r>
              <a:rPr lang="en-US" sz="2400" dirty="0" err="1">
                <a:latin typeface="+mn-lt"/>
              </a:rPr>
              <a:t>tạo</a:t>
            </a:r>
            <a:r>
              <a:rPr lang="en-US" sz="2400" dirty="0">
                <a:latin typeface="+mn-lt"/>
              </a:rPr>
              <a:t> </a:t>
            </a:r>
            <a:r>
              <a:rPr lang="en-US" sz="2400" dirty="0" err="1">
                <a:latin typeface="+mn-lt"/>
              </a:rPr>
              <a:t>nguồn</a:t>
            </a:r>
            <a:r>
              <a:rPr lang="en-US" sz="2400" dirty="0">
                <a:latin typeface="+mn-lt"/>
              </a:rPr>
              <a:t> </a:t>
            </a:r>
            <a:r>
              <a:rPr lang="en-US" sz="2400" dirty="0" err="1">
                <a:latin typeface="+mn-lt"/>
              </a:rPr>
              <a:t>kết</a:t>
            </a:r>
            <a:r>
              <a:rPr lang="en-US" sz="2400" dirty="0">
                <a:latin typeface="+mn-lt"/>
              </a:rPr>
              <a:t> </a:t>
            </a:r>
            <a:r>
              <a:rPr lang="en-US" sz="2400" dirty="0" err="1">
                <a:latin typeface="+mn-lt"/>
              </a:rPr>
              <a:t>nạp</a:t>
            </a:r>
            <a:r>
              <a:rPr lang="en-US" sz="2400" dirty="0">
                <a:latin typeface="+mn-lt"/>
              </a:rPr>
              <a:t> </a:t>
            </a:r>
            <a:r>
              <a:rPr lang="en-US" sz="2400" dirty="0" err="1">
                <a:latin typeface="+mn-lt"/>
              </a:rPr>
              <a:t>đảng</a:t>
            </a:r>
            <a:r>
              <a:rPr lang="en-US" sz="2400" dirty="0">
                <a:latin typeface="+mn-lt"/>
              </a:rPr>
              <a:t> </a:t>
            </a:r>
            <a:r>
              <a:rPr lang="en-US" sz="2400" dirty="0" err="1">
                <a:latin typeface="+mn-lt"/>
              </a:rPr>
              <a:t>viên</a:t>
            </a:r>
            <a:r>
              <a:rPr lang="en-US" sz="2400" dirty="0">
                <a:latin typeface="+mn-lt"/>
              </a:rPr>
              <a:t>; </a:t>
            </a:r>
            <a:r>
              <a:rPr lang="en-US" sz="2400" dirty="0" err="1">
                <a:latin typeface="+mn-lt"/>
              </a:rPr>
              <a:t>tổ</a:t>
            </a:r>
            <a:r>
              <a:rPr lang="en-US" sz="2400" dirty="0">
                <a:latin typeface="+mn-lt"/>
              </a:rPr>
              <a:t> </a:t>
            </a:r>
            <a:r>
              <a:rPr lang="en-US" sz="2400" dirty="0" err="1">
                <a:latin typeface="+mn-lt"/>
              </a:rPr>
              <a:t>chức</a:t>
            </a:r>
            <a:r>
              <a:rPr lang="en-US" sz="2400" dirty="0">
                <a:latin typeface="+mn-lt"/>
              </a:rPr>
              <a:t> </a:t>
            </a:r>
            <a:r>
              <a:rPr lang="en-US" sz="2400" dirty="0" err="1">
                <a:latin typeface="+mn-lt"/>
              </a:rPr>
              <a:t>tuyên</a:t>
            </a:r>
            <a:r>
              <a:rPr lang="en-US" sz="2400" dirty="0">
                <a:latin typeface="+mn-lt"/>
              </a:rPr>
              <a:t> </a:t>
            </a:r>
            <a:r>
              <a:rPr lang="en-US" sz="2400" dirty="0" err="1">
                <a:latin typeface="+mn-lt"/>
              </a:rPr>
              <a:t>truyền</a:t>
            </a:r>
            <a:r>
              <a:rPr lang="en-US" sz="2400" dirty="0">
                <a:latin typeface="+mn-lt"/>
              </a:rPr>
              <a:t>, </a:t>
            </a:r>
            <a:r>
              <a:rPr lang="en-US" sz="2400" dirty="0" err="1">
                <a:latin typeface="+mn-lt"/>
              </a:rPr>
              <a:t>giáo</a:t>
            </a:r>
            <a:r>
              <a:rPr lang="en-US" sz="2400" dirty="0">
                <a:latin typeface="+mn-lt"/>
              </a:rPr>
              <a:t> </a:t>
            </a:r>
            <a:r>
              <a:rPr lang="en-US" sz="2400" dirty="0" err="1">
                <a:latin typeface="+mn-lt"/>
              </a:rPr>
              <a:t>dục</a:t>
            </a:r>
            <a:r>
              <a:rPr lang="en-US" sz="2400" dirty="0">
                <a:latin typeface="+mn-lt"/>
              </a:rPr>
              <a:t>; </a:t>
            </a:r>
            <a:r>
              <a:rPr lang="en-US" sz="2400" dirty="0" err="1">
                <a:latin typeface="+mn-lt"/>
              </a:rPr>
              <a:t>chỉ</a:t>
            </a:r>
            <a:r>
              <a:rPr lang="en-US" sz="2400" dirty="0">
                <a:latin typeface="+mn-lt"/>
              </a:rPr>
              <a:t> </a:t>
            </a:r>
            <a:r>
              <a:rPr lang="en-US" sz="2400" dirty="0" err="1">
                <a:latin typeface="+mn-lt"/>
              </a:rPr>
              <a:t>đạo</a:t>
            </a:r>
            <a:r>
              <a:rPr lang="en-US" sz="2400" dirty="0">
                <a:latin typeface="+mn-lt"/>
              </a:rPr>
              <a:t> </a:t>
            </a:r>
            <a:r>
              <a:rPr lang="en-US" sz="2400" dirty="0" err="1">
                <a:latin typeface="+mn-lt"/>
              </a:rPr>
              <a:t>các</a:t>
            </a:r>
            <a:r>
              <a:rPr lang="en-US" sz="2400" dirty="0">
                <a:latin typeface="+mn-lt"/>
              </a:rPr>
              <a:t> </a:t>
            </a:r>
            <a:r>
              <a:rPr lang="en-US" sz="2400" dirty="0" err="1">
                <a:latin typeface="+mn-lt"/>
              </a:rPr>
              <a:t>tổ</a:t>
            </a:r>
            <a:r>
              <a:rPr lang="en-US" sz="2400" dirty="0">
                <a:latin typeface="+mn-lt"/>
              </a:rPr>
              <a:t> </a:t>
            </a:r>
            <a:r>
              <a:rPr lang="en-US" sz="2400" dirty="0" err="1">
                <a:latin typeface="+mn-lt"/>
              </a:rPr>
              <a:t>chức</a:t>
            </a:r>
            <a:r>
              <a:rPr lang="en-US" sz="2400" dirty="0">
                <a:latin typeface="+mn-lt"/>
              </a:rPr>
              <a:t> </a:t>
            </a:r>
            <a:r>
              <a:rPr lang="en-US" sz="2400" dirty="0" err="1">
                <a:latin typeface="+mn-lt"/>
              </a:rPr>
              <a:t>quần</a:t>
            </a:r>
            <a:r>
              <a:rPr lang="en-US" sz="2400" dirty="0">
                <a:latin typeface="+mn-lt"/>
              </a:rPr>
              <a:t> </a:t>
            </a:r>
            <a:r>
              <a:rPr lang="en-US" sz="2400" dirty="0" err="1">
                <a:latin typeface="+mn-lt"/>
              </a:rPr>
              <a:t>chúng</a:t>
            </a:r>
            <a:r>
              <a:rPr lang="en-US" sz="2400" dirty="0">
                <a:latin typeface="+mn-lt"/>
              </a:rPr>
              <a:t>, </a:t>
            </a:r>
            <a:r>
              <a:rPr lang="en-US" sz="2400" dirty="0" err="1">
                <a:latin typeface="+mn-lt"/>
              </a:rPr>
              <a:t>nhất</a:t>
            </a:r>
            <a:r>
              <a:rPr lang="en-US" sz="2400" dirty="0">
                <a:latin typeface="+mn-lt"/>
              </a:rPr>
              <a:t> </a:t>
            </a:r>
            <a:r>
              <a:rPr lang="en-US" sz="2400" dirty="0" err="1">
                <a:latin typeface="+mn-lt"/>
              </a:rPr>
              <a:t>là</a:t>
            </a:r>
            <a:r>
              <a:rPr lang="en-US" sz="2400" dirty="0">
                <a:latin typeface="+mn-lt"/>
              </a:rPr>
              <a:t> </a:t>
            </a:r>
            <a:r>
              <a:rPr lang="en-US" sz="2400" dirty="0" err="1">
                <a:latin typeface="+mn-lt"/>
              </a:rPr>
              <a:t>Đoàn</a:t>
            </a:r>
            <a:r>
              <a:rPr lang="en-US" sz="2400" dirty="0">
                <a:latin typeface="+mn-lt"/>
              </a:rPr>
              <a:t> </a:t>
            </a:r>
            <a:r>
              <a:rPr lang="en-US" sz="2400" dirty="0" err="1">
                <a:latin typeface="+mn-lt"/>
              </a:rPr>
              <a:t>thanh</a:t>
            </a:r>
            <a:r>
              <a:rPr lang="en-US" sz="2400" dirty="0">
                <a:latin typeface="+mn-lt"/>
              </a:rPr>
              <a:t> </a:t>
            </a:r>
            <a:r>
              <a:rPr lang="en-US" sz="2400" dirty="0" err="1">
                <a:latin typeface="+mn-lt"/>
              </a:rPr>
              <a:t>niên</a:t>
            </a:r>
            <a:r>
              <a:rPr lang="en-US" sz="2400" dirty="0">
                <a:latin typeface="+mn-lt"/>
              </a:rPr>
              <a:t> </a:t>
            </a:r>
            <a:r>
              <a:rPr lang="en-US" sz="2400" dirty="0" err="1">
                <a:latin typeface="+mn-lt"/>
              </a:rPr>
              <a:t>Cộng</a:t>
            </a:r>
            <a:r>
              <a:rPr lang="en-US" sz="2400" dirty="0">
                <a:latin typeface="+mn-lt"/>
              </a:rPr>
              <a:t> </a:t>
            </a:r>
            <a:r>
              <a:rPr lang="en-US" sz="2400" dirty="0" err="1">
                <a:latin typeface="+mn-lt"/>
              </a:rPr>
              <a:t>sản</a:t>
            </a:r>
            <a:r>
              <a:rPr lang="en-US" sz="2400" dirty="0">
                <a:latin typeface="+mn-lt"/>
              </a:rPr>
              <a:t> </a:t>
            </a:r>
            <a:r>
              <a:rPr lang="en-US" sz="2400" dirty="0" err="1">
                <a:latin typeface="+mn-lt"/>
              </a:rPr>
              <a:t>Hồ</a:t>
            </a:r>
            <a:r>
              <a:rPr lang="en-US" sz="2400" dirty="0">
                <a:latin typeface="+mn-lt"/>
              </a:rPr>
              <a:t> </a:t>
            </a:r>
            <a:r>
              <a:rPr lang="en-US" sz="2400" dirty="0" err="1">
                <a:latin typeface="+mn-lt"/>
              </a:rPr>
              <a:t>Chí</a:t>
            </a:r>
            <a:r>
              <a:rPr lang="en-US" sz="2400" dirty="0">
                <a:latin typeface="+mn-lt"/>
              </a:rPr>
              <a:t> Minh </a:t>
            </a:r>
            <a:r>
              <a:rPr lang="en-US" sz="2400" dirty="0" err="1">
                <a:latin typeface="+mn-lt"/>
              </a:rPr>
              <a:t>giáo</a:t>
            </a:r>
            <a:r>
              <a:rPr lang="en-US" sz="2400" dirty="0">
                <a:latin typeface="+mn-lt"/>
              </a:rPr>
              <a:t> </a:t>
            </a:r>
            <a:r>
              <a:rPr lang="en-US" sz="2400" dirty="0" err="1">
                <a:latin typeface="+mn-lt"/>
              </a:rPr>
              <a:t>dục</a:t>
            </a:r>
            <a:r>
              <a:rPr lang="en-US" sz="2400" dirty="0">
                <a:latin typeface="+mn-lt"/>
              </a:rPr>
              <a:t>, </a:t>
            </a:r>
            <a:r>
              <a:rPr lang="en-US" sz="2400" dirty="0" err="1">
                <a:latin typeface="+mn-lt"/>
              </a:rPr>
              <a:t>lựa</a:t>
            </a:r>
            <a:r>
              <a:rPr lang="en-US" sz="2400" dirty="0">
                <a:latin typeface="+mn-lt"/>
              </a:rPr>
              <a:t> </a:t>
            </a:r>
            <a:r>
              <a:rPr lang="en-US" sz="2400" dirty="0" err="1">
                <a:latin typeface="+mn-lt"/>
              </a:rPr>
              <a:t>chọn</a:t>
            </a:r>
            <a:r>
              <a:rPr lang="en-US" sz="2400" dirty="0">
                <a:latin typeface="+mn-lt"/>
              </a:rPr>
              <a:t> </a:t>
            </a:r>
            <a:r>
              <a:rPr lang="en-US" sz="2400" dirty="0" err="1">
                <a:latin typeface="+mn-lt"/>
              </a:rPr>
              <a:t>đoàn</a:t>
            </a:r>
            <a:r>
              <a:rPr lang="en-US" sz="2400" dirty="0">
                <a:latin typeface="+mn-lt"/>
              </a:rPr>
              <a:t> </a:t>
            </a:r>
            <a:r>
              <a:rPr lang="en-US" sz="2400" dirty="0" err="1">
                <a:latin typeface="+mn-lt"/>
              </a:rPr>
              <a:t>viên</a:t>
            </a:r>
            <a:r>
              <a:rPr lang="en-US" sz="2400" dirty="0">
                <a:latin typeface="+mn-lt"/>
              </a:rPr>
              <a:t>, </a:t>
            </a:r>
            <a:r>
              <a:rPr lang="en-US" sz="2400" dirty="0" err="1">
                <a:latin typeface="+mn-lt"/>
              </a:rPr>
              <a:t>hội</a:t>
            </a:r>
            <a:r>
              <a:rPr lang="en-US" sz="2400" dirty="0">
                <a:latin typeface="+mn-lt"/>
              </a:rPr>
              <a:t> </a:t>
            </a:r>
            <a:r>
              <a:rPr lang="en-US" sz="2400" dirty="0" err="1">
                <a:latin typeface="+mn-lt"/>
              </a:rPr>
              <a:t>viên</a:t>
            </a:r>
            <a:r>
              <a:rPr lang="en-US" sz="2400" dirty="0">
                <a:latin typeface="+mn-lt"/>
              </a:rPr>
              <a:t> </a:t>
            </a:r>
            <a:r>
              <a:rPr lang="en-US" sz="2400" dirty="0" err="1">
                <a:latin typeface="+mn-lt"/>
              </a:rPr>
              <a:t>ưu</a:t>
            </a:r>
            <a:r>
              <a:rPr lang="en-US" sz="2400" dirty="0">
                <a:latin typeface="+mn-lt"/>
              </a:rPr>
              <a:t> </a:t>
            </a:r>
            <a:r>
              <a:rPr lang="en-US" sz="2400" dirty="0" err="1">
                <a:latin typeface="+mn-lt"/>
              </a:rPr>
              <a:t>tú</a:t>
            </a:r>
            <a:r>
              <a:rPr lang="en-US" sz="2400" dirty="0">
                <a:latin typeface="+mn-lt"/>
              </a:rPr>
              <a:t> </a:t>
            </a:r>
            <a:r>
              <a:rPr lang="en-US" sz="2400" dirty="0" err="1">
                <a:latin typeface="+mn-lt"/>
              </a:rPr>
              <a:t>giới</a:t>
            </a:r>
            <a:r>
              <a:rPr lang="en-US" sz="2400" dirty="0">
                <a:latin typeface="+mn-lt"/>
              </a:rPr>
              <a:t> </a:t>
            </a:r>
            <a:r>
              <a:rPr lang="en-US" sz="2400" dirty="0" err="1">
                <a:latin typeface="+mn-lt"/>
              </a:rPr>
              <a:t>thiệu</a:t>
            </a:r>
            <a:r>
              <a:rPr lang="en-US" sz="2400" dirty="0">
                <a:latin typeface="+mn-lt"/>
              </a:rPr>
              <a:t> </a:t>
            </a:r>
            <a:r>
              <a:rPr lang="en-US" sz="2400" dirty="0" err="1">
                <a:latin typeface="+mn-lt"/>
              </a:rPr>
              <a:t>với</a:t>
            </a:r>
            <a:r>
              <a:rPr lang="en-US" sz="2400" dirty="0">
                <a:latin typeface="+mn-lt"/>
              </a:rPr>
              <a:t> chi </a:t>
            </a:r>
            <a:r>
              <a:rPr lang="en-US" sz="2400" dirty="0" err="1">
                <a:latin typeface="+mn-lt"/>
              </a:rPr>
              <a:t>bộ</a:t>
            </a:r>
            <a:r>
              <a:rPr lang="en-US" sz="2400" dirty="0">
                <a:latin typeface="+mn-lt"/>
              </a:rPr>
              <a:t>.</a:t>
            </a:r>
          </a:p>
        </p:txBody>
      </p:sp>
      <p:sp>
        <p:nvSpPr>
          <p:cNvPr id="14" name="Rectangle 7"/>
          <p:cNvSpPr>
            <a:spLocks noChangeArrowheads="1"/>
          </p:cNvSpPr>
          <p:nvPr/>
        </p:nvSpPr>
        <p:spPr bwMode="auto">
          <a:xfrm>
            <a:off x="3876675" y="3581400"/>
            <a:ext cx="7500490" cy="990600"/>
          </a:xfrm>
          <a:prstGeom prst="rect">
            <a:avLst/>
          </a:prstGeom>
          <a:solidFill>
            <a:schemeClr val="accent3">
              <a:lumMod val="40000"/>
              <a:lumOff val="60000"/>
            </a:schemeClr>
          </a:solidFill>
          <a:ln w="28575">
            <a:noFill/>
            <a:miter lim="800000"/>
            <a:headEnd/>
            <a:tailEnd/>
          </a:ln>
          <a:effectLst>
            <a:innerShdw blurRad="114300">
              <a:prstClr val="black"/>
            </a:innerShdw>
          </a:effectLst>
        </p:spPr>
        <p:txBody>
          <a:bodyPr anchor="ctr"/>
          <a:lstStyle/>
          <a:p>
            <a:pPr indent="-342900" algn="just">
              <a:lnSpc>
                <a:spcPct val="120000"/>
              </a:lnSpc>
              <a:spcBef>
                <a:spcPct val="20000"/>
              </a:spcBef>
              <a:buClr>
                <a:schemeClr val="hlink"/>
              </a:buClr>
              <a:buSzPct val="80000"/>
              <a:buFont typeface="Wingdings" pitchFamily="2" charset="2"/>
              <a:buNone/>
              <a:defRPr/>
            </a:pPr>
            <a:r>
              <a:rPr lang="en-US" sz="2400" dirty="0">
                <a:solidFill>
                  <a:srgbClr val="0000CC"/>
                </a:solidFill>
                <a:latin typeface="+mn-lt"/>
              </a:rPr>
              <a:t>- Chi </a:t>
            </a:r>
            <a:r>
              <a:rPr lang="en-US" sz="2400" dirty="0" err="1">
                <a:solidFill>
                  <a:srgbClr val="0000CC"/>
                </a:solidFill>
                <a:latin typeface="+mn-lt"/>
              </a:rPr>
              <a:t>bộ</a:t>
            </a:r>
            <a:r>
              <a:rPr lang="en-US" sz="2400" dirty="0">
                <a:solidFill>
                  <a:srgbClr val="0000CC"/>
                </a:solidFill>
                <a:latin typeface="+mn-lt"/>
              </a:rPr>
              <a:t> </a:t>
            </a:r>
            <a:r>
              <a:rPr lang="en-US" sz="2400" dirty="0" err="1">
                <a:solidFill>
                  <a:srgbClr val="0000CC"/>
                </a:solidFill>
                <a:latin typeface="+mn-lt"/>
              </a:rPr>
              <a:t>giao</a:t>
            </a:r>
            <a:r>
              <a:rPr lang="en-US" sz="2400" dirty="0">
                <a:solidFill>
                  <a:srgbClr val="0000CC"/>
                </a:solidFill>
                <a:latin typeface="+mn-lt"/>
              </a:rPr>
              <a:t> </a:t>
            </a:r>
            <a:r>
              <a:rPr lang="en-US" sz="2400" dirty="0" err="1">
                <a:solidFill>
                  <a:srgbClr val="0000CC"/>
                </a:solidFill>
                <a:latin typeface="+mn-lt"/>
              </a:rPr>
              <a:t>nhiệm</a:t>
            </a:r>
            <a:r>
              <a:rPr lang="en-US" sz="2400" dirty="0">
                <a:solidFill>
                  <a:srgbClr val="0000CC"/>
                </a:solidFill>
                <a:latin typeface="+mn-lt"/>
              </a:rPr>
              <a:t> </a:t>
            </a:r>
            <a:r>
              <a:rPr lang="en-US" sz="2400" dirty="0" err="1">
                <a:solidFill>
                  <a:srgbClr val="0000CC"/>
                </a:solidFill>
                <a:latin typeface="+mn-lt"/>
              </a:rPr>
              <a:t>vụ</a:t>
            </a:r>
            <a:r>
              <a:rPr lang="en-US" sz="2400" dirty="0">
                <a:solidFill>
                  <a:srgbClr val="0000CC"/>
                </a:solidFill>
                <a:latin typeface="+mn-lt"/>
              </a:rPr>
              <a:t> </a:t>
            </a:r>
            <a:r>
              <a:rPr lang="en-US" sz="2400" dirty="0" err="1">
                <a:solidFill>
                  <a:srgbClr val="0000CC"/>
                </a:solidFill>
                <a:latin typeface="+mn-lt"/>
              </a:rPr>
              <a:t>cho</a:t>
            </a:r>
            <a:r>
              <a:rPr lang="en-US" sz="2400" dirty="0">
                <a:solidFill>
                  <a:srgbClr val="0000CC"/>
                </a:solidFill>
                <a:latin typeface="+mn-lt"/>
              </a:rPr>
              <a:t> </a:t>
            </a:r>
            <a:r>
              <a:rPr lang="en-US" sz="2400" dirty="0" err="1">
                <a:solidFill>
                  <a:srgbClr val="0000CC"/>
                </a:solidFill>
                <a:latin typeface="+mn-lt"/>
              </a:rPr>
              <a:t>cảm</a:t>
            </a:r>
            <a:r>
              <a:rPr lang="en-US" sz="2400" dirty="0">
                <a:solidFill>
                  <a:srgbClr val="0000CC"/>
                </a:solidFill>
                <a:latin typeface="+mn-lt"/>
              </a:rPr>
              <a:t> </a:t>
            </a:r>
            <a:r>
              <a:rPr lang="en-US" sz="2400" dirty="0" err="1">
                <a:solidFill>
                  <a:srgbClr val="0000CC"/>
                </a:solidFill>
                <a:latin typeface="+mn-lt"/>
              </a:rPr>
              <a:t>tình</a:t>
            </a:r>
            <a:r>
              <a:rPr lang="en-US" sz="2400" dirty="0">
                <a:solidFill>
                  <a:srgbClr val="0000CC"/>
                </a:solidFill>
                <a:latin typeface="+mn-lt"/>
              </a:rPr>
              <a:t> </a:t>
            </a:r>
            <a:r>
              <a:rPr lang="en-US" sz="2400" dirty="0" err="1">
                <a:solidFill>
                  <a:srgbClr val="0000CC"/>
                </a:solidFill>
                <a:latin typeface="+mn-lt"/>
              </a:rPr>
              <a:t>Đảng</a:t>
            </a:r>
            <a:r>
              <a:rPr lang="en-US" sz="2400" dirty="0">
                <a:solidFill>
                  <a:srgbClr val="0000CC"/>
                </a:solidFill>
                <a:latin typeface="+mn-lt"/>
              </a:rPr>
              <a:t> </a:t>
            </a:r>
            <a:r>
              <a:rPr lang="vi-VN" sz="2400" dirty="0">
                <a:solidFill>
                  <a:srgbClr val="0000CC"/>
                </a:solidFill>
                <a:latin typeface="+mn-lt"/>
              </a:rPr>
              <a:t>để</a:t>
            </a:r>
            <a:r>
              <a:rPr lang="en-US" sz="2400" dirty="0">
                <a:solidFill>
                  <a:srgbClr val="0000CC"/>
                </a:solidFill>
                <a:latin typeface="+mn-lt"/>
              </a:rPr>
              <a:t> </a:t>
            </a:r>
            <a:r>
              <a:rPr lang="en-US" sz="2400" dirty="0" err="1">
                <a:solidFill>
                  <a:srgbClr val="0000CC"/>
                </a:solidFill>
                <a:latin typeface="+mn-lt"/>
              </a:rPr>
              <a:t>thử</a:t>
            </a:r>
            <a:r>
              <a:rPr lang="en-US" sz="2400" dirty="0">
                <a:solidFill>
                  <a:srgbClr val="0000CC"/>
                </a:solidFill>
                <a:latin typeface="+mn-lt"/>
              </a:rPr>
              <a:t> </a:t>
            </a:r>
            <a:r>
              <a:rPr lang="en-US" sz="2400" dirty="0" err="1">
                <a:solidFill>
                  <a:srgbClr val="0000CC"/>
                </a:solidFill>
                <a:latin typeface="+mn-lt"/>
              </a:rPr>
              <a:t>thách</a:t>
            </a:r>
            <a:r>
              <a:rPr lang="en-US" sz="2400" dirty="0">
                <a:solidFill>
                  <a:srgbClr val="0000CC"/>
                </a:solidFill>
                <a:latin typeface="+mn-lt"/>
              </a:rPr>
              <a:t> </a:t>
            </a:r>
            <a:r>
              <a:rPr lang="en-US" sz="2400" dirty="0" err="1">
                <a:solidFill>
                  <a:srgbClr val="0000CC"/>
                </a:solidFill>
                <a:latin typeface="+mn-lt"/>
              </a:rPr>
              <a:t>và</a:t>
            </a:r>
            <a:r>
              <a:rPr lang="en-US" sz="2400" dirty="0">
                <a:solidFill>
                  <a:srgbClr val="0000CC"/>
                </a:solidFill>
                <a:latin typeface="+mn-lt"/>
              </a:rPr>
              <a:t> </a:t>
            </a:r>
            <a:r>
              <a:rPr lang="en-US" sz="2400" dirty="0" err="1">
                <a:solidFill>
                  <a:srgbClr val="0000CC"/>
                </a:solidFill>
                <a:latin typeface="+mn-lt"/>
              </a:rPr>
              <a:t>có</a:t>
            </a:r>
            <a:r>
              <a:rPr lang="en-US" sz="2400" dirty="0">
                <a:solidFill>
                  <a:srgbClr val="0000CC"/>
                </a:solidFill>
                <a:latin typeface="+mn-lt"/>
              </a:rPr>
              <a:t> </a:t>
            </a:r>
            <a:r>
              <a:rPr lang="en-US" sz="2400" dirty="0" err="1">
                <a:solidFill>
                  <a:srgbClr val="0000CC"/>
                </a:solidFill>
                <a:latin typeface="+mn-lt"/>
              </a:rPr>
              <a:t>nghị</a:t>
            </a:r>
            <a:r>
              <a:rPr lang="en-US" sz="2400" dirty="0">
                <a:solidFill>
                  <a:srgbClr val="0000CC"/>
                </a:solidFill>
                <a:latin typeface="+mn-lt"/>
              </a:rPr>
              <a:t> </a:t>
            </a:r>
            <a:r>
              <a:rPr lang="en-US" sz="2400" dirty="0" err="1">
                <a:solidFill>
                  <a:srgbClr val="0000CC"/>
                </a:solidFill>
                <a:latin typeface="+mn-lt"/>
              </a:rPr>
              <a:t>quyết</a:t>
            </a:r>
            <a:r>
              <a:rPr lang="en-US" sz="2400" dirty="0">
                <a:solidFill>
                  <a:srgbClr val="0000CC"/>
                </a:solidFill>
                <a:latin typeface="+mn-lt"/>
              </a:rPr>
              <a:t> </a:t>
            </a:r>
            <a:r>
              <a:rPr lang="en-US" sz="2400" dirty="0" err="1">
                <a:solidFill>
                  <a:srgbClr val="0000CC"/>
                </a:solidFill>
                <a:latin typeface="+mn-lt"/>
              </a:rPr>
              <a:t>phân</a:t>
            </a:r>
            <a:r>
              <a:rPr lang="en-US" sz="2400" dirty="0">
                <a:solidFill>
                  <a:srgbClr val="0000CC"/>
                </a:solidFill>
                <a:latin typeface="+mn-lt"/>
              </a:rPr>
              <a:t> </a:t>
            </a:r>
            <a:r>
              <a:rPr lang="en-US" sz="2400" dirty="0" err="1">
                <a:solidFill>
                  <a:srgbClr val="0000CC"/>
                </a:solidFill>
                <a:latin typeface="+mn-lt"/>
              </a:rPr>
              <a:t>công</a:t>
            </a:r>
            <a:r>
              <a:rPr lang="en-US" sz="2400" dirty="0">
                <a:solidFill>
                  <a:srgbClr val="0000CC"/>
                </a:solidFill>
                <a:latin typeface="+mn-lt"/>
              </a:rPr>
              <a:t> </a:t>
            </a:r>
            <a:r>
              <a:rPr lang="en-US" sz="2400" dirty="0" err="1">
                <a:solidFill>
                  <a:srgbClr val="0000CC"/>
                </a:solidFill>
                <a:latin typeface="+mn-lt"/>
              </a:rPr>
              <a:t>đảng</a:t>
            </a:r>
            <a:r>
              <a:rPr lang="en-US" sz="2400" dirty="0">
                <a:solidFill>
                  <a:srgbClr val="0000CC"/>
                </a:solidFill>
                <a:latin typeface="+mn-lt"/>
              </a:rPr>
              <a:t> </a:t>
            </a:r>
            <a:r>
              <a:rPr lang="en-US" sz="2400" dirty="0" err="1">
                <a:solidFill>
                  <a:srgbClr val="0000CC"/>
                </a:solidFill>
                <a:latin typeface="+mn-lt"/>
              </a:rPr>
              <a:t>viên</a:t>
            </a:r>
            <a:r>
              <a:rPr lang="en-US" sz="2400" dirty="0">
                <a:solidFill>
                  <a:srgbClr val="0000CC"/>
                </a:solidFill>
                <a:latin typeface="+mn-lt"/>
              </a:rPr>
              <a:t> </a:t>
            </a:r>
            <a:r>
              <a:rPr lang="en-US" sz="2400" dirty="0" err="1">
                <a:solidFill>
                  <a:srgbClr val="0000CC"/>
                </a:solidFill>
                <a:latin typeface="+mn-lt"/>
              </a:rPr>
              <a:t>chính</a:t>
            </a:r>
            <a:r>
              <a:rPr lang="en-US" sz="2400" dirty="0">
                <a:solidFill>
                  <a:srgbClr val="0000CC"/>
                </a:solidFill>
                <a:latin typeface="+mn-lt"/>
              </a:rPr>
              <a:t> </a:t>
            </a:r>
            <a:r>
              <a:rPr lang="en-US" sz="2400" dirty="0" err="1">
                <a:solidFill>
                  <a:srgbClr val="0000CC"/>
                </a:solidFill>
                <a:latin typeface="+mn-lt"/>
              </a:rPr>
              <a:t>thức</a:t>
            </a:r>
            <a:r>
              <a:rPr lang="en-US" sz="2400" dirty="0">
                <a:solidFill>
                  <a:srgbClr val="0000CC"/>
                </a:solidFill>
                <a:latin typeface="+mn-lt"/>
              </a:rPr>
              <a:t> </a:t>
            </a:r>
            <a:r>
              <a:rPr lang="en-US" sz="2400" dirty="0" err="1">
                <a:solidFill>
                  <a:srgbClr val="0000CC"/>
                </a:solidFill>
                <a:latin typeface="+mn-lt"/>
              </a:rPr>
              <a:t>giúp</a:t>
            </a:r>
            <a:r>
              <a:rPr lang="en-US" sz="2400" dirty="0">
                <a:solidFill>
                  <a:srgbClr val="0000CC"/>
                </a:solidFill>
                <a:latin typeface="+mn-lt"/>
              </a:rPr>
              <a:t> </a:t>
            </a:r>
            <a:r>
              <a:rPr lang="en-US" sz="2400" dirty="0" err="1">
                <a:solidFill>
                  <a:srgbClr val="0000CC"/>
                </a:solidFill>
                <a:latin typeface="+mn-lt"/>
              </a:rPr>
              <a:t>đỡ</a:t>
            </a:r>
            <a:endParaRPr lang="en-US" sz="2400" dirty="0">
              <a:solidFill>
                <a:srgbClr val="0000CC"/>
              </a:solidFill>
              <a:latin typeface="+mn-lt"/>
            </a:endParaRPr>
          </a:p>
        </p:txBody>
      </p:sp>
      <p:sp>
        <p:nvSpPr>
          <p:cNvPr id="15" name="AutoShape 16"/>
          <p:cNvSpPr>
            <a:spLocks noChangeArrowheads="1"/>
          </p:cNvSpPr>
          <p:nvPr/>
        </p:nvSpPr>
        <p:spPr bwMode="auto">
          <a:xfrm>
            <a:off x="3251200" y="1752600"/>
            <a:ext cx="6096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12700" algn="ctr">
            <a:solidFill>
              <a:schemeClr val="tx1"/>
            </a:solidFill>
            <a:miter lim="800000"/>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7" name="AutoShape 19"/>
          <p:cNvSpPr>
            <a:spLocks noChangeArrowheads="1"/>
          </p:cNvSpPr>
          <p:nvPr/>
        </p:nvSpPr>
        <p:spPr bwMode="auto">
          <a:xfrm>
            <a:off x="3251200" y="3657600"/>
            <a:ext cx="6096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12700" algn="ctr">
            <a:solidFill>
              <a:schemeClr val="tx1"/>
            </a:solidFill>
            <a:miter lim="800000"/>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 name="Rectangle 20"/>
          <p:cNvSpPr>
            <a:spLocks noChangeArrowheads="1"/>
          </p:cNvSpPr>
          <p:nvPr/>
        </p:nvSpPr>
        <p:spPr bwMode="auto">
          <a:xfrm>
            <a:off x="2698750" y="1676400"/>
            <a:ext cx="508000" cy="4724400"/>
          </a:xfrm>
          <a:prstGeom prst="rect">
            <a:avLst/>
          </a:prstGeom>
          <a:solidFill>
            <a:srgbClr val="FFFF00"/>
          </a:solidFill>
          <a:ln w="12700" algn="ctr">
            <a:solidFill>
              <a:schemeClr val="tx1"/>
            </a:solidFill>
            <a:miter lim="800000"/>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9" name="Rectangle 23"/>
          <p:cNvSpPr>
            <a:spLocks noChangeArrowheads="1"/>
          </p:cNvSpPr>
          <p:nvPr/>
        </p:nvSpPr>
        <p:spPr bwMode="auto">
          <a:xfrm>
            <a:off x="711107" y="2362200"/>
            <a:ext cx="1828562" cy="2743200"/>
          </a:xfrm>
          <a:prstGeom prst="rect">
            <a:avLst/>
          </a:prstGeom>
          <a:solidFill>
            <a:srgbClr val="FFCC99"/>
          </a:solidFill>
          <a:ln w="2857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lnSpc>
                <a:spcPct val="120000"/>
              </a:lnSpc>
              <a:defRPr/>
            </a:pPr>
            <a:r>
              <a:rPr lang="en-US" sz="2600" b="1" dirty="0" err="1">
                <a:solidFill>
                  <a:srgbClr val="0000CC"/>
                </a:solidFill>
                <a:latin typeface="Times New Roman" pitchFamily="18" charset="0"/>
                <a:cs typeface="Times New Roman" pitchFamily="18" charset="0"/>
              </a:rPr>
              <a:t>Tạo</a:t>
            </a:r>
            <a:endParaRPr lang="en-US" sz="2600" b="1" dirty="0">
              <a:solidFill>
                <a:srgbClr val="0000CC"/>
              </a:solidFill>
              <a:latin typeface="Times New Roman" pitchFamily="18" charset="0"/>
              <a:cs typeface="Times New Roman" pitchFamily="18" charset="0"/>
            </a:endParaRPr>
          </a:p>
          <a:p>
            <a:pPr algn="ctr">
              <a:lnSpc>
                <a:spcPct val="120000"/>
              </a:lnSpc>
              <a:defRPr/>
            </a:pPr>
            <a:r>
              <a:rPr lang="en-US" sz="2600" b="1" dirty="0" err="1">
                <a:solidFill>
                  <a:srgbClr val="0000CC"/>
                </a:solidFill>
                <a:latin typeface="Times New Roman" pitchFamily="18" charset="0"/>
                <a:cs typeface="Times New Roman" pitchFamily="18" charset="0"/>
              </a:rPr>
              <a:t>nguồn</a:t>
            </a:r>
            <a:endParaRPr lang="en-US" sz="2600" b="1" dirty="0">
              <a:solidFill>
                <a:srgbClr val="0000CC"/>
              </a:solidFill>
              <a:latin typeface="Times New Roman" pitchFamily="18" charset="0"/>
              <a:cs typeface="Times New Roman" pitchFamily="18" charset="0"/>
            </a:endParaRPr>
          </a:p>
          <a:p>
            <a:pPr algn="ctr">
              <a:lnSpc>
                <a:spcPct val="120000"/>
              </a:lnSpc>
              <a:defRPr/>
            </a:pPr>
            <a:r>
              <a:rPr lang="en-US" sz="2600" b="1" dirty="0" err="1">
                <a:solidFill>
                  <a:srgbClr val="0000CC"/>
                </a:solidFill>
                <a:latin typeface="Times New Roman" pitchFamily="18" charset="0"/>
                <a:cs typeface="Times New Roman" pitchFamily="18" charset="0"/>
              </a:rPr>
              <a:t>kết</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nạp</a:t>
            </a:r>
            <a:endParaRPr lang="en-US" sz="2600" b="1" dirty="0">
              <a:solidFill>
                <a:srgbClr val="0000CC"/>
              </a:solidFill>
              <a:latin typeface="Times New Roman" pitchFamily="18" charset="0"/>
              <a:cs typeface="Times New Roman" pitchFamily="18" charset="0"/>
            </a:endParaRPr>
          </a:p>
          <a:p>
            <a:pPr algn="ctr">
              <a:lnSpc>
                <a:spcPct val="120000"/>
              </a:lnSpc>
              <a:defRPr/>
            </a:pPr>
            <a:r>
              <a:rPr lang="en-US" sz="2600" b="1" dirty="0" err="1">
                <a:solidFill>
                  <a:srgbClr val="0000CC"/>
                </a:solidFill>
                <a:latin typeface="Times New Roman" pitchFamily="18" charset="0"/>
                <a:cs typeface="Times New Roman" pitchFamily="18" charset="0"/>
              </a:rPr>
              <a:t>đảng</a:t>
            </a:r>
            <a:endParaRPr lang="en-US" sz="2600" b="1" dirty="0">
              <a:solidFill>
                <a:srgbClr val="0000CC"/>
              </a:solidFill>
              <a:latin typeface="Times New Roman" pitchFamily="18" charset="0"/>
              <a:cs typeface="Times New Roman" pitchFamily="18" charset="0"/>
            </a:endParaRPr>
          </a:p>
          <a:p>
            <a:pPr algn="ctr">
              <a:lnSpc>
                <a:spcPct val="120000"/>
              </a:lnSpc>
              <a:defRPr/>
            </a:pPr>
            <a:r>
              <a:rPr lang="en-US" sz="2600" b="1" dirty="0" err="1">
                <a:solidFill>
                  <a:srgbClr val="0000CC"/>
                </a:solidFill>
                <a:latin typeface="Times New Roman" pitchFamily="18" charset="0"/>
                <a:cs typeface="Times New Roman" pitchFamily="18" charset="0"/>
              </a:rPr>
              <a:t>viên</a:t>
            </a:r>
            <a:endParaRPr lang="en-US" sz="2600" b="1" dirty="0">
              <a:solidFill>
                <a:srgbClr val="0000CC"/>
              </a:solidFill>
              <a:latin typeface="Times New Roman" pitchFamily="18" charset="0"/>
              <a:cs typeface="Times New Roman" pitchFamily="18" charset="0"/>
            </a:endParaRPr>
          </a:p>
        </p:txBody>
      </p:sp>
      <p:sp>
        <p:nvSpPr>
          <p:cNvPr id="20" name="Rectangle 7"/>
          <p:cNvSpPr>
            <a:spLocks noChangeArrowheads="1"/>
          </p:cNvSpPr>
          <p:nvPr/>
        </p:nvSpPr>
        <p:spPr bwMode="auto">
          <a:xfrm>
            <a:off x="3877229" y="4876800"/>
            <a:ext cx="7500490" cy="1828800"/>
          </a:xfrm>
          <a:prstGeom prst="rect">
            <a:avLst/>
          </a:prstGeom>
          <a:solidFill>
            <a:srgbClr val="FFCC99"/>
          </a:solidFill>
          <a:ln w="28575">
            <a:noFill/>
            <a:miter lim="800000"/>
            <a:headEnd/>
            <a:tailEnd/>
          </a:ln>
          <a:effectLst>
            <a:innerShdw blurRad="114300">
              <a:prstClr val="black"/>
            </a:innerShdw>
          </a:effectLst>
        </p:spPr>
        <p:txBody>
          <a:bodyPr anchor="ctr"/>
          <a:lstStyle/>
          <a:p>
            <a:pPr algn="just"/>
            <a:r>
              <a:rPr lang="en-US" sz="2400" dirty="0">
                <a:latin typeface="+mn-lt"/>
              </a:rPr>
              <a:t>- </a:t>
            </a:r>
            <a:r>
              <a:rPr lang="en-US" sz="2400" u="sng" dirty="0">
                <a:latin typeface="+mn-lt"/>
              </a:rPr>
              <a:t>Chi </a:t>
            </a:r>
            <a:r>
              <a:rPr lang="en-US" sz="2400" u="sng" dirty="0" err="1">
                <a:latin typeface="+mn-lt"/>
              </a:rPr>
              <a:t>bộ</a:t>
            </a:r>
            <a:r>
              <a:rPr lang="en-US" sz="2400" u="sng" dirty="0">
                <a:latin typeface="+mn-lt"/>
              </a:rPr>
              <a:t> </a:t>
            </a:r>
            <a:r>
              <a:rPr lang="en-US" sz="2400" u="sng" dirty="0" err="1">
                <a:latin typeface="+mn-lt"/>
              </a:rPr>
              <a:t>trực</a:t>
            </a:r>
            <a:r>
              <a:rPr lang="en-US" sz="2400" u="sng" dirty="0">
                <a:latin typeface="+mn-lt"/>
              </a:rPr>
              <a:t> </a:t>
            </a:r>
            <a:r>
              <a:rPr lang="en-US" sz="2400" u="sng" dirty="0" err="1">
                <a:latin typeface="+mn-lt"/>
              </a:rPr>
              <a:t>thuộc</a:t>
            </a:r>
            <a:r>
              <a:rPr lang="en-US" sz="2400" u="sng" dirty="0">
                <a:latin typeface="+mn-lt"/>
              </a:rPr>
              <a:t> </a:t>
            </a:r>
            <a:r>
              <a:rPr lang="en-US" sz="2400" u="sng" dirty="0" err="1">
                <a:latin typeface="+mn-lt"/>
              </a:rPr>
              <a:t>đinh</a:t>
            </a:r>
            <a:r>
              <a:rPr lang="en-US" sz="2400" u="sng" dirty="0">
                <a:latin typeface="+mn-lt"/>
              </a:rPr>
              <a:t> </a:t>
            </a:r>
            <a:r>
              <a:rPr lang="en-US" sz="2400" u="sng" dirty="0" err="1">
                <a:latin typeface="+mn-lt"/>
              </a:rPr>
              <a:t>kỳ</a:t>
            </a:r>
            <a:r>
              <a:rPr lang="en-US" sz="2400" u="sng" dirty="0">
                <a:latin typeface="+mn-lt"/>
              </a:rPr>
              <a:t> </a:t>
            </a:r>
            <a:r>
              <a:rPr lang="en-US" sz="2400" u="sng" dirty="0" err="1">
                <a:latin typeface="+mn-lt"/>
              </a:rPr>
              <a:t>hằng</a:t>
            </a:r>
            <a:r>
              <a:rPr lang="en-US" sz="2400" u="sng" dirty="0">
                <a:latin typeface="+mn-lt"/>
              </a:rPr>
              <a:t> </a:t>
            </a:r>
            <a:r>
              <a:rPr lang="en-US" sz="2400" u="sng" dirty="0" err="1">
                <a:latin typeface="+mn-lt"/>
              </a:rPr>
              <a:t>tháng</a:t>
            </a:r>
            <a:r>
              <a:rPr lang="en-US" sz="2400" u="sng" dirty="0">
                <a:latin typeface="+mn-lt"/>
              </a:rPr>
              <a:t> </a:t>
            </a:r>
            <a:r>
              <a:rPr lang="en-US" sz="2400" u="sng" dirty="0" err="1">
                <a:latin typeface="+mn-lt"/>
              </a:rPr>
              <a:t>xét</a:t>
            </a:r>
            <a:r>
              <a:rPr lang="en-US" sz="2400" u="sng" dirty="0">
                <a:latin typeface="+mn-lt"/>
              </a:rPr>
              <a:t>, </a:t>
            </a:r>
            <a:r>
              <a:rPr lang="fr-FR" sz="2400" u="sng" dirty="0" err="1">
                <a:latin typeface="+mn-lt"/>
              </a:rPr>
              <a:t>đề</a:t>
            </a:r>
            <a:r>
              <a:rPr lang="fr-FR" sz="2400" u="sng" dirty="0">
                <a:latin typeface="+mn-lt"/>
              </a:rPr>
              <a:t> </a:t>
            </a:r>
            <a:r>
              <a:rPr lang="fr-FR" sz="2400" u="sng" dirty="0" err="1">
                <a:latin typeface="+mn-lt"/>
              </a:rPr>
              <a:t>nghị</a:t>
            </a:r>
            <a:r>
              <a:rPr lang="fr-FR" sz="2400" u="sng" dirty="0">
                <a:latin typeface="+mn-lt"/>
              </a:rPr>
              <a:t> </a:t>
            </a:r>
            <a:r>
              <a:rPr lang="fr-FR" sz="2400" u="sng" dirty="0" err="1">
                <a:latin typeface="+mn-lt"/>
              </a:rPr>
              <a:t>đảng</a:t>
            </a:r>
            <a:r>
              <a:rPr lang="fr-FR" sz="2400" u="sng" dirty="0">
                <a:latin typeface="+mn-lt"/>
              </a:rPr>
              <a:t> </a:t>
            </a:r>
            <a:r>
              <a:rPr lang="fr-FR" sz="2400" u="sng" dirty="0" err="1">
                <a:latin typeface="+mn-lt"/>
              </a:rPr>
              <a:t>ủy</a:t>
            </a:r>
            <a:r>
              <a:rPr lang="fr-FR" sz="2400" u="sng" dirty="0">
                <a:latin typeface="+mn-lt"/>
              </a:rPr>
              <a:t> </a:t>
            </a:r>
            <a:r>
              <a:rPr lang="fr-FR" sz="2400" u="sng" dirty="0" err="1">
                <a:latin typeface="+mn-lt"/>
              </a:rPr>
              <a:t>cơ</a:t>
            </a:r>
            <a:r>
              <a:rPr lang="fr-FR" sz="2400" u="sng" dirty="0">
                <a:latin typeface="+mn-lt"/>
              </a:rPr>
              <a:t> </a:t>
            </a:r>
            <a:r>
              <a:rPr lang="fr-FR" sz="2400" u="sng" dirty="0" err="1">
                <a:latin typeface="+mn-lt"/>
              </a:rPr>
              <a:t>sở</a:t>
            </a:r>
            <a:r>
              <a:rPr lang="fr-FR" sz="2400" u="sng" dirty="0">
                <a:latin typeface="+mn-lt"/>
              </a:rPr>
              <a:t> </a:t>
            </a:r>
            <a:r>
              <a:rPr lang="en-US" sz="2400" u="sng" dirty="0" err="1">
                <a:latin typeface="+mn-lt"/>
              </a:rPr>
              <a:t>cho</a:t>
            </a:r>
            <a:r>
              <a:rPr lang="en-US" sz="2400" u="sng" dirty="0">
                <a:latin typeface="+mn-lt"/>
              </a:rPr>
              <a:t> </a:t>
            </a:r>
            <a:r>
              <a:rPr lang="en-US" sz="2400" u="sng" dirty="0" err="1">
                <a:latin typeface="+mn-lt"/>
              </a:rPr>
              <a:t>quần</a:t>
            </a:r>
            <a:r>
              <a:rPr lang="en-US" sz="2400" u="sng" dirty="0">
                <a:latin typeface="+mn-lt"/>
              </a:rPr>
              <a:t> </a:t>
            </a:r>
            <a:r>
              <a:rPr lang="en-US" sz="2400" u="sng" dirty="0" err="1">
                <a:latin typeface="+mn-lt"/>
              </a:rPr>
              <a:t>chúng</a:t>
            </a:r>
            <a:r>
              <a:rPr lang="en-US" sz="2400" u="sng" dirty="0">
                <a:latin typeface="+mn-lt"/>
              </a:rPr>
              <a:t> </a:t>
            </a:r>
            <a:r>
              <a:rPr lang="en-US" sz="2400" u="sng" dirty="0" err="1">
                <a:latin typeface="+mn-lt"/>
              </a:rPr>
              <a:t>là</a:t>
            </a:r>
            <a:r>
              <a:rPr lang="en-US" sz="2400" u="sng" dirty="0">
                <a:latin typeface="+mn-lt"/>
              </a:rPr>
              <a:t> </a:t>
            </a:r>
            <a:r>
              <a:rPr lang="en-US" sz="2400" u="sng" dirty="0" err="1">
                <a:latin typeface="+mn-lt"/>
              </a:rPr>
              <a:t>cảm</a:t>
            </a:r>
            <a:r>
              <a:rPr lang="en-US" sz="2400" u="sng" dirty="0">
                <a:latin typeface="+mn-lt"/>
              </a:rPr>
              <a:t> </a:t>
            </a:r>
            <a:r>
              <a:rPr lang="en-US" sz="2400" u="sng" dirty="0" err="1">
                <a:latin typeface="+mn-lt"/>
              </a:rPr>
              <a:t>tình</a:t>
            </a:r>
            <a:r>
              <a:rPr lang="en-US" sz="2400" u="sng" dirty="0">
                <a:latin typeface="+mn-lt"/>
              </a:rPr>
              <a:t> </a:t>
            </a:r>
            <a:r>
              <a:rPr lang="en-US" sz="2400" u="sng" dirty="0" err="1">
                <a:latin typeface="+mn-lt"/>
              </a:rPr>
              <a:t>Đảng</a:t>
            </a:r>
            <a:r>
              <a:rPr lang="en-US" sz="2400" u="sng" dirty="0">
                <a:latin typeface="+mn-lt"/>
              </a:rPr>
              <a:t> </a:t>
            </a:r>
            <a:r>
              <a:rPr lang="en-US" sz="2400" u="sng" dirty="0" err="1">
                <a:latin typeface="+mn-lt"/>
              </a:rPr>
              <a:t>đi</a:t>
            </a:r>
            <a:r>
              <a:rPr lang="en-US" sz="2400" u="sng" dirty="0">
                <a:latin typeface="+mn-lt"/>
              </a:rPr>
              <a:t> </a:t>
            </a:r>
            <a:r>
              <a:rPr lang="en-US" sz="2400" u="sng" dirty="0" err="1">
                <a:latin typeface="+mn-lt"/>
              </a:rPr>
              <a:t>học</a:t>
            </a:r>
            <a:r>
              <a:rPr lang="en-US" sz="2400" u="sng" dirty="0">
                <a:latin typeface="+mn-lt"/>
              </a:rPr>
              <a:t> </a:t>
            </a:r>
            <a:r>
              <a:rPr lang="en-US" sz="2400" u="sng" dirty="0" err="1">
                <a:latin typeface="+mn-lt"/>
              </a:rPr>
              <a:t>lớp</a:t>
            </a:r>
            <a:r>
              <a:rPr lang="en-US" sz="2400" u="sng" dirty="0">
                <a:latin typeface="+mn-lt"/>
              </a:rPr>
              <a:t> </a:t>
            </a:r>
            <a:r>
              <a:rPr lang="en-US" sz="2400" u="sng" dirty="0" err="1">
                <a:latin typeface="+mn-lt"/>
              </a:rPr>
              <a:t>Bồi</a:t>
            </a:r>
            <a:r>
              <a:rPr lang="en-US" sz="2400" u="sng" dirty="0">
                <a:latin typeface="+mn-lt"/>
              </a:rPr>
              <a:t> </a:t>
            </a:r>
            <a:r>
              <a:rPr lang="en-US" sz="2400" u="sng" dirty="0" err="1">
                <a:latin typeface="+mn-lt"/>
              </a:rPr>
              <a:t>dưỡng</a:t>
            </a:r>
            <a:r>
              <a:rPr lang="en-US" sz="2400" u="sng" dirty="0">
                <a:latin typeface="+mn-lt"/>
              </a:rPr>
              <a:t> </a:t>
            </a:r>
            <a:r>
              <a:rPr lang="en-US" sz="2400" u="sng" dirty="0" err="1">
                <a:latin typeface="+mn-lt"/>
              </a:rPr>
              <a:t>nhận</a:t>
            </a:r>
            <a:r>
              <a:rPr lang="en-US" sz="2400" u="sng" dirty="0">
                <a:latin typeface="+mn-lt"/>
              </a:rPr>
              <a:t> </a:t>
            </a:r>
            <a:r>
              <a:rPr lang="en-US" sz="2400" u="sng" dirty="0" err="1">
                <a:latin typeface="+mn-lt"/>
              </a:rPr>
              <a:t>thức</a:t>
            </a:r>
            <a:r>
              <a:rPr lang="en-US" sz="2400" u="sng" dirty="0">
                <a:latin typeface="+mn-lt"/>
              </a:rPr>
              <a:t>;</a:t>
            </a:r>
            <a:r>
              <a:rPr lang="en-US" sz="2400" dirty="0">
                <a:latin typeface="+mn-lt"/>
              </a:rPr>
              <a:t> </a:t>
            </a:r>
            <a:r>
              <a:rPr lang="fr-FR" sz="2400" u="sng" dirty="0" err="1">
                <a:latin typeface="+mn-lt"/>
              </a:rPr>
              <a:t>xét</a:t>
            </a:r>
            <a:r>
              <a:rPr lang="fr-FR" sz="2400" u="sng" dirty="0">
                <a:latin typeface="+mn-lt"/>
              </a:rPr>
              <a:t>, </a:t>
            </a:r>
            <a:r>
              <a:rPr lang="fr-FR" sz="2400" u="sng" dirty="0" err="1">
                <a:latin typeface="+mn-lt"/>
              </a:rPr>
              <a:t>đề</a:t>
            </a:r>
            <a:r>
              <a:rPr lang="fr-FR" sz="2400" u="sng" dirty="0">
                <a:latin typeface="+mn-lt"/>
              </a:rPr>
              <a:t> </a:t>
            </a:r>
            <a:r>
              <a:rPr lang="fr-FR" sz="2400" u="sng" dirty="0" err="1">
                <a:latin typeface="+mn-lt"/>
              </a:rPr>
              <a:t>nghị</a:t>
            </a:r>
            <a:r>
              <a:rPr lang="fr-FR" sz="2400" u="sng" dirty="0">
                <a:latin typeface="+mn-lt"/>
              </a:rPr>
              <a:t> </a:t>
            </a:r>
            <a:r>
              <a:rPr lang="fr-FR" sz="2400" u="sng" dirty="0" err="1">
                <a:latin typeface="+mn-lt"/>
              </a:rPr>
              <a:t>đảng</a:t>
            </a:r>
            <a:r>
              <a:rPr lang="fr-FR" sz="2400" u="sng" dirty="0">
                <a:latin typeface="+mn-lt"/>
              </a:rPr>
              <a:t> </a:t>
            </a:r>
            <a:r>
              <a:rPr lang="fr-FR" sz="2400" u="sng" dirty="0" err="1">
                <a:latin typeface="+mn-lt"/>
              </a:rPr>
              <a:t>ủy</a:t>
            </a:r>
            <a:r>
              <a:rPr lang="fr-FR" sz="2400" u="sng" dirty="0">
                <a:latin typeface="+mn-lt"/>
              </a:rPr>
              <a:t> </a:t>
            </a:r>
            <a:r>
              <a:rPr lang="fr-FR" sz="2400" u="sng" dirty="0" err="1">
                <a:latin typeface="+mn-lt"/>
              </a:rPr>
              <a:t>cơ</a:t>
            </a:r>
            <a:r>
              <a:rPr lang="fr-FR" sz="2400" u="sng" dirty="0">
                <a:latin typeface="+mn-lt"/>
              </a:rPr>
              <a:t> </a:t>
            </a:r>
            <a:r>
              <a:rPr lang="fr-FR" sz="2400" u="sng" dirty="0" err="1">
                <a:latin typeface="+mn-lt"/>
              </a:rPr>
              <a:t>sở</a:t>
            </a:r>
            <a:r>
              <a:rPr lang="fr-FR" sz="2400" u="sng" dirty="0">
                <a:latin typeface="+mn-lt"/>
              </a:rPr>
              <a:t> </a:t>
            </a:r>
            <a:r>
              <a:rPr lang="fr-FR" sz="2400" u="sng" dirty="0" err="1">
                <a:latin typeface="+mn-lt"/>
              </a:rPr>
              <a:t>cho</a:t>
            </a:r>
            <a:r>
              <a:rPr lang="fr-FR" sz="2400" u="sng" dirty="0">
                <a:latin typeface="+mn-lt"/>
              </a:rPr>
              <a:t> </a:t>
            </a:r>
            <a:r>
              <a:rPr lang="fr-FR" sz="2400" u="sng" dirty="0" err="1">
                <a:latin typeface="+mn-lt"/>
              </a:rPr>
              <a:t>cảm</a:t>
            </a:r>
            <a:r>
              <a:rPr lang="fr-FR" sz="2400" u="sng" dirty="0">
                <a:latin typeface="+mn-lt"/>
              </a:rPr>
              <a:t> </a:t>
            </a:r>
            <a:r>
              <a:rPr lang="fr-FR" sz="2400" u="sng" dirty="0" err="1">
                <a:latin typeface="+mn-lt"/>
              </a:rPr>
              <a:t>tình</a:t>
            </a:r>
            <a:r>
              <a:rPr lang="fr-FR" sz="2400" u="sng" dirty="0">
                <a:latin typeface="+mn-lt"/>
              </a:rPr>
              <a:t> </a:t>
            </a:r>
            <a:r>
              <a:rPr lang="fr-FR" sz="2400" u="sng" dirty="0" err="1">
                <a:latin typeface="+mn-lt"/>
              </a:rPr>
              <a:t>Đảng</a:t>
            </a:r>
            <a:r>
              <a:rPr lang="fr-FR" sz="2400" u="sng" dirty="0">
                <a:latin typeface="+mn-lt"/>
              </a:rPr>
              <a:t> </a:t>
            </a:r>
            <a:r>
              <a:rPr lang="fr-FR" sz="2400" u="sng" dirty="0" err="1">
                <a:latin typeface="+mn-lt"/>
              </a:rPr>
              <a:t>được</a:t>
            </a:r>
            <a:r>
              <a:rPr lang="fr-FR" sz="2400" u="sng" dirty="0">
                <a:latin typeface="+mn-lt"/>
              </a:rPr>
              <a:t> </a:t>
            </a:r>
            <a:r>
              <a:rPr lang="fr-FR" sz="2400" u="sng" dirty="0" err="1">
                <a:latin typeface="+mn-lt"/>
              </a:rPr>
              <a:t>làm</a:t>
            </a:r>
            <a:r>
              <a:rPr lang="fr-FR" sz="2400" u="sng" dirty="0">
                <a:latin typeface="+mn-lt"/>
              </a:rPr>
              <a:t> </a:t>
            </a:r>
            <a:r>
              <a:rPr lang="fr-FR" sz="2400" u="sng" dirty="0" err="1">
                <a:latin typeface="+mn-lt"/>
              </a:rPr>
              <a:t>thủ</a:t>
            </a:r>
            <a:r>
              <a:rPr lang="fr-FR" sz="2400" u="sng" dirty="0">
                <a:latin typeface="+mn-lt"/>
              </a:rPr>
              <a:t> </a:t>
            </a:r>
            <a:r>
              <a:rPr lang="fr-FR" sz="2400" u="sng" dirty="0" err="1">
                <a:latin typeface="+mn-lt"/>
              </a:rPr>
              <a:t>tục</a:t>
            </a:r>
            <a:r>
              <a:rPr lang="fr-FR" sz="2400" u="sng" dirty="0">
                <a:latin typeface="+mn-lt"/>
              </a:rPr>
              <a:t> </a:t>
            </a:r>
            <a:r>
              <a:rPr lang="fr-FR" sz="2400" u="sng" dirty="0" err="1">
                <a:latin typeface="+mn-lt"/>
              </a:rPr>
              <a:t>xem</a:t>
            </a:r>
            <a:r>
              <a:rPr lang="fr-FR" sz="2400" u="sng" dirty="0">
                <a:latin typeface="+mn-lt"/>
              </a:rPr>
              <a:t> </a:t>
            </a:r>
            <a:r>
              <a:rPr lang="fr-FR" sz="2400" u="sng" dirty="0" err="1">
                <a:latin typeface="+mn-lt"/>
              </a:rPr>
              <a:t>xét</a:t>
            </a:r>
            <a:r>
              <a:rPr lang="fr-FR" sz="2400" u="sng" dirty="0">
                <a:latin typeface="+mn-lt"/>
              </a:rPr>
              <a:t> </a:t>
            </a:r>
            <a:r>
              <a:rPr lang="fr-FR" sz="2400" u="sng" dirty="0" err="1">
                <a:latin typeface="+mn-lt"/>
              </a:rPr>
              <a:t>kết</a:t>
            </a:r>
            <a:r>
              <a:rPr lang="fr-FR" sz="2400" u="sng" dirty="0">
                <a:latin typeface="+mn-lt"/>
              </a:rPr>
              <a:t> </a:t>
            </a:r>
            <a:r>
              <a:rPr lang="fr-FR" sz="2400" u="sng" dirty="0" err="1">
                <a:latin typeface="+mn-lt"/>
              </a:rPr>
              <a:t>nạp</a:t>
            </a:r>
            <a:r>
              <a:rPr lang="fr-FR" sz="2400" u="sng" dirty="0">
                <a:latin typeface="+mn-lt"/>
              </a:rPr>
              <a:t> </a:t>
            </a:r>
            <a:r>
              <a:rPr lang="fr-FR" sz="2400" u="sng" dirty="0" err="1">
                <a:latin typeface="+mn-lt"/>
              </a:rPr>
              <a:t>vào</a:t>
            </a:r>
            <a:r>
              <a:rPr lang="fr-FR" sz="2400" u="sng" dirty="0">
                <a:latin typeface="+mn-lt"/>
              </a:rPr>
              <a:t> </a:t>
            </a:r>
            <a:r>
              <a:rPr lang="fr-FR" sz="2400" u="sng" dirty="0" err="1">
                <a:latin typeface="+mn-lt"/>
              </a:rPr>
              <a:t>Đảng</a:t>
            </a:r>
            <a:r>
              <a:rPr lang="fr-FR" sz="2400" u="sng" dirty="0">
                <a:latin typeface="+mn-lt"/>
              </a:rPr>
              <a:t>.</a:t>
            </a:r>
            <a:endParaRPr lang="en-US" sz="2400" dirty="0">
              <a:latin typeface="+mn-lt"/>
            </a:endParaRPr>
          </a:p>
        </p:txBody>
      </p:sp>
      <p:sp>
        <p:nvSpPr>
          <p:cNvPr id="21" name="AutoShape 19"/>
          <p:cNvSpPr>
            <a:spLocks noChangeArrowheads="1"/>
          </p:cNvSpPr>
          <p:nvPr/>
        </p:nvSpPr>
        <p:spPr bwMode="auto">
          <a:xfrm>
            <a:off x="3267075" y="5638800"/>
            <a:ext cx="6096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12700" algn="ctr">
            <a:solidFill>
              <a:schemeClr val="tx1"/>
            </a:solidFill>
            <a:miter lim="800000"/>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out)">
                                      <p:cBhvr>
                                        <p:cTn id="12" dur="500"/>
                                        <p:tgtEl>
                                          <p:spTgt spid="1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lide(fromLeft)">
                                      <p:cBhvr>
                                        <p:cTn id="20" dur="500"/>
                                        <p:tgtEl>
                                          <p:spTgt spid="15"/>
                                        </p:tgtEl>
                                      </p:cBhvr>
                                    </p:animEffect>
                                  </p:childTnLst>
                                </p:cTn>
                              </p:par>
                              <p:par>
                                <p:cTn id="21" presetID="12" presetClass="entr" presetSubtype="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lide(fromLeft)">
                                      <p:cBhvr>
                                        <p:cTn id="23" dur="5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slide(fromLeft)">
                                      <p:cBhvr>
                                        <p:cTn id="28" dur="500"/>
                                        <p:tgtEl>
                                          <p:spTgt spid="17"/>
                                        </p:tgtEl>
                                      </p:cBhvr>
                                    </p:animEffect>
                                  </p:childTnLst>
                                </p:cTn>
                              </p:par>
                              <p:par>
                                <p:cTn id="29" presetID="12" presetClass="entr" presetSubtype="8"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slide(fromLeft)">
                                      <p:cBhvr>
                                        <p:cTn id="31" dur="500"/>
                                        <p:tgtEl>
                                          <p:spTgt spid="1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8"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slide(fromLeft)">
                                      <p:cBhvr>
                                        <p:cTn id="36" dur="500"/>
                                        <p:tgtEl>
                                          <p:spTgt spid="21"/>
                                        </p:tgtEl>
                                      </p:cBhvr>
                                    </p:animEffect>
                                  </p:childTnLst>
                                </p:cTn>
                              </p:par>
                              <p:par>
                                <p:cTn id="37" presetID="12" presetClass="entr" presetSubtype="8"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lide(from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0" y="-4763"/>
            <a:ext cx="12188825" cy="995363"/>
            <a:chOff x="0" y="-4763"/>
            <a:chExt cx="9142413" cy="614363"/>
          </a:xfrm>
        </p:grpSpPr>
        <p:sp>
          <p:nvSpPr>
            <p:cNvPr id="9220" name="Rectangle 7"/>
            <p:cNvSpPr>
              <a:spLocks noChangeArrowheads="1"/>
            </p:cNvSpPr>
            <p:nvPr/>
          </p:nvSpPr>
          <p:spPr bwMode="auto">
            <a:xfrm>
              <a:off x="0" y="0"/>
              <a:ext cx="9142413" cy="609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latin typeface="Arial" charset="0"/>
              </a:endParaRPr>
            </a:p>
          </p:txBody>
        </p:sp>
        <p:sp>
          <p:nvSpPr>
            <p:cNvPr id="9221" name="WordArt 8"/>
            <p:cNvSpPr>
              <a:spLocks noChangeArrowheads="1" noChangeShapeType="1" noTextEdit="1"/>
            </p:cNvSpPr>
            <p:nvPr/>
          </p:nvSpPr>
          <p:spPr bwMode="auto">
            <a:xfrm>
              <a:off x="1600200" y="69850"/>
              <a:ext cx="7258224" cy="401638"/>
            </a:xfrm>
            <a:prstGeom prst="rect">
              <a:avLst/>
            </a:prstGeom>
            <a:extLst>
              <a:ext uri="{91240B29-F687-4F45-9708-019B960494DF}">
                <a14:hiddenLine xmlns:a14="http://schemas.microsoft.com/office/drawing/2010/main" w="19050">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dirty="0">
                  <a:solidFill>
                    <a:srgbClr val="FFFF00"/>
                  </a:solidFill>
                  <a:latin typeface="+mn-lt"/>
                  <a:ea typeface="+mn-lt"/>
                  <a:cs typeface="+mn-lt"/>
                </a:rPr>
                <a:t>ĐẢNG BỘ KHỐI CÁC CƠ QUAN </a:t>
              </a:r>
              <a:r>
                <a:rPr lang="en-US" sz="3600" b="1" kern="10" dirty="0">
                  <a:solidFill>
                    <a:srgbClr val="FFFF00"/>
                  </a:solidFill>
                  <a:latin typeface="+mn-lt"/>
                  <a:ea typeface="+mn-lt"/>
                  <a:cs typeface="+mn-lt"/>
                </a:rPr>
                <a:t>TỈNH QUẢNG NAM</a:t>
              </a:r>
            </a:p>
          </p:txBody>
        </p:sp>
        <p:pic>
          <p:nvPicPr>
            <p:cNvPr id="9222" name="Picture 9" descr="BannerTopLeft">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288" y="-4763"/>
              <a:ext cx="1509712" cy="6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p:nvSpPr>
        <p:spPr>
          <a:xfrm>
            <a:off x="44450" y="1828800"/>
            <a:ext cx="12145963" cy="3385542"/>
          </a:xfrm>
          <a:prstGeom prst="rect">
            <a:avLst/>
          </a:prstGeom>
          <a:noFill/>
        </p:spPr>
        <p:txBody>
          <a:bodyPr>
            <a:spAutoFit/>
          </a:bodyPr>
          <a:lstStyle/>
          <a:p>
            <a:pPr marL="6350" lvl="1" algn="ctr" eaLnBrk="0" hangingPunct="0">
              <a:lnSpc>
                <a:spcPct val="150000"/>
              </a:lnSpc>
              <a:defRPr/>
            </a:pPr>
            <a:r>
              <a:rPr lang="en-US" sz="4400" b="1" dirty="0">
                <a:ln w="1905"/>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PHẦN II.</a:t>
            </a:r>
          </a:p>
          <a:p>
            <a:pPr marL="6350" lvl="1" algn="ctr" eaLnBrk="0" hangingPunct="0">
              <a:lnSpc>
                <a:spcPct val="150000"/>
              </a:lnSpc>
              <a:defRPr/>
            </a:pPr>
            <a:r>
              <a:rPr lang="en-US" sz="4000" b="1" dirty="0">
                <a:ln w="1905"/>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XÉT CÔNG NHẬN ĐẢNG VIÊN CHÍNH THỨC</a:t>
            </a:r>
          </a:p>
          <a:p>
            <a:pPr marL="0" lvl="1" algn="ctr" eaLnBrk="0" hangingPunct="0">
              <a:defRPr/>
            </a:pPr>
            <a:r>
              <a:rPr lang="en-US" sz="4400" i="1" dirty="0"/>
              <a:t>(</a:t>
            </a:r>
            <a:r>
              <a:rPr lang="en-US" sz="4400" i="1" dirty="0" err="1"/>
              <a:t>Thực</a:t>
            </a:r>
            <a:r>
              <a:rPr lang="en-US" sz="4400" i="1" dirty="0"/>
              <a:t> </a:t>
            </a:r>
            <a:r>
              <a:rPr lang="en-US" sz="4400" i="1" dirty="0" err="1"/>
              <a:t>hiện</a:t>
            </a:r>
            <a:r>
              <a:rPr lang="en-US" sz="4400" i="1" dirty="0"/>
              <a:t> </a:t>
            </a:r>
            <a:r>
              <a:rPr lang="en-US" sz="4400" i="1" dirty="0" err="1"/>
              <a:t>theo</a:t>
            </a:r>
            <a:r>
              <a:rPr lang="en-US" sz="4400" i="1" dirty="0"/>
              <a:t> </a:t>
            </a:r>
            <a:r>
              <a:rPr lang="en-US" sz="4400" i="1" dirty="0" err="1"/>
              <a:t>Mục</a:t>
            </a:r>
            <a:r>
              <a:rPr lang="en-US" sz="4400" i="1" dirty="0"/>
              <a:t> 4, </a:t>
            </a:r>
            <a:r>
              <a:rPr lang="en-US" sz="4400" i="1" dirty="0" err="1"/>
              <a:t>Hướng</a:t>
            </a:r>
            <a:r>
              <a:rPr lang="en-US" sz="4400" i="1" dirty="0"/>
              <a:t> </a:t>
            </a:r>
            <a:r>
              <a:rPr lang="en-US" sz="4400" i="1" dirty="0" err="1"/>
              <a:t>dẫn</a:t>
            </a:r>
            <a:r>
              <a:rPr lang="en-US" sz="4400" i="1" dirty="0"/>
              <a:t> 01-HD/TW, </a:t>
            </a:r>
            <a:r>
              <a:rPr lang="en-US" sz="4400" i="1" dirty="0" err="1"/>
              <a:t>ngày</a:t>
            </a:r>
            <a:r>
              <a:rPr lang="en-US" sz="4400" i="1" dirty="0"/>
              <a:t> 20/9/2016 </a:t>
            </a:r>
            <a:r>
              <a:rPr lang="en-US" sz="4400" i="1" dirty="0" err="1"/>
              <a:t>của</a:t>
            </a:r>
            <a:r>
              <a:rPr lang="en-US" sz="4400" i="1" dirty="0"/>
              <a:t> Ban </a:t>
            </a:r>
            <a:r>
              <a:rPr lang="en-US" sz="4400" i="1" dirty="0" err="1"/>
              <a:t>Chấp</a:t>
            </a:r>
            <a:r>
              <a:rPr lang="en-US" sz="4400" i="1" dirty="0"/>
              <a:t> </a:t>
            </a:r>
            <a:r>
              <a:rPr lang="en-US" sz="4400" i="1" dirty="0" err="1"/>
              <a:t>hành</a:t>
            </a:r>
            <a:r>
              <a:rPr lang="en-US" sz="4400" i="1" dirty="0"/>
              <a:t> </a:t>
            </a:r>
            <a:r>
              <a:rPr lang="en-US" sz="4400" i="1" dirty="0" err="1"/>
              <a:t>Trung</a:t>
            </a:r>
            <a:r>
              <a:rPr lang="en-US" sz="4400" i="1" dirty="0"/>
              <a:t> </a:t>
            </a:r>
            <a:r>
              <a:rPr lang="en-US" sz="4400" i="1" dirty="0" err="1"/>
              <a:t>ương</a:t>
            </a:r>
            <a:r>
              <a:rPr lang="en-US" sz="4400" i="1" dirty="0"/>
              <a:t>)</a:t>
            </a:r>
            <a:endParaRPr lang="en-US" sz="4400" b="1" dirty="0">
              <a:ln w="1905"/>
              <a:solidFill>
                <a:srgbClr val="FF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30963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edge">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4763"/>
            <a:ext cx="12188825" cy="995363"/>
            <a:chOff x="0" y="-4763"/>
            <a:chExt cx="9142413" cy="614363"/>
          </a:xfrm>
        </p:grpSpPr>
        <p:sp>
          <p:nvSpPr>
            <p:cNvPr id="5" name="Rectangle 7"/>
            <p:cNvSpPr>
              <a:spLocks noChangeArrowheads="1"/>
            </p:cNvSpPr>
            <p:nvPr/>
          </p:nvSpPr>
          <p:spPr bwMode="auto">
            <a:xfrm>
              <a:off x="0" y="0"/>
              <a:ext cx="9142413" cy="609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endParaRPr lang="en-US" altLang="en-US">
                <a:latin typeface="Arial" charset="0"/>
              </a:endParaRPr>
            </a:p>
          </p:txBody>
        </p:sp>
        <p:sp>
          <p:nvSpPr>
            <p:cNvPr id="6" name="WordArt 8"/>
            <p:cNvSpPr>
              <a:spLocks noChangeArrowheads="1" noChangeShapeType="1" noTextEdit="1"/>
            </p:cNvSpPr>
            <p:nvPr/>
          </p:nvSpPr>
          <p:spPr bwMode="auto">
            <a:xfrm>
              <a:off x="1600200" y="69850"/>
              <a:ext cx="7258224" cy="401638"/>
            </a:xfrm>
            <a:prstGeom prst="rect">
              <a:avLst/>
            </a:prstGeom>
            <a:extLst>
              <a:ext uri="{91240B29-F687-4F45-9708-019B960494DF}">
                <a14:hiddenLine xmlns:a14="http://schemas.microsoft.com/office/drawing/2010/main" w="19050">
                  <a:solidFill>
                    <a:srgbClr val="000000"/>
                  </a:solidFill>
                  <a:round/>
                  <a:headEnd/>
                  <a:tailEnd/>
                </a14:hiddenLine>
              </a:ext>
            </a:extLst>
          </p:spPr>
          <p:txBody>
            <a:bodyPr wrap="none" fromWordArt="1">
              <a:prstTxWarp prst="textPlain">
                <a:avLst>
                  <a:gd name="adj" fmla="val 50000"/>
                </a:avLst>
              </a:prstTxWarp>
            </a:bodyPr>
            <a:lstStyle/>
            <a:p>
              <a:pPr algn="just"/>
              <a:r>
                <a:rPr lang="vi-VN" sz="3600" b="1" kern="10" dirty="0">
                  <a:solidFill>
                    <a:srgbClr val="FFFF00"/>
                  </a:solidFill>
                  <a:latin typeface="+mn-lt"/>
                  <a:ea typeface="+mn-lt"/>
                  <a:cs typeface="+mn-lt"/>
                </a:rPr>
                <a:t>ĐẢNG BỘ KHỐI CÁC CƠ QUAN </a:t>
              </a:r>
              <a:r>
                <a:rPr lang="en-US" sz="3600" b="1" kern="10" dirty="0">
                  <a:solidFill>
                    <a:srgbClr val="FFFF00"/>
                  </a:solidFill>
                  <a:latin typeface="+mn-lt"/>
                  <a:ea typeface="+mn-lt"/>
                  <a:cs typeface="+mn-lt"/>
                </a:rPr>
                <a:t>TỈNH QUẢNG NAM</a:t>
              </a:r>
            </a:p>
          </p:txBody>
        </p:sp>
        <p:pic>
          <p:nvPicPr>
            <p:cNvPr id="7" name="Picture 9" descr="BannerTopLeft">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288" y="-4763"/>
              <a:ext cx="1509712" cy="6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p:cNvSpPr/>
          <p:nvPr/>
        </p:nvSpPr>
        <p:spPr>
          <a:xfrm>
            <a:off x="250203" y="1371600"/>
            <a:ext cx="11582400" cy="4524315"/>
          </a:xfrm>
          <a:prstGeom prst="rect">
            <a:avLst/>
          </a:prstGeom>
        </p:spPr>
        <p:txBody>
          <a:bodyPr wrap="square">
            <a:spAutoFit/>
          </a:bodyPr>
          <a:lstStyle/>
          <a:p>
            <a:pPr algn="just"/>
            <a:r>
              <a:rPr lang="en-US" sz="3200" dirty="0">
                <a:latin typeface="+mn-lt"/>
              </a:rPr>
              <a:t>	- Sau </a:t>
            </a:r>
            <a:r>
              <a:rPr lang="en-US" sz="3200" dirty="0" err="1">
                <a:latin typeface="+mn-lt"/>
              </a:rPr>
              <a:t>khi</a:t>
            </a:r>
            <a:r>
              <a:rPr lang="en-US" sz="3200" dirty="0">
                <a:latin typeface="+mn-lt"/>
              </a:rPr>
              <a:t> </a:t>
            </a:r>
            <a:r>
              <a:rPr lang="en-US" sz="3200" dirty="0" err="1">
                <a:latin typeface="+mn-lt"/>
              </a:rPr>
              <a:t>kết</a:t>
            </a:r>
            <a:r>
              <a:rPr lang="en-US" sz="3200" dirty="0">
                <a:latin typeface="+mn-lt"/>
              </a:rPr>
              <a:t> </a:t>
            </a:r>
            <a:r>
              <a:rPr lang="en-US" sz="3200" dirty="0" err="1">
                <a:latin typeface="+mn-lt"/>
              </a:rPr>
              <a:t>nạp</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dự</a:t>
            </a:r>
            <a:r>
              <a:rPr lang="en-US" sz="3200" dirty="0">
                <a:latin typeface="+mn-lt"/>
              </a:rPr>
              <a:t> </a:t>
            </a:r>
            <a:r>
              <a:rPr lang="en-US" sz="3200" dirty="0" err="1">
                <a:latin typeface="+mn-lt"/>
              </a:rPr>
              <a:t>bị</a:t>
            </a:r>
            <a:r>
              <a:rPr lang="en-US" sz="3200" dirty="0">
                <a:latin typeface="+mn-lt"/>
              </a:rPr>
              <a:t> </a:t>
            </a:r>
            <a:r>
              <a:rPr lang="en-US" sz="3200" dirty="0" err="1">
                <a:latin typeface="+mn-lt"/>
              </a:rPr>
              <a:t>phải</a:t>
            </a:r>
            <a:r>
              <a:rPr lang="en-US" sz="3200" dirty="0">
                <a:latin typeface="+mn-lt"/>
              </a:rPr>
              <a:t> </a:t>
            </a:r>
            <a:r>
              <a:rPr lang="en-US" sz="3200" dirty="0" err="1">
                <a:latin typeface="+mn-lt"/>
              </a:rPr>
              <a:t>học</a:t>
            </a:r>
            <a:r>
              <a:rPr lang="en-US" sz="3200" dirty="0">
                <a:latin typeface="+mn-lt"/>
              </a:rPr>
              <a:t> </a:t>
            </a:r>
            <a:r>
              <a:rPr lang="en-US" sz="3200" dirty="0" err="1">
                <a:latin typeface="+mn-lt"/>
              </a:rPr>
              <a:t>lớp</a:t>
            </a:r>
            <a:r>
              <a:rPr lang="en-US" sz="3200" dirty="0">
                <a:latin typeface="+mn-lt"/>
              </a:rPr>
              <a:t> </a:t>
            </a:r>
            <a:r>
              <a:rPr lang="en-US" sz="3200" dirty="0" err="1">
                <a:latin typeface="+mn-lt"/>
              </a:rPr>
              <a:t>Bồi</a:t>
            </a:r>
            <a:r>
              <a:rPr lang="en-US" sz="3200" dirty="0">
                <a:latin typeface="+mn-lt"/>
              </a:rPr>
              <a:t> </a:t>
            </a:r>
            <a:r>
              <a:rPr lang="en-US" sz="3200" dirty="0" err="1">
                <a:latin typeface="+mn-lt"/>
              </a:rPr>
              <a:t>dưỡng</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mới</a:t>
            </a:r>
            <a:r>
              <a:rPr lang="en-US" sz="3200" dirty="0">
                <a:latin typeface="+mn-lt"/>
              </a:rPr>
              <a:t>; </a:t>
            </a:r>
            <a:r>
              <a:rPr lang="en-US" sz="3200" dirty="0" err="1">
                <a:latin typeface="+mn-lt"/>
              </a:rPr>
              <a:t>cấp</a:t>
            </a:r>
            <a:r>
              <a:rPr lang="en-US" sz="3200" dirty="0">
                <a:latin typeface="+mn-lt"/>
              </a:rPr>
              <a:t> </a:t>
            </a:r>
            <a:r>
              <a:rPr lang="en-US" sz="3200" dirty="0" err="1">
                <a:latin typeface="+mn-lt"/>
              </a:rPr>
              <a:t>ủy</a:t>
            </a:r>
            <a:r>
              <a:rPr lang="en-US" sz="3200" dirty="0">
                <a:latin typeface="+mn-lt"/>
              </a:rPr>
              <a:t> </a:t>
            </a:r>
            <a:r>
              <a:rPr lang="en-US" sz="3200" dirty="0" err="1">
                <a:latin typeface="+mn-lt"/>
              </a:rPr>
              <a:t>cơ</a:t>
            </a:r>
            <a:r>
              <a:rPr lang="en-US" sz="3200" dirty="0">
                <a:latin typeface="+mn-lt"/>
              </a:rPr>
              <a:t> </a:t>
            </a:r>
            <a:r>
              <a:rPr lang="en-US" sz="3200" dirty="0" err="1">
                <a:latin typeface="+mn-lt"/>
              </a:rPr>
              <a:t>sở</a:t>
            </a:r>
            <a:r>
              <a:rPr lang="en-US" sz="3200" dirty="0">
                <a:latin typeface="+mn-lt"/>
              </a:rPr>
              <a:t> </a:t>
            </a:r>
            <a:r>
              <a:rPr lang="en-US" sz="3200" dirty="0" err="1">
                <a:latin typeface="+mn-lt"/>
              </a:rPr>
              <a:t>phải</a:t>
            </a:r>
            <a:r>
              <a:rPr lang="en-US" sz="3200" dirty="0">
                <a:latin typeface="+mn-lt"/>
              </a:rPr>
              <a:t> </a:t>
            </a:r>
            <a:r>
              <a:rPr lang="en-US" sz="3200" dirty="0" err="1">
                <a:latin typeface="+mn-lt"/>
              </a:rPr>
              <a:t>thường</a:t>
            </a:r>
            <a:r>
              <a:rPr lang="en-US" sz="3200" dirty="0">
                <a:latin typeface="+mn-lt"/>
              </a:rPr>
              <a:t> </a:t>
            </a:r>
            <a:r>
              <a:rPr lang="en-US" sz="3200" dirty="0" err="1">
                <a:latin typeface="+mn-lt"/>
              </a:rPr>
              <a:t>xuyên</a:t>
            </a:r>
            <a:r>
              <a:rPr lang="en-US" sz="3200" dirty="0">
                <a:latin typeface="+mn-lt"/>
              </a:rPr>
              <a:t> </a:t>
            </a:r>
            <a:r>
              <a:rPr lang="en-US" sz="3200" dirty="0" err="1">
                <a:latin typeface="+mn-lt"/>
              </a:rPr>
              <a:t>theo</a:t>
            </a:r>
            <a:r>
              <a:rPr lang="en-US" sz="3200" dirty="0">
                <a:latin typeface="+mn-lt"/>
              </a:rPr>
              <a:t> </a:t>
            </a:r>
            <a:r>
              <a:rPr lang="en-US" sz="3200" dirty="0" err="1">
                <a:latin typeface="+mn-lt"/>
              </a:rPr>
              <a:t>dõi</a:t>
            </a:r>
            <a:r>
              <a:rPr lang="en-US" sz="3200" dirty="0">
                <a:latin typeface="+mn-lt"/>
              </a:rPr>
              <a:t> </a:t>
            </a:r>
            <a:r>
              <a:rPr lang="en-US" sz="3200" dirty="0" err="1">
                <a:latin typeface="+mn-lt"/>
              </a:rPr>
              <a:t>kế</a:t>
            </a:r>
            <a:r>
              <a:rPr lang="en-US" sz="3200" dirty="0">
                <a:latin typeface="+mn-lt"/>
              </a:rPr>
              <a:t> </a:t>
            </a:r>
            <a:r>
              <a:rPr lang="en-US" sz="3200" dirty="0" err="1">
                <a:latin typeface="+mn-lt"/>
              </a:rPr>
              <a:t>hoạch</a:t>
            </a:r>
            <a:r>
              <a:rPr lang="en-US" sz="3200" dirty="0">
                <a:latin typeface="+mn-lt"/>
              </a:rPr>
              <a:t> </a:t>
            </a:r>
            <a:r>
              <a:rPr lang="en-US" sz="3200" dirty="0" err="1">
                <a:latin typeface="+mn-lt"/>
              </a:rPr>
              <a:t>mở</a:t>
            </a:r>
            <a:r>
              <a:rPr lang="en-US" sz="3200" dirty="0">
                <a:latin typeface="+mn-lt"/>
              </a:rPr>
              <a:t> </a:t>
            </a:r>
            <a:r>
              <a:rPr lang="en-US" sz="3200" dirty="0" err="1">
                <a:latin typeface="+mn-lt"/>
              </a:rPr>
              <a:t>lớp</a:t>
            </a:r>
            <a:r>
              <a:rPr lang="en-US" sz="3200" dirty="0">
                <a:latin typeface="+mn-lt"/>
              </a:rPr>
              <a:t> </a:t>
            </a:r>
            <a:r>
              <a:rPr lang="en-US" sz="3200" dirty="0" err="1">
                <a:latin typeface="+mn-lt"/>
              </a:rPr>
              <a:t>của</a:t>
            </a:r>
            <a:r>
              <a:rPr lang="en-US" sz="3200" dirty="0">
                <a:latin typeface="+mn-lt"/>
              </a:rPr>
              <a:t> </a:t>
            </a:r>
            <a:r>
              <a:rPr lang="en-US" sz="3200" dirty="0" err="1">
                <a:latin typeface="+mn-lt"/>
              </a:rPr>
              <a:t>Đảng</a:t>
            </a:r>
            <a:r>
              <a:rPr lang="en-US" sz="3200" dirty="0">
                <a:latin typeface="+mn-lt"/>
              </a:rPr>
              <a:t> </a:t>
            </a:r>
            <a:r>
              <a:rPr lang="en-US" sz="3200" dirty="0" err="1">
                <a:latin typeface="+mn-lt"/>
              </a:rPr>
              <a:t>ủy</a:t>
            </a:r>
            <a:r>
              <a:rPr lang="en-US" sz="3200" dirty="0">
                <a:latin typeface="+mn-lt"/>
              </a:rPr>
              <a:t> </a:t>
            </a:r>
            <a:r>
              <a:rPr lang="en-US" sz="3200" dirty="0" err="1">
                <a:latin typeface="+mn-lt"/>
              </a:rPr>
              <a:t>Khối</a:t>
            </a:r>
            <a:r>
              <a:rPr lang="en-US" sz="3200" dirty="0">
                <a:latin typeface="+mn-lt"/>
              </a:rPr>
              <a:t>, </a:t>
            </a:r>
            <a:r>
              <a:rPr lang="en-US" sz="3200" dirty="0" err="1">
                <a:latin typeface="+mn-lt"/>
              </a:rPr>
              <a:t>kịp</a:t>
            </a:r>
            <a:r>
              <a:rPr lang="en-US" sz="3200" dirty="0">
                <a:latin typeface="+mn-lt"/>
              </a:rPr>
              <a:t> </a:t>
            </a:r>
            <a:r>
              <a:rPr lang="en-US" sz="3200" dirty="0" err="1">
                <a:latin typeface="+mn-lt"/>
              </a:rPr>
              <a:t>thời</a:t>
            </a:r>
            <a:r>
              <a:rPr lang="en-US" sz="3200" dirty="0">
                <a:latin typeface="+mn-lt"/>
              </a:rPr>
              <a:t> </a:t>
            </a:r>
            <a:r>
              <a:rPr lang="en-US" sz="3200" dirty="0" err="1">
                <a:latin typeface="+mn-lt"/>
              </a:rPr>
              <a:t>cử</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dự</a:t>
            </a:r>
            <a:r>
              <a:rPr lang="en-US" sz="3200" dirty="0">
                <a:latin typeface="+mn-lt"/>
              </a:rPr>
              <a:t> </a:t>
            </a:r>
            <a:r>
              <a:rPr lang="en-US" sz="3200" dirty="0" err="1">
                <a:latin typeface="+mn-lt"/>
              </a:rPr>
              <a:t>bị</a:t>
            </a:r>
            <a:r>
              <a:rPr lang="en-US" sz="3200" dirty="0">
                <a:latin typeface="+mn-lt"/>
              </a:rPr>
              <a:t> </a:t>
            </a:r>
            <a:r>
              <a:rPr lang="en-US" sz="3200" dirty="0" err="1">
                <a:latin typeface="+mn-lt"/>
              </a:rPr>
              <a:t>tham</a:t>
            </a:r>
            <a:r>
              <a:rPr lang="en-US" sz="3200" dirty="0">
                <a:latin typeface="+mn-lt"/>
              </a:rPr>
              <a:t> </a:t>
            </a:r>
            <a:r>
              <a:rPr lang="en-US" sz="3200" dirty="0" err="1">
                <a:latin typeface="+mn-lt"/>
              </a:rPr>
              <a:t>gia</a:t>
            </a:r>
            <a:r>
              <a:rPr lang="en-US" sz="3200" dirty="0">
                <a:latin typeface="+mn-lt"/>
              </a:rPr>
              <a:t> </a:t>
            </a:r>
            <a:r>
              <a:rPr lang="en-US" sz="3200" dirty="0" err="1">
                <a:latin typeface="+mn-lt"/>
              </a:rPr>
              <a:t>học</a:t>
            </a:r>
            <a:r>
              <a:rPr lang="en-US" sz="3200" dirty="0">
                <a:latin typeface="+mn-lt"/>
              </a:rPr>
              <a:t> </a:t>
            </a:r>
            <a:r>
              <a:rPr lang="en-US" sz="3200" dirty="0" err="1">
                <a:latin typeface="+mn-lt"/>
              </a:rPr>
              <a:t>tập</a:t>
            </a:r>
            <a:r>
              <a:rPr lang="en-US" sz="3200" dirty="0">
                <a:latin typeface="+mn-lt"/>
              </a:rPr>
              <a:t> </a:t>
            </a:r>
            <a:r>
              <a:rPr lang="en-US" sz="3200" dirty="0" err="1">
                <a:latin typeface="+mn-lt"/>
              </a:rPr>
              <a:t>để</a:t>
            </a:r>
            <a:r>
              <a:rPr lang="en-US" sz="3200" dirty="0">
                <a:latin typeface="+mn-lt"/>
              </a:rPr>
              <a:t> </a:t>
            </a:r>
            <a:r>
              <a:rPr lang="en-US" sz="3200" dirty="0" err="1">
                <a:latin typeface="+mn-lt"/>
              </a:rPr>
              <a:t>được</a:t>
            </a:r>
            <a:r>
              <a:rPr lang="en-US" sz="3200" dirty="0">
                <a:latin typeface="+mn-lt"/>
              </a:rPr>
              <a:t> </a:t>
            </a:r>
            <a:r>
              <a:rPr lang="en-US" sz="3200" dirty="0" err="1">
                <a:latin typeface="+mn-lt"/>
              </a:rPr>
              <a:t>cấp</a:t>
            </a:r>
            <a:r>
              <a:rPr lang="en-US" sz="3200" dirty="0">
                <a:latin typeface="+mn-lt"/>
              </a:rPr>
              <a:t> </a:t>
            </a:r>
            <a:r>
              <a:rPr lang="en-US" sz="3200" dirty="0" err="1">
                <a:latin typeface="+mn-lt"/>
              </a:rPr>
              <a:t>giấy</a:t>
            </a:r>
            <a:r>
              <a:rPr lang="en-US" sz="3200" dirty="0">
                <a:latin typeface="+mn-lt"/>
              </a:rPr>
              <a:t> </a:t>
            </a:r>
            <a:r>
              <a:rPr lang="en-US" sz="3200" dirty="0" err="1">
                <a:latin typeface="+mn-lt"/>
              </a:rPr>
              <a:t>chứng</a:t>
            </a:r>
            <a:r>
              <a:rPr lang="en-US" sz="3200" dirty="0">
                <a:latin typeface="+mn-lt"/>
              </a:rPr>
              <a:t> </a:t>
            </a:r>
            <a:r>
              <a:rPr lang="en-US" sz="3200" dirty="0" err="1">
                <a:latin typeface="+mn-lt"/>
              </a:rPr>
              <a:t>nhận</a:t>
            </a:r>
            <a:r>
              <a:rPr lang="en-US" sz="3200" dirty="0">
                <a:latin typeface="+mn-lt"/>
              </a:rPr>
              <a:t> </a:t>
            </a:r>
            <a:r>
              <a:rPr lang="en-US" sz="3200" dirty="0" err="1">
                <a:latin typeface="+mn-lt"/>
              </a:rPr>
              <a:t>trước</a:t>
            </a:r>
            <a:r>
              <a:rPr lang="en-US" sz="3200" dirty="0">
                <a:latin typeface="+mn-lt"/>
              </a:rPr>
              <a:t> </a:t>
            </a:r>
            <a:r>
              <a:rPr lang="en-US" sz="3200" dirty="0" err="1">
                <a:latin typeface="+mn-lt"/>
              </a:rPr>
              <a:t>khi</a:t>
            </a:r>
            <a:r>
              <a:rPr lang="en-US" sz="3200" dirty="0">
                <a:latin typeface="+mn-lt"/>
              </a:rPr>
              <a:t> </a:t>
            </a:r>
            <a:r>
              <a:rPr lang="en-US" sz="3200" dirty="0" err="1">
                <a:latin typeface="+mn-lt"/>
              </a:rPr>
              <a:t>lập</a:t>
            </a:r>
            <a:r>
              <a:rPr lang="en-US" sz="3200" dirty="0">
                <a:latin typeface="+mn-lt"/>
              </a:rPr>
              <a:t> </a:t>
            </a:r>
            <a:r>
              <a:rPr lang="en-US" sz="3200" dirty="0" err="1">
                <a:latin typeface="+mn-lt"/>
              </a:rPr>
              <a:t>thủ</a:t>
            </a:r>
            <a:r>
              <a:rPr lang="en-US" sz="3200" dirty="0">
                <a:latin typeface="+mn-lt"/>
              </a:rPr>
              <a:t> </a:t>
            </a:r>
            <a:r>
              <a:rPr lang="en-US" sz="3200" dirty="0" err="1">
                <a:latin typeface="+mn-lt"/>
              </a:rPr>
              <a:t>tục</a:t>
            </a:r>
            <a:r>
              <a:rPr lang="en-US" sz="3200" dirty="0">
                <a:latin typeface="+mn-lt"/>
              </a:rPr>
              <a:t> </a:t>
            </a:r>
            <a:r>
              <a:rPr lang="en-US" sz="3200" dirty="0" err="1">
                <a:latin typeface="+mn-lt"/>
              </a:rPr>
              <a:t>đề</a:t>
            </a:r>
            <a:r>
              <a:rPr lang="en-US" sz="3200" dirty="0">
                <a:latin typeface="+mn-lt"/>
              </a:rPr>
              <a:t> </a:t>
            </a:r>
            <a:r>
              <a:rPr lang="en-US" sz="3200" dirty="0" err="1">
                <a:latin typeface="+mn-lt"/>
              </a:rPr>
              <a:t>nghị</a:t>
            </a:r>
            <a:r>
              <a:rPr lang="en-US" sz="3200" dirty="0">
                <a:latin typeface="+mn-lt"/>
              </a:rPr>
              <a:t> </a:t>
            </a:r>
            <a:r>
              <a:rPr lang="en-US" sz="3200" dirty="0" err="1">
                <a:latin typeface="+mn-lt"/>
              </a:rPr>
              <a:t>công</a:t>
            </a:r>
            <a:r>
              <a:rPr lang="en-US" sz="3200" dirty="0">
                <a:latin typeface="+mn-lt"/>
              </a:rPr>
              <a:t> </a:t>
            </a:r>
            <a:r>
              <a:rPr lang="en-US" sz="3200" dirty="0" err="1">
                <a:latin typeface="+mn-lt"/>
              </a:rPr>
              <a:t>nhận</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chính</a:t>
            </a:r>
            <a:r>
              <a:rPr lang="en-US" sz="3200" dirty="0">
                <a:latin typeface="+mn-lt"/>
              </a:rPr>
              <a:t> </a:t>
            </a:r>
            <a:r>
              <a:rPr lang="en-US" sz="3200" dirty="0" err="1">
                <a:latin typeface="+mn-lt"/>
              </a:rPr>
              <a:t>thức</a:t>
            </a:r>
            <a:r>
              <a:rPr lang="en-US" sz="3200" dirty="0">
                <a:latin typeface="+mn-lt"/>
              </a:rPr>
              <a:t>.</a:t>
            </a:r>
          </a:p>
          <a:p>
            <a:pPr algn="just"/>
            <a:r>
              <a:rPr lang="en-US" sz="3200" i="1" dirty="0">
                <a:latin typeface="+mn-lt"/>
              </a:rPr>
              <a:t>	</a:t>
            </a:r>
            <a:r>
              <a:rPr lang="en-US" sz="3200" i="1" dirty="0" err="1">
                <a:latin typeface="+mn-lt"/>
              </a:rPr>
              <a:t>Nếu</a:t>
            </a:r>
            <a:r>
              <a:rPr lang="en-US" sz="3200" i="1" dirty="0">
                <a:latin typeface="+mn-lt"/>
              </a:rPr>
              <a:t> </a:t>
            </a:r>
            <a:r>
              <a:rPr lang="en-US" sz="3200" i="1" dirty="0" err="1">
                <a:latin typeface="+mn-lt"/>
              </a:rPr>
              <a:t>vì</a:t>
            </a:r>
            <a:r>
              <a:rPr lang="en-US" sz="3200" i="1" dirty="0">
                <a:latin typeface="+mn-lt"/>
              </a:rPr>
              <a:t> </a:t>
            </a:r>
            <a:r>
              <a:rPr lang="en-US" sz="3200" i="1" dirty="0" err="1">
                <a:latin typeface="+mn-lt"/>
              </a:rPr>
              <a:t>lý</a:t>
            </a:r>
            <a:r>
              <a:rPr lang="en-US" sz="3200" i="1" dirty="0">
                <a:latin typeface="+mn-lt"/>
              </a:rPr>
              <a:t> do </a:t>
            </a:r>
            <a:r>
              <a:rPr lang="en-US" sz="3200" i="1" dirty="0" err="1">
                <a:latin typeface="+mn-lt"/>
              </a:rPr>
              <a:t>đột</a:t>
            </a:r>
            <a:r>
              <a:rPr lang="en-US" sz="3200" i="1" dirty="0">
                <a:latin typeface="+mn-lt"/>
              </a:rPr>
              <a:t> </a:t>
            </a:r>
            <a:r>
              <a:rPr lang="en-US" sz="3200" i="1" dirty="0" err="1">
                <a:latin typeface="+mn-lt"/>
              </a:rPr>
              <a:t>xuất</a:t>
            </a:r>
            <a:r>
              <a:rPr lang="en-US" sz="3200" i="1" dirty="0">
                <a:latin typeface="+mn-lt"/>
              </a:rPr>
              <a:t> </a:t>
            </a:r>
            <a:r>
              <a:rPr lang="en-US" sz="3200" i="1" dirty="0" err="1">
                <a:latin typeface="+mn-lt"/>
              </a:rPr>
              <a:t>không</a:t>
            </a:r>
            <a:r>
              <a:rPr lang="en-US" sz="3200" i="1" dirty="0">
                <a:latin typeface="+mn-lt"/>
              </a:rPr>
              <a:t> </a:t>
            </a:r>
            <a:r>
              <a:rPr lang="en-US" sz="3200" i="1" dirty="0" err="1">
                <a:latin typeface="+mn-lt"/>
              </a:rPr>
              <a:t>tham</a:t>
            </a:r>
            <a:r>
              <a:rPr lang="en-US" sz="3200" i="1" dirty="0">
                <a:latin typeface="+mn-lt"/>
              </a:rPr>
              <a:t> </a:t>
            </a:r>
            <a:r>
              <a:rPr lang="en-US" sz="3200" i="1" dirty="0" err="1">
                <a:latin typeface="+mn-lt"/>
              </a:rPr>
              <a:t>gia</a:t>
            </a:r>
            <a:r>
              <a:rPr lang="en-US" sz="3200" i="1" dirty="0">
                <a:latin typeface="+mn-lt"/>
              </a:rPr>
              <a:t> </a:t>
            </a:r>
            <a:r>
              <a:rPr lang="en-US" sz="3200" i="1" dirty="0" err="1">
                <a:latin typeface="+mn-lt"/>
              </a:rPr>
              <a:t>được</a:t>
            </a:r>
            <a:r>
              <a:rPr lang="en-US" sz="3200" i="1" dirty="0">
                <a:latin typeface="+mn-lt"/>
              </a:rPr>
              <a:t> </a:t>
            </a:r>
            <a:r>
              <a:rPr lang="en-US" sz="3200" i="1" dirty="0" err="1">
                <a:latin typeface="+mn-lt"/>
              </a:rPr>
              <a:t>lớp</a:t>
            </a:r>
            <a:r>
              <a:rPr lang="en-US" sz="3200" i="1" dirty="0">
                <a:latin typeface="+mn-lt"/>
              </a:rPr>
              <a:t> do </a:t>
            </a:r>
            <a:r>
              <a:rPr lang="en-US" sz="3200" i="1" dirty="0" err="1">
                <a:latin typeface="+mn-lt"/>
              </a:rPr>
              <a:t>Đảng</a:t>
            </a:r>
            <a:r>
              <a:rPr lang="en-US" sz="3200" i="1" dirty="0">
                <a:latin typeface="+mn-lt"/>
              </a:rPr>
              <a:t> </a:t>
            </a:r>
            <a:r>
              <a:rPr lang="en-US" sz="3200" i="1" dirty="0" err="1">
                <a:latin typeface="+mn-lt"/>
              </a:rPr>
              <a:t>ủy</a:t>
            </a:r>
            <a:r>
              <a:rPr lang="en-US" sz="3200" i="1" dirty="0">
                <a:latin typeface="+mn-lt"/>
              </a:rPr>
              <a:t> </a:t>
            </a:r>
            <a:r>
              <a:rPr lang="en-US" sz="3200" i="1" dirty="0" err="1">
                <a:latin typeface="+mn-lt"/>
              </a:rPr>
              <a:t>Khối</a:t>
            </a:r>
            <a:r>
              <a:rPr lang="en-US" sz="3200" i="1" dirty="0">
                <a:latin typeface="+mn-lt"/>
              </a:rPr>
              <a:t> </a:t>
            </a:r>
            <a:r>
              <a:rPr lang="en-US" sz="3200" i="1" dirty="0" err="1">
                <a:latin typeface="+mn-lt"/>
              </a:rPr>
              <a:t>các</a:t>
            </a:r>
            <a:r>
              <a:rPr lang="en-US" sz="3200" i="1" dirty="0">
                <a:latin typeface="+mn-lt"/>
              </a:rPr>
              <a:t> </a:t>
            </a:r>
            <a:r>
              <a:rPr lang="en-US" sz="3200" i="1" dirty="0" err="1">
                <a:latin typeface="+mn-lt"/>
              </a:rPr>
              <a:t>cơ</a:t>
            </a:r>
            <a:r>
              <a:rPr lang="en-US" sz="3200" i="1" dirty="0">
                <a:latin typeface="+mn-lt"/>
              </a:rPr>
              <a:t> </a:t>
            </a:r>
            <a:r>
              <a:rPr lang="en-US" sz="3200" i="1" dirty="0" err="1">
                <a:latin typeface="+mn-lt"/>
              </a:rPr>
              <a:t>quan</a:t>
            </a:r>
            <a:r>
              <a:rPr lang="en-US" sz="3200" i="1" dirty="0">
                <a:latin typeface="+mn-lt"/>
              </a:rPr>
              <a:t> </a:t>
            </a:r>
            <a:r>
              <a:rPr lang="en-US" sz="3200" i="1" dirty="0" err="1">
                <a:latin typeface="+mn-lt"/>
              </a:rPr>
              <a:t>tỉnh</a:t>
            </a:r>
            <a:r>
              <a:rPr lang="en-US" sz="3200" i="1" dirty="0">
                <a:latin typeface="+mn-lt"/>
              </a:rPr>
              <a:t> </a:t>
            </a:r>
            <a:r>
              <a:rPr lang="en-US" sz="3200" i="1" dirty="0" err="1">
                <a:latin typeface="+mn-lt"/>
              </a:rPr>
              <a:t>mở</a:t>
            </a:r>
            <a:r>
              <a:rPr lang="en-US" sz="3200" i="1" dirty="0">
                <a:latin typeface="+mn-lt"/>
              </a:rPr>
              <a:t>, </a:t>
            </a:r>
            <a:r>
              <a:rPr lang="en-US" sz="3200" i="1" dirty="0" err="1">
                <a:latin typeface="+mn-lt"/>
              </a:rPr>
              <a:t>cấp</a:t>
            </a:r>
            <a:r>
              <a:rPr lang="en-US" sz="3200" i="1" dirty="0">
                <a:latin typeface="+mn-lt"/>
              </a:rPr>
              <a:t> </a:t>
            </a:r>
            <a:r>
              <a:rPr lang="en-US" sz="3200" i="1" dirty="0" err="1">
                <a:latin typeface="+mn-lt"/>
              </a:rPr>
              <a:t>ủy</a:t>
            </a:r>
            <a:r>
              <a:rPr lang="en-US" sz="3200" i="1" dirty="0">
                <a:latin typeface="+mn-lt"/>
              </a:rPr>
              <a:t> </a:t>
            </a:r>
            <a:r>
              <a:rPr lang="en-US" sz="3200" i="1" dirty="0" err="1">
                <a:latin typeface="+mn-lt"/>
              </a:rPr>
              <a:t>cơ</a:t>
            </a:r>
            <a:r>
              <a:rPr lang="en-US" sz="3200" i="1" dirty="0">
                <a:latin typeface="+mn-lt"/>
              </a:rPr>
              <a:t> </a:t>
            </a:r>
            <a:r>
              <a:rPr lang="en-US" sz="3200" i="1" dirty="0" err="1">
                <a:latin typeface="+mn-lt"/>
              </a:rPr>
              <a:t>sở</a:t>
            </a:r>
            <a:r>
              <a:rPr lang="en-US" sz="3200" i="1" dirty="0">
                <a:latin typeface="+mn-lt"/>
              </a:rPr>
              <a:t> </a:t>
            </a:r>
            <a:r>
              <a:rPr lang="en-US" sz="3200" i="1" dirty="0" err="1">
                <a:latin typeface="+mn-lt"/>
              </a:rPr>
              <a:t>liên</a:t>
            </a:r>
            <a:r>
              <a:rPr lang="en-US" sz="3200" i="1" dirty="0">
                <a:latin typeface="+mn-lt"/>
              </a:rPr>
              <a:t> </a:t>
            </a:r>
            <a:r>
              <a:rPr lang="en-US" sz="3200" i="1" dirty="0" err="1">
                <a:latin typeface="+mn-lt"/>
              </a:rPr>
              <a:t>hệ</a:t>
            </a:r>
            <a:r>
              <a:rPr lang="en-US" sz="3200" i="1" dirty="0">
                <a:latin typeface="+mn-lt"/>
              </a:rPr>
              <a:t> </a:t>
            </a:r>
            <a:r>
              <a:rPr lang="en-US" sz="3200" i="1" dirty="0" err="1">
                <a:latin typeface="+mn-lt"/>
              </a:rPr>
              <a:t>với</a:t>
            </a:r>
            <a:r>
              <a:rPr lang="en-US" sz="3200" i="1" dirty="0">
                <a:latin typeface="+mn-lt"/>
              </a:rPr>
              <a:t> </a:t>
            </a:r>
            <a:r>
              <a:rPr lang="en-US" sz="3200" i="1" dirty="0" err="1" smtClean="0">
                <a:latin typeface="+mn-lt"/>
              </a:rPr>
              <a:t>trung</a:t>
            </a:r>
            <a:r>
              <a:rPr lang="en-US" sz="3200" i="1" dirty="0" smtClean="0">
                <a:latin typeface="+mn-lt"/>
              </a:rPr>
              <a:t> </a:t>
            </a:r>
            <a:r>
              <a:rPr lang="en-US" sz="3200" i="1" dirty="0" err="1">
                <a:latin typeface="+mn-lt"/>
              </a:rPr>
              <a:t>tâm</a:t>
            </a:r>
            <a:r>
              <a:rPr lang="en-US" sz="3200" i="1" dirty="0">
                <a:latin typeface="+mn-lt"/>
              </a:rPr>
              <a:t> </a:t>
            </a:r>
            <a:r>
              <a:rPr lang="en-US" sz="3200" i="1" dirty="0" err="1">
                <a:latin typeface="+mn-lt"/>
              </a:rPr>
              <a:t>bồi</a:t>
            </a:r>
            <a:r>
              <a:rPr lang="en-US" sz="3200" i="1" dirty="0">
                <a:latin typeface="+mn-lt"/>
              </a:rPr>
              <a:t> </a:t>
            </a:r>
            <a:r>
              <a:rPr lang="en-US" sz="3200" i="1" dirty="0" err="1">
                <a:latin typeface="+mn-lt"/>
              </a:rPr>
              <a:t>dưỡng</a:t>
            </a:r>
            <a:r>
              <a:rPr lang="en-US" sz="3200" i="1" dirty="0">
                <a:latin typeface="+mn-lt"/>
              </a:rPr>
              <a:t> </a:t>
            </a:r>
            <a:r>
              <a:rPr lang="en-US" sz="3200" i="1" dirty="0" err="1">
                <a:latin typeface="+mn-lt"/>
              </a:rPr>
              <a:t>chính</a:t>
            </a:r>
            <a:r>
              <a:rPr lang="en-US" sz="3200" i="1" dirty="0">
                <a:latin typeface="+mn-lt"/>
              </a:rPr>
              <a:t> </a:t>
            </a:r>
            <a:r>
              <a:rPr lang="en-US" sz="3200" i="1" dirty="0" err="1">
                <a:latin typeface="+mn-lt"/>
              </a:rPr>
              <a:t>trị</a:t>
            </a:r>
            <a:r>
              <a:rPr lang="en-US" sz="3200" i="1" dirty="0">
                <a:latin typeface="+mn-lt"/>
              </a:rPr>
              <a:t> </a:t>
            </a:r>
            <a:r>
              <a:rPr lang="en-US" sz="3200" i="1" dirty="0" err="1">
                <a:latin typeface="+mn-lt"/>
              </a:rPr>
              <a:t>cấp</a:t>
            </a:r>
            <a:r>
              <a:rPr lang="en-US" sz="3200" i="1" dirty="0">
                <a:latin typeface="+mn-lt"/>
              </a:rPr>
              <a:t> </a:t>
            </a:r>
            <a:r>
              <a:rPr lang="en-US" sz="3200" i="1" dirty="0" err="1">
                <a:latin typeface="+mn-lt"/>
              </a:rPr>
              <a:t>quận</a:t>
            </a:r>
            <a:r>
              <a:rPr lang="en-US" sz="3200" i="1" dirty="0">
                <a:latin typeface="+mn-lt"/>
              </a:rPr>
              <a:t>, </a:t>
            </a:r>
            <a:r>
              <a:rPr lang="en-US" sz="3200" i="1" dirty="0" err="1">
                <a:latin typeface="+mn-lt"/>
              </a:rPr>
              <a:t>huyện</a:t>
            </a:r>
            <a:r>
              <a:rPr lang="en-US" sz="3200" i="1" dirty="0">
                <a:latin typeface="+mn-lt"/>
              </a:rPr>
              <a:t> </a:t>
            </a:r>
            <a:r>
              <a:rPr lang="en-US" sz="3200" i="1" dirty="0" err="1">
                <a:latin typeface="+mn-lt"/>
              </a:rPr>
              <a:t>và</a:t>
            </a:r>
            <a:r>
              <a:rPr lang="en-US" sz="3200" i="1" dirty="0">
                <a:latin typeface="+mn-lt"/>
              </a:rPr>
              <a:t> </a:t>
            </a:r>
            <a:r>
              <a:rPr lang="en-US" sz="3200" i="1" dirty="0" err="1">
                <a:latin typeface="+mn-lt"/>
              </a:rPr>
              <a:t>cử</a:t>
            </a:r>
            <a:r>
              <a:rPr lang="en-US" sz="3200" i="1" dirty="0">
                <a:latin typeface="+mn-lt"/>
              </a:rPr>
              <a:t> </a:t>
            </a:r>
            <a:r>
              <a:rPr lang="en-US" sz="3200" i="1" dirty="0" err="1">
                <a:latin typeface="+mn-lt"/>
              </a:rPr>
              <a:t>đảng</a:t>
            </a:r>
            <a:r>
              <a:rPr lang="en-US" sz="3200" i="1" dirty="0">
                <a:latin typeface="+mn-lt"/>
              </a:rPr>
              <a:t> </a:t>
            </a:r>
            <a:r>
              <a:rPr lang="en-US" sz="3200" i="1" dirty="0" err="1">
                <a:latin typeface="+mn-lt"/>
              </a:rPr>
              <a:t>viên</a:t>
            </a:r>
            <a:r>
              <a:rPr lang="en-US" sz="3200" i="1" dirty="0">
                <a:latin typeface="+mn-lt"/>
              </a:rPr>
              <a:t> </a:t>
            </a:r>
            <a:r>
              <a:rPr lang="en-US" sz="3200" i="1" dirty="0" err="1">
                <a:latin typeface="+mn-lt"/>
              </a:rPr>
              <a:t>dự</a:t>
            </a:r>
            <a:r>
              <a:rPr lang="en-US" sz="3200" i="1" dirty="0">
                <a:latin typeface="+mn-lt"/>
              </a:rPr>
              <a:t> </a:t>
            </a:r>
            <a:r>
              <a:rPr lang="en-US" sz="3200" i="1" dirty="0" err="1">
                <a:latin typeface="+mn-lt"/>
              </a:rPr>
              <a:t>bị</a:t>
            </a:r>
            <a:r>
              <a:rPr lang="en-US" sz="3200" i="1" dirty="0">
                <a:latin typeface="+mn-lt"/>
              </a:rPr>
              <a:t> </a:t>
            </a:r>
            <a:r>
              <a:rPr lang="en-US" sz="3200" i="1" dirty="0" err="1">
                <a:latin typeface="+mn-lt"/>
              </a:rPr>
              <a:t>tham</a:t>
            </a:r>
            <a:r>
              <a:rPr lang="en-US" sz="3200" i="1" dirty="0">
                <a:latin typeface="+mn-lt"/>
              </a:rPr>
              <a:t> </a:t>
            </a:r>
            <a:r>
              <a:rPr lang="en-US" sz="3200" i="1" dirty="0" err="1">
                <a:latin typeface="+mn-lt"/>
              </a:rPr>
              <a:t>gia</a:t>
            </a:r>
            <a:r>
              <a:rPr lang="en-US" sz="3200" i="1" dirty="0">
                <a:latin typeface="+mn-lt"/>
              </a:rPr>
              <a:t> </a:t>
            </a:r>
            <a:r>
              <a:rPr lang="en-US" sz="3200" i="1" dirty="0" err="1">
                <a:latin typeface="+mn-lt"/>
              </a:rPr>
              <a:t>học</a:t>
            </a:r>
            <a:r>
              <a:rPr lang="en-US" sz="3200" i="1" dirty="0">
                <a:latin typeface="+mn-lt"/>
              </a:rPr>
              <a:t> </a:t>
            </a:r>
            <a:r>
              <a:rPr lang="en-US" sz="3200" i="1" dirty="0" err="1">
                <a:latin typeface="+mn-lt"/>
              </a:rPr>
              <a:t>tập</a:t>
            </a:r>
            <a:r>
              <a:rPr lang="en-US" sz="3200" i="1" dirty="0">
                <a:latin typeface="+mn-lt"/>
              </a:rPr>
              <a:t> </a:t>
            </a:r>
            <a:r>
              <a:rPr lang="en-US" sz="3200" i="1" dirty="0" err="1">
                <a:latin typeface="+mn-lt"/>
              </a:rPr>
              <a:t>để</a:t>
            </a:r>
            <a:r>
              <a:rPr lang="en-US" sz="3200" i="1" dirty="0">
                <a:latin typeface="+mn-lt"/>
              </a:rPr>
              <a:t> </a:t>
            </a:r>
            <a:r>
              <a:rPr lang="en-US" sz="3200" i="1" dirty="0" err="1">
                <a:latin typeface="+mn-lt"/>
              </a:rPr>
              <a:t>được</a:t>
            </a:r>
            <a:r>
              <a:rPr lang="en-US" sz="3200" i="1" dirty="0">
                <a:latin typeface="+mn-lt"/>
              </a:rPr>
              <a:t> </a:t>
            </a:r>
            <a:r>
              <a:rPr lang="en-US" sz="3200" i="1" dirty="0" err="1">
                <a:latin typeface="+mn-lt"/>
              </a:rPr>
              <a:t>cấp</a:t>
            </a:r>
            <a:r>
              <a:rPr lang="en-US" sz="3200" i="1" dirty="0">
                <a:latin typeface="+mn-lt"/>
              </a:rPr>
              <a:t> </a:t>
            </a:r>
            <a:r>
              <a:rPr lang="en-US" sz="3200" i="1" dirty="0" err="1">
                <a:latin typeface="+mn-lt"/>
              </a:rPr>
              <a:t>giấy</a:t>
            </a:r>
            <a:r>
              <a:rPr lang="en-US" sz="3200" i="1" dirty="0">
                <a:latin typeface="+mn-lt"/>
              </a:rPr>
              <a:t> </a:t>
            </a:r>
            <a:r>
              <a:rPr lang="en-US" sz="3200" i="1" dirty="0" err="1">
                <a:latin typeface="+mn-lt"/>
              </a:rPr>
              <a:t>chứng</a:t>
            </a:r>
            <a:r>
              <a:rPr lang="en-US" sz="3200" i="1" dirty="0">
                <a:latin typeface="+mn-lt"/>
              </a:rPr>
              <a:t> </a:t>
            </a:r>
            <a:r>
              <a:rPr lang="en-US" sz="3200" i="1" dirty="0" err="1">
                <a:latin typeface="+mn-lt"/>
              </a:rPr>
              <a:t>nhận</a:t>
            </a:r>
            <a:r>
              <a:rPr lang="en-US" sz="3200" i="1" dirty="0">
                <a:latin typeface="+mn-lt"/>
              </a:rPr>
              <a:t>.</a:t>
            </a:r>
            <a:endParaRPr lang="en-US" sz="3200" dirty="0">
              <a:latin typeface="+mn-lt"/>
            </a:endParaRPr>
          </a:p>
        </p:txBody>
      </p:sp>
    </p:spTree>
    <p:extLst>
      <p:ext uri="{BB962C8B-B14F-4D97-AF65-F5344CB8AC3E}">
        <p14:creationId xmlns:p14="http://schemas.microsoft.com/office/powerpoint/2010/main" val="2872576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2" y="152400"/>
            <a:ext cx="11658600" cy="6986528"/>
          </a:xfrm>
          <a:prstGeom prst="rect">
            <a:avLst/>
          </a:prstGeom>
        </p:spPr>
        <p:txBody>
          <a:bodyPr wrap="square">
            <a:spAutoFit/>
          </a:bodyPr>
          <a:lstStyle/>
          <a:p>
            <a:r>
              <a:rPr lang="en-US" sz="3200" dirty="0">
                <a:latin typeface="+mn-lt"/>
              </a:rPr>
              <a:t>	- Sau 12 </a:t>
            </a:r>
            <a:r>
              <a:rPr lang="en-US" sz="3200" dirty="0" err="1">
                <a:latin typeface="+mn-lt"/>
              </a:rPr>
              <a:t>tháng</a:t>
            </a:r>
            <a:r>
              <a:rPr lang="en-US" sz="3200" dirty="0">
                <a:latin typeface="+mn-lt"/>
              </a:rPr>
              <a:t>, </a:t>
            </a:r>
            <a:r>
              <a:rPr lang="en-US" sz="3200" dirty="0" err="1">
                <a:latin typeface="+mn-lt"/>
              </a:rPr>
              <a:t>kể</a:t>
            </a:r>
            <a:r>
              <a:rPr lang="en-US" sz="3200" dirty="0">
                <a:latin typeface="+mn-lt"/>
              </a:rPr>
              <a:t> </a:t>
            </a:r>
            <a:r>
              <a:rPr lang="en-US" sz="3200" dirty="0" err="1">
                <a:latin typeface="+mn-lt"/>
              </a:rPr>
              <a:t>từ</a:t>
            </a:r>
            <a:r>
              <a:rPr lang="en-US" sz="3200" dirty="0">
                <a:latin typeface="+mn-lt"/>
              </a:rPr>
              <a:t> </a:t>
            </a:r>
            <a:r>
              <a:rPr lang="en-US" sz="3200" dirty="0" err="1">
                <a:latin typeface="+mn-lt"/>
              </a:rPr>
              <a:t>ngày</a:t>
            </a:r>
            <a:r>
              <a:rPr lang="en-US" sz="3200" dirty="0">
                <a:latin typeface="+mn-lt"/>
              </a:rPr>
              <a:t> chi </a:t>
            </a:r>
            <a:r>
              <a:rPr lang="en-US" sz="3200" dirty="0" err="1">
                <a:latin typeface="+mn-lt"/>
              </a:rPr>
              <a:t>bộ</a:t>
            </a:r>
            <a:r>
              <a:rPr lang="en-US" sz="3200" dirty="0">
                <a:latin typeface="+mn-lt"/>
              </a:rPr>
              <a:t> </a:t>
            </a:r>
            <a:r>
              <a:rPr lang="en-US" sz="3200" dirty="0" err="1">
                <a:latin typeface="+mn-lt"/>
              </a:rPr>
              <a:t>kết</a:t>
            </a:r>
            <a:r>
              <a:rPr lang="en-US" sz="3200" dirty="0">
                <a:latin typeface="+mn-lt"/>
              </a:rPr>
              <a:t> </a:t>
            </a:r>
            <a:r>
              <a:rPr lang="en-US" sz="3200" dirty="0" err="1">
                <a:latin typeface="+mn-lt"/>
              </a:rPr>
              <a:t>nạp</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dự</a:t>
            </a:r>
            <a:r>
              <a:rPr lang="en-US" sz="3200" dirty="0">
                <a:latin typeface="+mn-lt"/>
              </a:rPr>
              <a:t> </a:t>
            </a:r>
            <a:r>
              <a:rPr lang="en-US" sz="3200" dirty="0" err="1">
                <a:latin typeface="+mn-lt"/>
              </a:rPr>
              <a:t>bị</a:t>
            </a:r>
            <a:r>
              <a:rPr lang="en-US" sz="3200" dirty="0">
                <a:latin typeface="+mn-lt"/>
              </a:rPr>
              <a:t> </a:t>
            </a:r>
            <a:r>
              <a:rPr lang="en-US" sz="3200" dirty="0" err="1">
                <a:latin typeface="+mn-lt"/>
              </a:rPr>
              <a:t>viết</a:t>
            </a:r>
            <a:r>
              <a:rPr lang="en-US" sz="3200" dirty="0">
                <a:latin typeface="+mn-lt"/>
              </a:rPr>
              <a:t> </a:t>
            </a:r>
            <a:r>
              <a:rPr lang="en-US" sz="3200" dirty="0" err="1">
                <a:latin typeface="+mn-lt"/>
              </a:rPr>
              <a:t>bản</a:t>
            </a:r>
            <a:r>
              <a:rPr lang="en-US" sz="3200" dirty="0">
                <a:latin typeface="+mn-lt"/>
              </a:rPr>
              <a:t> </a:t>
            </a:r>
            <a:r>
              <a:rPr lang="en-US" sz="3200" dirty="0" err="1">
                <a:latin typeface="+mn-lt"/>
              </a:rPr>
              <a:t>tự</a:t>
            </a:r>
            <a:r>
              <a:rPr lang="en-US" sz="3200" dirty="0">
                <a:latin typeface="+mn-lt"/>
              </a:rPr>
              <a:t> </a:t>
            </a:r>
            <a:r>
              <a:rPr lang="en-US" sz="3200" dirty="0" err="1">
                <a:latin typeface="+mn-lt"/>
              </a:rPr>
              <a:t>kiểm</a:t>
            </a:r>
            <a:r>
              <a:rPr lang="en-US" sz="3200" dirty="0">
                <a:latin typeface="+mn-lt"/>
              </a:rPr>
              <a:t> </a:t>
            </a:r>
            <a:r>
              <a:rPr lang="en-US" sz="3200" dirty="0" err="1">
                <a:latin typeface="+mn-lt"/>
              </a:rPr>
              <a:t>điểm</a:t>
            </a:r>
            <a:r>
              <a:rPr lang="en-US" sz="3200" dirty="0">
                <a:latin typeface="+mn-lt"/>
              </a:rPr>
              <a:t> </a:t>
            </a:r>
            <a:r>
              <a:rPr lang="en-US" sz="3200" dirty="0" err="1">
                <a:latin typeface="+mn-lt"/>
              </a:rPr>
              <a:t>đề</a:t>
            </a:r>
            <a:r>
              <a:rPr lang="en-US" sz="3200" dirty="0">
                <a:latin typeface="+mn-lt"/>
              </a:rPr>
              <a:t> </a:t>
            </a:r>
            <a:r>
              <a:rPr lang="en-US" sz="3200" dirty="0" err="1">
                <a:latin typeface="+mn-lt"/>
              </a:rPr>
              <a:t>nghị</a:t>
            </a:r>
            <a:r>
              <a:rPr lang="en-US" sz="3200" dirty="0">
                <a:latin typeface="+mn-lt"/>
              </a:rPr>
              <a:t> chi </a:t>
            </a:r>
            <a:r>
              <a:rPr lang="en-US" sz="3200" dirty="0" err="1">
                <a:latin typeface="+mn-lt"/>
              </a:rPr>
              <a:t>bộ</a:t>
            </a:r>
            <a:r>
              <a:rPr lang="en-US" sz="3200" dirty="0">
                <a:latin typeface="+mn-lt"/>
              </a:rPr>
              <a:t> </a:t>
            </a:r>
            <a:r>
              <a:rPr lang="en-US" sz="3200" dirty="0" err="1">
                <a:latin typeface="+mn-lt"/>
              </a:rPr>
              <a:t>xét</a:t>
            </a:r>
            <a:r>
              <a:rPr lang="en-US" sz="3200" dirty="0">
                <a:latin typeface="+mn-lt"/>
              </a:rPr>
              <a:t>, </a:t>
            </a:r>
            <a:r>
              <a:rPr lang="en-US" sz="3200" dirty="0" err="1">
                <a:latin typeface="+mn-lt"/>
              </a:rPr>
              <a:t>công</a:t>
            </a:r>
            <a:r>
              <a:rPr lang="en-US" sz="3200" dirty="0">
                <a:latin typeface="+mn-lt"/>
              </a:rPr>
              <a:t> </a:t>
            </a:r>
            <a:r>
              <a:rPr lang="en-US" sz="3200" dirty="0" err="1">
                <a:latin typeface="+mn-lt"/>
              </a:rPr>
              <a:t>nhận</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chính</a:t>
            </a:r>
            <a:r>
              <a:rPr lang="en-US" sz="3200" dirty="0">
                <a:latin typeface="+mn-lt"/>
              </a:rPr>
              <a:t> </a:t>
            </a:r>
            <a:r>
              <a:rPr lang="en-US" sz="3200" dirty="0" err="1">
                <a:latin typeface="+mn-lt"/>
              </a:rPr>
              <a:t>thức</a:t>
            </a:r>
            <a:r>
              <a:rPr lang="en-US" sz="3200" dirty="0">
                <a:latin typeface="+mn-lt"/>
              </a:rPr>
              <a:t>. </a:t>
            </a:r>
            <a:r>
              <a:rPr lang="en-US" sz="3200" dirty="0" err="1">
                <a:latin typeface="+mn-lt"/>
              </a:rPr>
              <a:t>Nội</a:t>
            </a:r>
            <a:r>
              <a:rPr lang="en-US" sz="3200" dirty="0">
                <a:latin typeface="+mn-lt"/>
              </a:rPr>
              <a:t> dung </a:t>
            </a:r>
            <a:r>
              <a:rPr lang="en-US" sz="3200" dirty="0" err="1">
                <a:latin typeface="+mn-lt"/>
              </a:rPr>
              <a:t>kiểm</a:t>
            </a:r>
            <a:r>
              <a:rPr lang="en-US" sz="3200" dirty="0">
                <a:latin typeface="+mn-lt"/>
              </a:rPr>
              <a:t> </a:t>
            </a:r>
            <a:r>
              <a:rPr lang="en-US" sz="3200" dirty="0" err="1">
                <a:latin typeface="+mn-lt"/>
              </a:rPr>
              <a:t>điểm</a:t>
            </a:r>
            <a:r>
              <a:rPr lang="en-US" sz="3200" dirty="0">
                <a:latin typeface="+mn-lt"/>
              </a:rPr>
              <a:t> </a:t>
            </a:r>
            <a:r>
              <a:rPr lang="en-US" sz="3200" dirty="0" err="1">
                <a:latin typeface="+mn-lt"/>
              </a:rPr>
              <a:t>phải</a:t>
            </a:r>
            <a:r>
              <a:rPr lang="en-US" sz="3200" dirty="0">
                <a:latin typeface="+mn-lt"/>
              </a:rPr>
              <a:t> </a:t>
            </a:r>
            <a:r>
              <a:rPr lang="en-US" sz="3200" dirty="0" err="1">
                <a:latin typeface="+mn-lt"/>
              </a:rPr>
              <a:t>nêu</a:t>
            </a:r>
            <a:r>
              <a:rPr lang="en-US" sz="3200" dirty="0">
                <a:latin typeface="+mn-lt"/>
              </a:rPr>
              <a:t> </a:t>
            </a:r>
            <a:r>
              <a:rPr lang="en-US" sz="3200" dirty="0" err="1">
                <a:latin typeface="+mn-lt"/>
              </a:rPr>
              <a:t>rõ</a:t>
            </a:r>
            <a:r>
              <a:rPr lang="en-US" sz="3200" dirty="0">
                <a:latin typeface="+mn-lt"/>
              </a:rPr>
              <a:t> </a:t>
            </a:r>
            <a:r>
              <a:rPr lang="en-US" sz="3200" dirty="0" err="1">
                <a:latin typeface="+mn-lt"/>
              </a:rPr>
              <a:t>ưu</a:t>
            </a:r>
            <a:r>
              <a:rPr lang="en-US" sz="3200" dirty="0">
                <a:latin typeface="+mn-lt"/>
              </a:rPr>
              <a:t> </a:t>
            </a:r>
            <a:r>
              <a:rPr lang="en-US" sz="3200" dirty="0" err="1">
                <a:latin typeface="+mn-lt"/>
              </a:rPr>
              <a:t>điểm</a:t>
            </a:r>
            <a:r>
              <a:rPr lang="en-US" sz="3200" dirty="0">
                <a:latin typeface="+mn-lt"/>
              </a:rPr>
              <a:t>, </a:t>
            </a:r>
            <a:r>
              <a:rPr lang="en-US" sz="3200" dirty="0" err="1">
                <a:latin typeface="+mn-lt"/>
              </a:rPr>
              <a:t>khuyết</a:t>
            </a:r>
            <a:r>
              <a:rPr lang="en-US" sz="3200" dirty="0">
                <a:latin typeface="+mn-lt"/>
              </a:rPr>
              <a:t> </a:t>
            </a:r>
            <a:r>
              <a:rPr lang="en-US" sz="3200" dirty="0" err="1">
                <a:latin typeface="+mn-lt"/>
              </a:rPr>
              <a:t>điểm</a:t>
            </a:r>
            <a:r>
              <a:rPr lang="en-US" sz="3200" dirty="0">
                <a:latin typeface="+mn-lt"/>
              </a:rPr>
              <a:t> </a:t>
            </a:r>
            <a:r>
              <a:rPr lang="en-US" sz="3200" dirty="0" err="1">
                <a:latin typeface="+mn-lt"/>
              </a:rPr>
              <a:t>về</a:t>
            </a:r>
            <a:r>
              <a:rPr lang="en-US" sz="3200" dirty="0">
                <a:latin typeface="+mn-lt"/>
              </a:rPr>
              <a:t> </a:t>
            </a:r>
            <a:r>
              <a:rPr lang="en-US" sz="3200" dirty="0" err="1">
                <a:latin typeface="+mn-lt"/>
              </a:rPr>
              <a:t>thực</a:t>
            </a:r>
            <a:r>
              <a:rPr lang="en-US" sz="3200" dirty="0">
                <a:latin typeface="+mn-lt"/>
              </a:rPr>
              <a:t> </a:t>
            </a:r>
            <a:r>
              <a:rPr lang="en-US" sz="3200" dirty="0" err="1">
                <a:latin typeface="+mn-lt"/>
              </a:rPr>
              <a:t>hiện</a:t>
            </a:r>
            <a:r>
              <a:rPr lang="en-US" sz="3200" dirty="0">
                <a:latin typeface="+mn-lt"/>
              </a:rPr>
              <a:t> </a:t>
            </a:r>
            <a:r>
              <a:rPr lang="en-US" sz="3200" dirty="0" err="1">
                <a:latin typeface="+mn-lt"/>
              </a:rPr>
              <a:t>nhiệm</a:t>
            </a:r>
            <a:r>
              <a:rPr lang="en-US" sz="3200" dirty="0">
                <a:latin typeface="+mn-lt"/>
              </a:rPr>
              <a:t> </a:t>
            </a:r>
            <a:r>
              <a:rPr lang="en-US" sz="3200" dirty="0" err="1">
                <a:latin typeface="+mn-lt"/>
              </a:rPr>
              <a:t>vụ</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và</a:t>
            </a:r>
            <a:r>
              <a:rPr lang="en-US" sz="3200" dirty="0">
                <a:latin typeface="+mn-lt"/>
              </a:rPr>
              <a:t> </a:t>
            </a:r>
            <a:r>
              <a:rPr lang="en-US" sz="3200" dirty="0" err="1">
                <a:latin typeface="+mn-lt"/>
              </a:rPr>
              <a:t>biện</a:t>
            </a:r>
            <a:r>
              <a:rPr lang="en-US" sz="3200" dirty="0">
                <a:latin typeface="+mn-lt"/>
              </a:rPr>
              <a:t> </a:t>
            </a:r>
            <a:r>
              <a:rPr lang="en-US" sz="3200" dirty="0" err="1">
                <a:latin typeface="+mn-lt"/>
              </a:rPr>
              <a:t>pháp</a:t>
            </a:r>
            <a:r>
              <a:rPr lang="en-US" sz="3200" dirty="0">
                <a:latin typeface="+mn-lt"/>
              </a:rPr>
              <a:t> </a:t>
            </a:r>
            <a:r>
              <a:rPr lang="en-US" sz="3200" dirty="0" err="1">
                <a:latin typeface="+mn-lt"/>
              </a:rPr>
              <a:t>khắc</a:t>
            </a:r>
            <a:r>
              <a:rPr lang="en-US" sz="3200" dirty="0">
                <a:latin typeface="+mn-lt"/>
              </a:rPr>
              <a:t> </a:t>
            </a:r>
            <a:r>
              <a:rPr lang="en-US" sz="3200" dirty="0" err="1">
                <a:latin typeface="+mn-lt"/>
              </a:rPr>
              <a:t>phục</a:t>
            </a:r>
            <a:r>
              <a:rPr lang="en-US" sz="3200" dirty="0">
                <a:latin typeface="+mn-lt"/>
              </a:rPr>
              <a:t> </a:t>
            </a:r>
            <a:r>
              <a:rPr lang="en-US" sz="3200" dirty="0" err="1">
                <a:latin typeface="+mn-lt"/>
              </a:rPr>
              <a:t>khuyết</a:t>
            </a:r>
            <a:r>
              <a:rPr lang="en-US" sz="3200" dirty="0">
                <a:latin typeface="+mn-lt"/>
              </a:rPr>
              <a:t> </a:t>
            </a:r>
            <a:r>
              <a:rPr lang="en-US" sz="3200" dirty="0" err="1">
                <a:latin typeface="+mn-lt"/>
              </a:rPr>
              <a:t>điểm</a:t>
            </a:r>
            <a:r>
              <a:rPr lang="en-US" sz="3200" dirty="0">
                <a:latin typeface="+mn-lt"/>
              </a:rPr>
              <a:t>, </a:t>
            </a:r>
            <a:r>
              <a:rPr lang="en-US" sz="3200" dirty="0" err="1">
                <a:latin typeface="+mn-lt"/>
              </a:rPr>
              <a:t>tồn</a:t>
            </a:r>
            <a:r>
              <a:rPr lang="en-US" sz="3200" dirty="0">
                <a:latin typeface="+mn-lt"/>
              </a:rPr>
              <a:t> </a:t>
            </a:r>
            <a:r>
              <a:rPr lang="en-US" sz="3200" dirty="0" err="1">
                <a:latin typeface="+mn-lt"/>
              </a:rPr>
              <a:t>tại</a:t>
            </a:r>
            <a:r>
              <a:rPr lang="en-US" sz="3200" dirty="0">
                <a:latin typeface="+mn-lt"/>
              </a:rPr>
              <a:t>. </a:t>
            </a:r>
          </a:p>
          <a:p>
            <a:r>
              <a:rPr lang="en-US" sz="3200" dirty="0">
                <a:latin typeface="+mn-lt"/>
              </a:rPr>
              <a:t>	- </a:t>
            </a:r>
            <a:r>
              <a:rPr lang="en-US" sz="3200" i="1" u="sng" dirty="0" err="1">
                <a:latin typeface="+mn-lt"/>
              </a:rPr>
              <a:t>Trong</a:t>
            </a:r>
            <a:r>
              <a:rPr lang="en-US" sz="3200" i="1" u="sng" dirty="0">
                <a:latin typeface="+mn-lt"/>
              </a:rPr>
              <a:t> </a:t>
            </a:r>
            <a:r>
              <a:rPr lang="en-US" sz="3200" i="1" u="sng" dirty="0" err="1">
                <a:latin typeface="+mn-lt"/>
              </a:rPr>
              <a:t>thời</a:t>
            </a:r>
            <a:r>
              <a:rPr lang="en-US" sz="3200" i="1" u="sng" dirty="0">
                <a:latin typeface="+mn-lt"/>
              </a:rPr>
              <a:t> </a:t>
            </a:r>
            <a:r>
              <a:rPr lang="en-US" sz="3200" i="1" u="sng" dirty="0" err="1">
                <a:latin typeface="+mn-lt"/>
              </a:rPr>
              <a:t>hạn</a:t>
            </a:r>
            <a:r>
              <a:rPr lang="en-US" sz="3200" i="1" u="sng" dirty="0">
                <a:latin typeface="+mn-lt"/>
              </a:rPr>
              <a:t> 30 </a:t>
            </a:r>
            <a:r>
              <a:rPr lang="en-US" sz="3200" i="1" u="sng" dirty="0" err="1">
                <a:latin typeface="+mn-lt"/>
              </a:rPr>
              <a:t>ngày</a:t>
            </a:r>
            <a:r>
              <a:rPr lang="en-US" sz="3200" i="1" u="sng" dirty="0">
                <a:latin typeface="+mn-lt"/>
              </a:rPr>
              <a:t> </a:t>
            </a:r>
            <a:r>
              <a:rPr lang="en-US" sz="3200" i="1" u="sng" dirty="0" err="1">
                <a:latin typeface="+mn-lt"/>
              </a:rPr>
              <a:t>làm</a:t>
            </a:r>
            <a:r>
              <a:rPr lang="en-US" sz="3200" i="1" u="sng" dirty="0">
                <a:latin typeface="+mn-lt"/>
              </a:rPr>
              <a:t> </a:t>
            </a:r>
            <a:r>
              <a:rPr lang="en-US" sz="3200" i="1" u="sng" dirty="0" err="1">
                <a:latin typeface="+mn-lt"/>
              </a:rPr>
              <a:t>việc</a:t>
            </a:r>
            <a:r>
              <a:rPr lang="en-US" sz="3200" dirty="0">
                <a:latin typeface="+mn-lt"/>
              </a:rPr>
              <a:t>, </a:t>
            </a:r>
            <a:r>
              <a:rPr lang="en-US" sz="3200" dirty="0" err="1">
                <a:latin typeface="+mn-lt"/>
              </a:rPr>
              <a:t>kể</a:t>
            </a:r>
            <a:r>
              <a:rPr lang="en-US" sz="3200" dirty="0">
                <a:latin typeface="+mn-lt"/>
              </a:rPr>
              <a:t> </a:t>
            </a:r>
            <a:r>
              <a:rPr lang="en-US" sz="3200" dirty="0" err="1">
                <a:latin typeface="+mn-lt"/>
              </a:rPr>
              <a:t>từ</a:t>
            </a:r>
            <a:r>
              <a:rPr lang="en-US" sz="3200" dirty="0">
                <a:latin typeface="+mn-lt"/>
              </a:rPr>
              <a:t> </a:t>
            </a:r>
            <a:r>
              <a:rPr lang="en-US" sz="3200" dirty="0" err="1">
                <a:latin typeface="+mn-lt"/>
              </a:rPr>
              <a:t>ngày</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hết</a:t>
            </a:r>
            <a:r>
              <a:rPr lang="en-US" sz="3200" dirty="0">
                <a:latin typeface="+mn-lt"/>
              </a:rPr>
              <a:t> 12 </a:t>
            </a:r>
            <a:r>
              <a:rPr lang="en-US" sz="3200" dirty="0" err="1">
                <a:latin typeface="+mn-lt"/>
              </a:rPr>
              <a:t>tháng</a:t>
            </a:r>
            <a:r>
              <a:rPr lang="en-US" sz="3200" dirty="0">
                <a:latin typeface="+mn-lt"/>
              </a:rPr>
              <a:t> </a:t>
            </a:r>
            <a:r>
              <a:rPr lang="en-US" sz="3200" dirty="0" err="1">
                <a:latin typeface="+mn-lt"/>
              </a:rPr>
              <a:t>dự</a:t>
            </a:r>
            <a:r>
              <a:rPr lang="en-US" sz="3200" dirty="0">
                <a:latin typeface="+mn-lt"/>
              </a:rPr>
              <a:t> </a:t>
            </a:r>
            <a:r>
              <a:rPr lang="en-US" sz="3200" dirty="0" err="1">
                <a:latin typeface="+mn-lt"/>
              </a:rPr>
              <a:t>bị</a:t>
            </a:r>
            <a:r>
              <a:rPr lang="en-US" sz="3200" dirty="0">
                <a:latin typeface="+mn-lt"/>
              </a:rPr>
              <a:t>, chi </a:t>
            </a:r>
            <a:r>
              <a:rPr lang="en-US" sz="3200" dirty="0" err="1">
                <a:latin typeface="+mn-lt"/>
              </a:rPr>
              <a:t>ủy</a:t>
            </a:r>
            <a:r>
              <a:rPr lang="en-US" sz="3200" dirty="0">
                <a:latin typeface="+mn-lt"/>
              </a:rPr>
              <a:t>, chi </a:t>
            </a:r>
            <a:r>
              <a:rPr lang="en-US" sz="3200" dirty="0" err="1">
                <a:latin typeface="+mn-lt"/>
              </a:rPr>
              <a:t>bộ</a:t>
            </a:r>
            <a:r>
              <a:rPr lang="en-US" sz="3200" dirty="0">
                <a:latin typeface="+mn-lt"/>
              </a:rPr>
              <a:t> </a:t>
            </a:r>
            <a:r>
              <a:rPr lang="en-US" sz="3200" dirty="0" err="1">
                <a:latin typeface="+mn-lt"/>
              </a:rPr>
              <a:t>phải</a:t>
            </a:r>
            <a:r>
              <a:rPr lang="en-US" sz="3200" dirty="0">
                <a:latin typeface="+mn-lt"/>
              </a:rPr>
              <a:t> </a:t>
            </a:r>
            <a:r>
              <a:rPr lang="en-US" sz="3200" dirty="0" err="1">
                <a:latin typeface="+mn-lt"/>
              </a:rPr>
              <a:t>chỉ</a:t>
            </a:r>
            <a:r>
              <a:rPr lang="en-US" sz="3200" dirty="0">
                <a:latin typeface="+mn-lt"/>
              </a:rPr>
              <a:t> </a:t>
            </a:r>
            <a:r>
              <a:rPr lang="en-US" sz="3200" dirty="0" err="1">
                <a:latin typeface="+mn-lt"/>
              </a:rPr>
              <a:t>đạo</a:t>
            </a:r>
            <a:r>
              <a:rPr lang="en-US" sz="3200" dirty="0">
                <a:latin typeface="+mn-lt"/>
              </a:rPr>
              <a:t> </a:t>
            </a:r>
            <a:r>
              <a:rPr lang="en-US" sz="3200" dirty="0" err="1">
                <a:latin typeface="+mn-lt"/>
              </a:rPr>
              <a:t>lập</a:t>
            </a:r>
            <a:r>
              <a:rPr lang="en-US" sz="3200" dirty="0">
                <a:latin typeface="+mn-lt"/>
              </a:rPr>
              <a:t> </a:t>
            </a:r>
            <a:r>
              <a:rPr lang="en-US" sz="3200" dirty="0" err="1">
                <a:latin typeface="+mn-lt"/>
              </a:rPr>
              <a:t>đầy</a:t>
            </a:r>
            <a:r>
              <a:rPr lang="en-US" sz="3200" dirty="0">
                <a:latin typeface="+mn-lt"/>
              </a:rPr>
              <a:t> </a:t>
            </a:r>
            <a:r>
              <a:rPr lang="en-US" sz="3200" dirty="0" err="1">
                <a:latin typeface="+mn-lt"/>
              </a:rPr>
              <a:t>đủ</a:t>
            </a:r>
            <a:r>
              <a:rPr lang="en-US" sz="3200" dirty="0">
                <a:latin typeface="+mn-lt"/>
              </a:rPr>
              <a:t> </a:t>
            </a:r>
            <a:r>
              <a:rPr lang="en-US" sz="3200" dirty="0" err="1">
                <a:latin typeface="+mn-lt"/>
              </a:rPr>
              <a:t>thủ</a:t>
            </a:r>
            <a:r>
              <a:rPr lang="en-US" sz="3200" dirty="0">
                <a:latin typeface="+mn-lt"/>
              </a:rPr>
              <a:t> </a:t>
            </a:r>
            <a:r>
              <a:rPr lang="en-US" sz="3200" dirty="0" err="1">
                <a:latin typeface="+mn-lt"/>
              </a:rPr>
              <a:t>tục</a:t>
            </a:r>
            <a:r>
              <a:rPr lang="en-US" sz="3200" dirty="0">
                <a:latin typeface="+mn-lt"/>
              </a:rPr>
              <a:t>, </a:t>
            </a:r>
            <a:r>
              <a:rPr lang="en-US" sz="3200" dirty="0" err="1">
                <a:latin typeface="+mn-lt"/>
              </a:rPr>
              <a:t>xét</a:t>
            </a:r>
            <a:r>
              <a:rPr lang="en-US" sz="3200" dirty="0">
                <a:latin typeface="+mn-lt"/>
              </a:rPr>
              <a:t> </a:t>
            </a:r>
            <a:r>
              <a:rPr lang="en-US" sz="3200" dirty="0" err="1">
                <a:latin typeface="+mn-lt"/>
              </a:rPr>
              <a:t>và</a:t>
            </a:r>
            <a:r>
              <a:rPr lang="en-US" sz="3200" dirty="0">
                <a:latin typeface="+mn-lt"/>
              </a:rPr>
              <a:t> </a:t>
            </a:r>
            <a:r>
              <a:rPr lang="en-US" sz="3200" dirty="0" err="1">
                <a:latin typeface="+mn-lt"/>
              </a:rPr>
              <a:t>đề</a:t>
            </a:r>
            <a:r>
              <a:rPr lang="en-US" sz="3200" dirty="0">
                <a:latin typeface="+mn-lt"/>
              </a:rPr>
              <a:t> </a:t>
            </a:r>
            <a:r>
              <a:rPr lang="en-US" sz="3200" dirty="0" err="1">
                <a:latin typeface="+mn-lt"/>
              </a:rPr>
              <a:t>nghị</a:t>
            </a:r>
            <a:r>
              <a:rPr lang="en-US" sz="3200" dirty="0">
                <a:latin typeface="+mn-lt"/>
              </a:rPr>
              <a:t> </a:t>
            </a:r>
            <a:r>
              <a:rPr lang="en-US" sz="3200" dirty="0" err="1">
                <a:latin typeface="+mn-lt"/>
              </a:rPr>
              <a:t>công</a:t>
            </a:r>
            <a:r>
              <a:rPr lang="en-US" sz="3200" dirty="0">
                <a:latin typeface="+mn-lt"/>
              </a:rPr>
              <a:t> </a:t>
            </a:r>
            <a:r>
              <a:rPr lang="en-US" sz="3200" dirty="0" err="1">
                <a:latin typeface="+mn-lt"/>
              </a:rPr>
              <a:t>nhận</a:t>
            </a:r>
            <a:r>
              <a:rPr lang="en-US" sz="3200" dirty="0">
                <a:latin typeface="+mn-lt"/>
              </a:rPr>
              <a:t> </a:t>
            </a:r>
            <a:r>
              <a:rPr lang="en-US" sz="3200" dirty="0" err="1">
                <a:latin typeface="+mn-lt"/>
              </a:rPr>
              <a:t>chính</a:t>
            </a:r>
            <a:r>
              <a:rPr lang="en-US" sz="3200" dirty="0">
                <a:latin typeface="+mn-lt"/>
              </a:rPr>
              <a:t> </a:t>
            </a:r>
            <a:r>
              <a:rPr lang="en-US" sz="3200" dirty="0" err="1">
                <a:latin typeface="+mn-lt"/>
              </a:rPr>
              <a:t>thức</a:t>
            </a:r>
            <a:r>
              <a:rPr lang="en-US" sz="3200" dirty="0">
                <a:latin typeface="+mn-lt"/>
              </a:rPr>
              <a:t> </a:t>
            </a:r>
            <a:r>
              <a:rPr lang="en-US" sz="3200" dirty="0" err="1">
                <a:latin typeface="+mn-lt"/>
              </a:rPr>
              <a:t>cho</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a:t>
            </a:r>
          </a:p>
          <a:p>
            <a:r>
              <a:rPr lang="en-US" sz="3200" dirty="0">
                <a:latin typeface="+mn-lt"/>
              </a:rPr>
              <a:t>	- Chi </a:t>
            </a:r>
            <a:r>
              <a:rPr lang="en-US" sz="3200" dirty="0" err="1">
                <a:latin typeface="+mn-lt"/>
              </a:rPr>
              <a:t>bộ</a:t>
            </a:r>
            <a:r>
              <a:rPr lang="en-US" sz="3200" dirty="0">
                <a:latin typeface="+mn-lt"/>
              </a:rPr>
              <a:t> </a:t>
            </a:r>
            <a:r>
              <a:rPr lang="en-US" sz="3200" dirty="0" err="1">
                <a:latin typeface="+mn-lt"/>
              </a:rPr>
              <a:t>tổng</a:t>
            </a:r>
            <a:r>
              <a:rPr lang="en-US" sz="3200" dirty="0">
                <a:latin typeface="+mn-lt"/>
              </a:rPr>
              <a:t> </a:t>
            </a:r>
            <a:r>
              <a:rPr lang="en-US" sz="3200" dirty="0" err="1">
                <a:latin typeface="+mn-lt"/>
              </a:rPr>
              <a:t>hợp</a:t>
            </a:r>
            <a:r>
              <a:rPr lang="en-US" sz="3200" dirty="0">
                <a:latin typeface="+mn-lt"/>
              </a:rPr>
              <a:t>, </a:t>
            </a:r>
            <a:r>
              <a:rPr lang="en-US" sz="3200" dirty="0" err="1">
                <a:latin typeface="+mn-lt"/>
              </a:rPr>
              <a:t>kiểm</a:t>
            </a:r>
            <a:r>
              <a:rPr lang="en-US" sz="3200" dirty="0">
                <a:latin typeface="+mn-lt"/>
              </a:rPr>
              <a:t> </a:t>
            </a:r>
            <a:r>
              <a:rPr lang="en-US" sz="3200" dirty="0" err="1">
                <a:latin typeface="+mn-lt"/>
              </a:rPr>
              <a:t>tra</a:t>
            </a:r>
            <a:r>
              <a:rPr lang="en-US" sz="3200" dirty="0">
                <a:latin typeface="+mn-lt"/>
              </a:rPr>
              <a:t> </a:t>
            </a:r>
            <a:r>
              <a:rPr lang="en-US" sz="3200" dirty="0" err="1">
                <a:latin typeface="+mn-lt"/>
              </a:rPr>
              <a:t>hồ</a:t>
            </a:r>
            <a:r>
              <a:rPr lang="en-US" sz="3200" dirty="0">
                <a:latin typeface="+mn-lt"/>
              </a:rPr>
              <a:t> </a:t>
            </a:r>
            <a:r>
              <a:rPr lang="en-US" sz="3200" dirty="0" err="1">
                <a:latin typeface="+mn-lt"/>
              </a:rPr>
              <a:t>sơ</a:t>
            </a:r>
            <a:r>
              <a:rPr lang="en-US" sz="3200" dirty="0">
                <a:latin typeface="+mn-lt"/>
              </a:rPr>
              <a:t> </a:t>
            </a:r>
            <a:r>
              <a:rPr lang="en-US" sz="3200" dirty="0" err="1">
                <a:latin typeface="+mn-lt"/>
              </a:rPr>
              <a:t>xét</a:t>
            </a:r>
            <a:r>
              <a:rPr lang="en-US" sz="3200" dirty="0">
                <a:latin typeface="+mn-lt"/>
              </a:rPr>
              <a:t> </a:t>
            </a:r>
            <a:r>
              <a:rPr lang="en-US" sz="3200" dirty="0" err="1">
                <a:latin typeface="+mn-lt"/>
              </a:rPr>
              <a:t>công</a:t>
            </a:r>
            <a:r>
              <a:rPr lang="en-US" sz="3200" dirty="0">
                <a:latin typeface="+mn-lt"/>
              </a:rPr>
              <a:t> </a:t>
            </a:r>
            <a:r>
              <a:rPr lang="en-US" sz="3200" dirty="0" err="1">
                <a:latin typeface="+mn-lt"/>
              </a:rPr>
              <a:t>nhận</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chính</a:t>
            </a:r>
            <a:r>
              <a:rPr lang="en-US" sz="3200" dirty="0">
                <a:latin typeface="+mn-lt"/>
              </a:rPr>
              <a:t> </a:t>
            </a:r>
            <a:r>
              <a:rPr lang="en-US" sz="3200" dirty="0" err="1">
                <a:latin typeface="+mn-lt"/>
              </a:rPr>
              <a:t>thức</a:t>
            </a:r>
            <a:r>
              <a:rPr lang="en-US" sz="3200" dirty="0">
                <a:latin typeface="+mn-lt"/>
              </a:rPr>
              <a:t>, </a:t>
            </a:r>
            <a:r>
              <a:rPr lang="en-US" sz="3200" dirty="0" err="1">
                <a:latin typeface="+mn-lt"/>
              </a:rPr>
              <a:t>gồm</a:t>
            </a:r>
            <a:r>
              <a:rPr lang="en-US" sz="3200" dirty="0">
                <a:latin typeface="+mn-lt"/>
              </a:rPr>
              <a:t>: </a:t>
            </a:r>
            <a:r>
              <a:rPr lang="en-US" sz="3200" dirty="0" err="1">
                <a:latin typeface="+mn-lt"/>
              </a:rPr>
              <a:t>Giấy</a:t>
            </a:r>
            <a:r>
              <a:rPr lang="en-US" sz="3200" dirty="0">
                <a:latin typeface="+mn-lt"/>
              </a:rPr>
              <a:t> </a:t>
            </a:r>
            <a:r>
              <a:rPr lang="en-US" sz="3200" dirty="0" err="1">
                <a:latin typeface="+mn-lt"/>
              </a:rPr>
              <a:t>chứng</a:t>
            </a:r>
            <a:r>
              <a:rPr lang="en-US" sz="3200" dirty="0">
                <a:latin typeface="+mn-lt"/>
              </a:rPr>
              <a:t> </a:t>
            </a:r>
            <a:r>
              <a:rPr lang="en-US" sz="3200" dirty="0" err="1">
                <a:latin typeface="+mn-lt"/>
              </a:rPr>
              <a:t>nhận</a:t>
            </a:r>
            <a:r>
              <a:rPr lang="en-US" sz="3200" dirty="0">
                <a:latin typeface="+mn-lt"/>
              </a:rPr>
              <a:t> </a:t>
            </a:r>
            <a:r>
              <a:rPr lang="en-US" sz="3200" dirty="0" err="1">
                <a:latin typeface="+mn-lt"/>
              </a:rPr>
              <a:t>học</a:t>
            </a:r>
            <a:r>
              <a:rPr lang="en-US" sz="3200" dirty="0">
                <a:latin typeface="+mn-lt"/>
              </a:rPr>
              <a:t> </a:t>
            </a:r>
            <a:r>
              <a:rPr lang="en-US" sz="3200" dirty="0" err="1">
                <a:latin typeface="+mn-lt"/>
              </a:rPr>
              <a:t>lớp</a:t>
            </a:r>
            <a:r>
              <a:rPr lang="en-US" sz="3200" dirty="0">
                <a:latin typeface="+mn-lt"/>
              </a:rPr>
              <a:t> </a:t>
            </a:r>
            <a:r>
              <a:rPr lang="en-US" sz="3200" dirty="0" err="1">
                <a:latin typeface="+mn-lt"/>
              </a:rPr>
              <a:t>Bồi</a:t>
            </a:r>
            <a:r>
              <a:rPr lang="en-US" sz="3200" dirty="0">
                <a:latin typeface="+mn-lt"/>
              </a:rPr>
              <a:t> </a:t>
            </a:r>
            <a:r>
              <a:rPr lang="en-US" sz="3200" dirty="0" err="1">
                <a:latin typeface="+mn-lt"/>
              </a:rPr>
              <a:t>dưỡng</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mới</a:t>
            </a:r>
            <a:r>
              <a:rPr lang="en-US" sz="3200" dirty="0">
                <a:latin typeface="+mn-lt"/>
              </a:rPr>
              <a:t>, </a:t>
            </a:r>
            <a:r>
              <a:rPr lang="en-US" sz="3200" dirty="0" err="1">
                <a:latin typeface="+mn-lt"/>
              </a:rPr>
              <a:t>Bản</a:t>
            </a:r>
            <a:r>
              <a:rPr lang="en-US" sz="3200" dirty="0">
                <a:latin typeface="+mn-lt"/>
              </a:rPr>
              <a:t> </a:t>
            </a:r>
            <a:r>
              <a:rPr lang="en-US" sz="3200" dirty="0" err="1">
                <a:latin typeface="+mn-lt"/>
              </a:rPr>
              <a:t>tự</a:t>
            </a:r>
            <a:r>
              <a:rPr lang="en-US" sz="3200" dirty="0">
                <a:latin typeface="+mn-lt"/>
              </a:rPr>
              <a:t> </a:t>
            </a:r>
            <a:r>
              <a:rPr lang="en-US" sz="3200" dirty="0" err="1">
                <a:latin typeface="+mn-lt"/>
              </a:rPr>
              <a:t>kiểm</a:t>
            </a:r>
            <a:r>
              <a:rPr lang="en-US" sz="3200" dirty="0">
                <a:latin typeface="+mn-lt"/>
              </a:rPr>
              <a:t> </a:t>
            </a:r>
            <a:r>
              <a:rPr lang="en-US" sz="3200" dirty="0" err="1">
                <a:latin typeface="+mn-lt"/>
              </a:rPr>
              <a:t>điểm</a:t>
            </a:r>
            <a:r>
              <a:rPr lang="en-US" sz="3200" dirty="0">
                <a:latin typeface="+mn-lt"/>
              </a:rPr>
              <a:t> </a:t>
            </a:r>
            <a:r>
              <a:rPr lang="en-US" sz="3200" dirty="0" err="1">
                <a:latin typeface="+mn-lt"/>
              </a:rPr>
              <a:t>của</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dự</a:t>
            </a:r>
            <a:r>
              <a:rPr lang="en-US" sz="3200" dirty="0">
                <a:latin typeface="+mn-lt"/>
              </a:rPr>
              <a:t> </a:t>
            </a:r>
            <a:r>
              <a:rPr lang="en-US" sz="3200" dirty="0" err="1">
                <a:latin typeface="+mn-lt"/>
              </a:rPr>
              <a:t>bị</a:t>
            </a:r>
            <a:r>
              <a:rPr lang="en-US" sz="3200" dirty="0">
                <a:latin typeface="+mn-lt"/>
              </a:rPr>
              <a:t>, ý </a:t>
            </a:r>
            <a:r>
              <a:rPr lang="en-US" sz="3200" dirty="0" err="1">
                <a:latin typeface="+mn-lt"/>
              </a:rPr>
              <a:t>kiến</a:t>
            </a:r>
            <a:r>
              <a:rPr lang="en-US" sz="3200" dirty="0">
                <a:latin typeface="+mn-lt"/>
              </a:rPr>
              <a:t> </a:t>
            </a:r>
            <a:r>
              <a:rPr lang="en-US" sz="3200" dirty="0" err="1">
                <a:latin typeface="+mn-lt"/>
              </a:rPr>
              <a:t>nhận</a:t>
            </a:r>
            <a:r>
              <a:rPr lang="en-US" sz="3200" dirty="0">
                <a:latin typeface="+mn-lt"/>
              </a:rPr>
              <a:t> </a:t>
            </a:r>
            <a:r>
              <a:rPr lang="en-US" sz="3200" dirty="0" err="1">
                <a:latin typeface="+mn-lt"/>
              </a:rPr>
              <a:t>xét</a:t>
            </a:r>
            <a:r>
              <a:rPr lang="en-US" sz="3200" dirty="0">
                <a:latin typeface="+mn-lt"/>
              </a:rPr>
              <a:t> </a:t>
            </a:r>
            <a:r>
              <a:rPr lang="en-US" sz="3200" dirty="0" err="1">
                <a:latin typeface="+mn-lt"/>
              </a:rPr>
              <a:t>của</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chính</a:t>
            </a:r>
            <a:r>
              <a:rPr lang="en-US" sz="3200" dirty="0">
                <a:latin typeface="+mn-lt"/>
              </a:rPr>
              <a:t> </a:t>
            </a:r>
            <a:r>
              <a:rPr lang="en-US" sz="3200" dirty="0" err="1" smtClean="0">
                <a:latin typeface="+mn-lt"/>
              </a:rPr>
              <a:t>thức</a:t>
            </a:r>
            <a:r>
              <a:rPr lang="en-US" sz="3200" dirty="0" smtClean="0">
                <a:latin typeface="+mn-lt"/>
              </a:rPr>
              <a:t> </a:t>
            </a:r>
            <a:r>
              <a:rPr lang="en-US" sz="3200" dirty="0" err="1" smtClean="0">
                <a:latin typeface="+mn-lt"/>
              </a:rPr>
              <a:t>được</a:t>
            </a:r>
            <a:r>
              <a:rPr lang="en-US" sz="3200" dirty="0" smtClean="0">
                <a:latin typeface="+mn-lt"/>
              </a:rPr>
              <a:t> </a:t>
            </a:r>
            <a:r>
              <a:rPr lang="en-US" sz="3200" dirty="0" err="1" smtClean="0">
                <a:latin typeface="+mn-lt"/>
              </a:rPr>
              <a:t>phân</a:t>
            </a:r>
            <a:r>
              <a:rPr lang="en-US" sz="3200" dirty="0" smtClean="0">
                <a:latin typeface="+mn-lt"/>
              </a:rPr>
              <a:t> </a:t>
            </a:r>
            <a:r>
              <a:rPr lang="en-US" sz="3200" dirty="0" err="1" smtClean="0">
                <a:latin typeface="+mn-lt"/>
              </a:rPr>
              <a:t>công</a:t>
            </a:r>
            <a:r>
              <a:rPr lang="en-US" sz="3200" dirty="0" smtClean="0">
                <a:latin typeface="+mn-lt"/>
              </a:rPr>
              <a:t> </a:t>
            </a:r>
            <a:r>
              <a:rPr lang="en-US" sz="3200" dirty="0" err="1" smtClean="0">
                <a:latin typeface="+mn-lt"/>
              </a:rPr>
              <a:t>giúp</a:t>
            </a:r>
            <a:r>
              <a:rPr lang="en-US" sz="3200" dirty="0" smtClean="0">
                <a:latin typeface="+mn-lt"/>
              </a:rPr>
              <a:t> </a:t>
            </a:r>
            <a:r>
              <a:rPr lang="en-US" sz="3200" dirty="0" err="1" smtClean="0">
                <a:latin typeface="+mn-lt"/>
              </a:rPr>
              <a:t>đỡ</a:t>
            </a:r>
            <a:r>
              <a:rPr lang="en-US" sz="3200" dirty="0" smtClean="0">
                <a:latin typeface="+mn-lt"/>
              </a:rPr>
              <a:t>, </a:t>
            </a:r>
            <a:r>
              <a:rPr lang="en-US" sz="3200" dirty="0" err="1">
                <a:latin typeface="+mn-lt"/>
              </a:rPr>
              <a:t>bản</a:t>
            </a:r>
            <a:r>
              <a:rPr lang="en-US" sz="3200" dirty="0">
                <a:latin typeface="+mn-lt"/>
              </a:rPr>
              <a:t> </a:t>
            </a:r>
            <a:r>
              <a:rPr lang="en-US" sz="3200" dirty="0" err="1">
                <a:latin typeface="+mn-lt"/>
              </a:rPr>
              <a:t>tổng</a:t>
            </a:r>
            <a:r>
              <a:rPr lang="en-US" sz="3200" dirty="0">
                <a:latin typeface="+mn-lt"/>
              </a:rPr>
              <a:t> </a:t>
            </a:r>
            <a:r>
              <a:rPr lang="en-US" sz="3200" dirty="0" err="1">
                <a:latin typeface="+mn-lt"/>
              </a:rPr>
              <a:t>hợp</a:t>
            </a:r>
            <a:r>
              <a:rPr lang="en-US" sz="3200" dirty="0">
                <a:latin typeface="+mn-lt"/>
              </a:rPr>
              <a:t> ý </a:t>
            </a:r>
            <a:r>
              <a:rPr lang="en-US" sz="3200" dirty="0" err="1">
                <a:latin typeface="+mn-lt"/>
              </a:rPr>
              <a:t>kiến</a:t>
            </a:r>
            <a:r>
              <a:rPr lang="en-US" sz="3200" dirty="0">
                <a:latin typeface="+mn-lt"/>
              </a:rPr>
              <a:t> </a:t>
            </a:r>
            <a:r>
              <a:rPr lang="en-US" sz="3200" dirty="0" err="1">
                <a:latin typeface="+mn-lt"/>
              </a:rPr>
              <a:t>nhận</a:t>
            </a:r>
            <a:r>
              <a:rPr lang="en-US" sz="3200" dirty="0">
                <a:latin typeface="+mn-lt"/>
              </a:rPr>
              <a:t> </a:t>
            </a:r>
            <a:r>
              <a:rPr lang="en-US" sz="3200" dirty="0" err="1">
                <a:latin typeface="+mn-lt"/>
              </a:rPr>
              <a:t>xét</a:t>
            </a:r>
            <a:r>
              <a:rPr lang="en-US" sz="3200" dirty="0">
                <a:latin typeface="+mn-lt"/>
              </a:rPr>
              <a:t> </a:t>
            </a:r>
            <a:r>
              <a:rPr lang="en-US" sz="3200" dirty="0" err="1">
                <a:latin typeface="+mn-lt"/>
              </a:rPr>
              <a:t>của</a:t>
            </a:r>
            <a:r>
              <a:rPr lang="en-US" sz="3200" dirty="0">
                <a:latin typeface="+mn-lt"/>
              </a:rPr>
              <a:t> </a:t>
            </a:r>
            <a:r>
              <a:rPr lang="en-US" sz="3200" dirty="0" err="1">
                <a:latin typeface="+mn-lt"/>
              </a:rPr>
              <a:t>đoàn</a:t>
            </a:r>
            <a:r>
              <a:rPr lang="en-US" sz="3200" dirty="0">
                <a:latin typeface="+mn-lt"/>
              </a:rPr>
              <a:t> </a:t>
            </a:r>
            <a:r>
              <a:rPr lang="en-US" sz="3200" dirty="0" err="1">
                <a:latin typeface="+mn-lt"/>
              </a:rPr>
              <a:t>thể</a:t>
            </a:r>
            <a:r>
              <a:rPr lang="en-US" sz="3200" dirty="0">
                <a:latin typeface="+mn-lt"/>
              </a:rPr>
              <a:t> </a:t>
            </a:r>
            <a:r>
              <a:rPr lang="en-US" sz="3200" dirty="0" err="1">
                <a:latin typeface="+mn-lt"/>
              </a:rPr>
              <a:t>nơi</a:t>
            </a:r>
            <a:r>
              <a:rPr lang="en-US" sz="3200" dirty="0">
                <a:latin typeface="+mn-lt"/>
              </a:rPr>
              <a:t> </a:t>
            </a:r>
            <a:r>
              <a:rPr lang="en-US" sz="3200" dirty="0" err="1">
                <a:latin typeface="+mn-lt"/>
              </a:rPr>
              <a:t>làm</a:t>
            </a:r>
            <a:r>
              <a:rPr lang="en-US" sz="3200" dirty="0">
                <a:latin typeface="+mn-lt"/>
              </a:rPr>
              <a:t> </a:t>
            </a:r>
            <a:r>
              <a:rPr lang="en-US" sz="3200" dirty="0" err="1">
                <a:latin typeface="+mn-lt"/>
              </a:rPr>
              <a:t>việc</a:t>
            </a:r>
            <a:r>
              <a:rPr lang="en-US" sz="3200" dirty="0">
                <a:latin typeface="+mn-lt"/>
              </a:rPr>
              <a:t> </a:t>
            </a:r>
            <a:r>
              <a:rPr lang="en-US" sz="3200" dirty="0" err="1">
                <a:latin typeface="+mn-lt"/>
              </a:rPr>
              <a:t>và</a:t>
            </a:r>
            <a:r>
              <a:rPr lang="en-US" sz="3200" dirty="0">
                <a:latin typeface="+mn-lt"/>
              </a:rPr>
              <a:t> chi </a:t>
            </a:r>
            <a:r>
              <a:rPr lang="en-US" sz="3200" dirty="0" err="1">
                <a:latin typeface="+mn-lt"/>
              </a:rPr>
              <a:t>uỷ</a:t>
            </a:r>
            <a:r>
              <a:rPr lang="en-US" sz="3200" dirty="0">
                <a:latin typeface="+mn-lt"/>
              </a:rPr>
              <a:t> </a:t>
            </a:r>
            <a:r>
              <a:rPr lang="en-US" sz="3200" dirty="0" err="1">
                <a:latin typeface="+mn-lt"/>
              </a:rPr>
              <a:t>nơi</a:t>
            </a:r>
            <a:r>
              <a:rPr lang="en-US" sz="3200" dirty="0">
                <a:latin typeface="+mn-lt"/>
              </a:rPr>
              <a:t> </a:t>
            </a:r>
            <a:r>
              <a:rPr lang="en-US" sz="3200" dirty="0" err="1">
                <a:latin typeface="+mn-lt"/>
              </a:rPr>
              <a:t>cư</a:t>
            </a:r>
            <a:r>
              <a:rPr lang="en-US" sz="3200" dirty="0">
                <a:latin typeface="+mn-lt"/>
              </a:rPr>
              <a:t> </a:t>
            </a:r>
            <a:r>
              <a:rPr lang="en-US" sz="3200" dirty="0" err="1">
                <a:latin typeface="+mn-lt"/>
              </a:rPr>
              <a:t>trú</a:t>
            </a:r>
            <a:r>
              <a:rPr lang="en-US" sz="3200" dirty="0">
                <a:latin typeface="+mn-lt"/>
              </a:rPr>
              <a:t> </a:t>
            </a:r>
            <a:r>
              <a:rPr lang="en-US" sz="3200" dirty="0" err="1">
                <a:latin typeface="+mn-lt"/>
              </a:rPr>
              <a:t>đối</a:t>
            </a:r>
            <a:r>
              <a:rPr lang="en-US" sz="3200" dirty="0">
                <a:latin typeface="+mn-lt"/>
              </a:rPr>
              <a:t> </a:t>
            </a:r>
            <a:r>
              <a:rPr lang="en-US" sz="3200" dirty="0" err="1">
                <a:latin typeface="+mn-lt"/>
              </a:rPr>
              <a:t>với</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dự</a:t>
            </a:r>
            <a:r>
              <a:rPr lang="en-US" sz="3200" dirty="0">
                <a:latin typeface="+mn-lt"/>
              </a:rPr>
              <a:t> </a:t>
            </a:r>
            <a:r>
              <a:rPr lang="en-US" sz="3200" dirty="0" err="1">
                <a:latin typeface="+mn-lt"/>
              </a:rPr>
              <a:t>bị</a:t>
            </a:r>
            <a:r>
              <a:rPr lang="en-US" sz="3200" dirty="0">
                <a:latin typeface="+mn-lt"/>
              </a:rPr>
              <a:t>.</a:t>
            </a:r>
          </a:p>
        </p:txBody>
      </p:sp>
    </p:spTree>
    <p:extLst>
      <p:ext uri="{BB962C8B-B14F-4D97-AF65-F5344CB8AC3E}">
        <p14:creationId xmlns:p14="http://schemas.microsoft.com/office/powerpoint/2010/main" val="284516102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7806" y="389315"/>
            <a:ext cx="11658600" cy="6494085"/>
          </a:xfrm>
          <a:prstGeom prst="rect">
            <a:avLst/>
          </a:prstGeom>
        </p:spPr>
        <p:txBody>
          <a:bodyPr wrap="square">
            <a:spAutoFit/>
          </a:bodyPr>
          <a:lstStyle/>
          <a:p>
            <a:r>
              <a:rPr lang="en-US" sz="3200" dirty="0">
                <a:latin typeface="+mn-lt"/>
              </a:rPr>
              <a:t>	- Chi </a:t>
            </a:r>
            <a:r>
              <a:rPr lang="en-US" sz="3200" dirty="0" err="1">
                <a:latin typeface="+mn-lt"/>
              </a:rPr>
              <a:t>bộ</a:t>
            </a:r>
            <a:r>
              <a:rPr lang="en-US" sz="3200" dirty="0">
                <a:latin typeface="+mn-lt"/>
              </a:rPr>
              <a:t> </a:t>
            </a:r>
            <a:r>
              <a:rPr lang="en-US" sz="3200" dirty="0" err="1">
                <a:latin typeface="+mn-lt"/>
              </a:rPr>
              <a:t>tổ</a:t>
            </a:r>
            <a:r>
              <a:rPr lang="en-US" sz="3200" dirty="0">
                <a:latin typeface="+mn-lt"/>
              </a:rPr>
              <a:t> </a:t>
            </a:r>
            <a:r>
              <a:rPr lang="en-US" sz="3200" dirty="0" err="1">
                <a:latin typeface="+mn-lt"/>
              </a:rPr>
              <a:t>chức</a:t>
            </a:r>
            <a:r>
              <a:rPr lang="en-US" sz="3200" dirty="0">
                <a:latin typeface="+mn-lt"/>
              </a:rPr>
              <a:t> </a:t>
            </a:r>
            <a:r>
              <a:rPr lang="en-US" sz="3200" dirty="0" err="1">
                <a:latin typeface="+mn-lt"/>
              </a:rPr>
              <a:t>họp</a:t>
            </a:r>
            <a:r>
              <a:rPr lang="en-US" sz="3200" dirty="0">
                <a:latin typeface="+mn-lt"/>
              </a:rPr>
              <a:t> </a:t>
            </a:r>
            <a:r>
              <a:rPr lang="en-US" sz="3200" dirty="0" err="1">
                <a:latin typeface="+mn-lt"/>
              </a:rPr>
              <a:t>xét</a:t>
            </a:r>
            <a:r>
              <a:rPr lang="en-US" sz="3200" dirty="0">
                <a:latin typeface="+mn-lt"/>
              </a:rPr>
              <a:t>, </a:t>
            </a:r>
            <a:r>
              <a:rPr lang="en-US" sz="3200" dirty="0" err="1">
                <a:latin typeface="+mn-lt"/>
              </a:rPr>
              <a:t>nếu</a:t>
            </a:r>
            <a:r>
              <a:rPr lang="en-US" sz="3200" dirty="0">
                <a:latin typeface="+mn-lt"/>
              </a:rPr>
              <a:t> </a:t>
            </a:r>
            <a:r>
              <a:rPr lang="en-US" sz="3200" dirty="0" err="1">
                <a:latin typeface="+mn-lt"/>
              </a:rPr>
              <a:t>được</a:t>
            </a:r>
            <a:r>
              <a:rPr lang="en-US" sz="3200" dirty="0">
                <a:latin typeface="+mn-lt"/>
              </a:rPr>
              <a:t> </a:t>
            </a:r>
            <a:r>
              <a:rPr lang="en-US" sz="3200" b="1" dirty="0" err="1">
                <a:solidFill>
                  <a:srgbClr val="FF0000"/>
                </a:solidFill>
                <a:latin typeface="+mn-lt"/>
              </a:rPr>
              <a:t>hai</a:t>
            </a:r>
            <a:r>
              <a:rPr lang="en-US" sz="3200" b="1" dirty="0">
                <a:solidFill>
                  <a:srgbClr val="FF0000"/>
                </a:solidFill>
                <a:latin typeface="+mn-lt"/>
              </a:rPr>
              <a:t> </a:t>
            </a:r>
            <a:r>
              <a:rPr lang="en-US" sz="3200" b="1" dirty="0" err="1">
                <a:solidFill>
                  <a:srgbClr val="FF0000"/>
                </a:solidFill>
                <a:latin typeface="+mn-lt"/>
              </a:rPr>
              <a:t>phần</a:t>
            </a:r>
            <a:r>
              <a:rPr lang="en-US" sz="3200" b="1" dirty="0">
                <a:solidFill>
                  <a:srgbClr val="FF0000"/>
                </a:solidFill>
                <a:latin typeface="+mn-lt"/>
              </a:rPr>
              <a:t> </a:t>
            </a:r>
            <a:r>
              <a:rPr lang="en-US" sz="3200" b="1" dirty="0" err="1">
                <a:solidFill>
                  <a:srgbClr val="FF0000"/>
                </a:solidFill>
                <a:latin typeface="+mn-lt"/>
              </a:rPr>
              <a:t>ba</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chính</a:t>
            </a:r>
            <a:r>
              <a:rPr lang="en-US" sz="3200" dirty="0">
                <a:latin typeface="+mn-lt"/>
              </a:rPr>
              <a:t> </a:t>
            </a:r>
            <a:r>
              <a:rPr lang="en-US" sz="3200" dirty="0" err="1">
                <a:latin typeface="+mn-lt"/>
              </a:rPr>
              <a:t>thức</a:t>
            </a:r>
            <a:r>
              <a:rPr lang="en-US" sz="3200" dirty="0">
                <a:latin typeface="+mn-lt"/>
              </a:rPr>
              <a:t> </a:t>
            </a:r>
            <a:r>
              <a:rPr lang="en-US" sz="3200" dirty="0" err="1">
                <a:latin typeface="+mn-lt"/>
              </a:rPr>
              <a:t>trở</a:t>
            </a:r>
            <a:r>
              <a:rPr lang="en-US" sz="3200" dirty="0">
                <a:latin typeface="+mn-lt"/>
              </a:rPr>
              <a:t> </a:t>
            </a:r>
            <a:r>
              <a:rPr lang="en-US" sz="3200" dirty="0" err="1">
                <a:latin typeface="+mn-lt"/>
              </a:rPr>
              <a:t>lên</a:t>
            </a:r>
            <a:r>
              <a:rPr lang="en-US" sz="3200" dirty="0">
                <a:latin typeface="+mn-lt"/>
              </a:rPr>
              <a:t> </a:t>
            </a:r>
            <a:r>
              <a:rPr lang="en-US" sz="3200" dirty="0" err="1">
                <a:latin typeface="+mn-lt"/>
              </a:rPr>
              <a:t>tán</a:t>
            </a:r>
            <a:r>
              <a:rPr lang="en-US" sz="3200" dirty="0">
                <a:latin typeface="+mn-lt"/>
              </a:rPr>
              <a:t> </a:t>
            </a:r>
            <a:r>
              <a:rPr lang="en-US" sz="3200" dirty="0" err="1">
                <a:latin typeface="+mn-lt"/>
              </a:rPr>
              <a:t>thành</a:t>
            </a:r>
            <a:r>
              <a:rPr lang="en-US" sz="3200" b="1" i="1" dirty="0">
                <a:latin typeface="+mn-lt"/>
              </a:rPr>
              <a:t> </a:t>
            </a:r>
            <a:r>
              <a:rPr lang="en-US" sz="3200" dirty="0" err="1">
                <a:latin typeface="+mn-lt"/>
              </a:rPr>
              <a:t>công</a:t>
            </a:r>
            <a:r>
              <a:rPr lang="en-US" sz="3200" dirty="0">
                <a:latin typeface="+mn-lt"/>
              </a:rPr>
              <a:t> </a:t>
            </a:r>
            <a:r>
              <a:rPr lang="en-US" sz="3200" dirty="0" err="1">
                <a:latin typeface="+mn-lt"/>
              </a:rPr>
              <a:t>nhận</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dự</a:t>
            </a:r>
            <a:r>
              <a:rPr lang="en-US" sz="3200" dirty="0">
                <a:latin typeface="+mn-lt"/>
              </a:rPr>
              <a:t> </a:t>
            </a:r>
            <a:r>
              <a:rPr lang="en-US" sz="3200" dirty="0" err="1">
                <a:latin typeface="+mn-lt"/>
              </a:rPr>
              <a:t>bị</a:t>
            </a:r>
            <a:r>
              <a:rPr lang="en-US" sz="3200" dirty="0">
                <a:latin typeface="+mn-lt"/>
              </a:rPr>
              <a:t> </a:t>
            </a:r>
            <a:r>
              <a:rPr lang="en-US" sz="3200" dirty="0" err="1">
                <a:latin typeface="+mn-lt"/>
              </a:rPr>
              <a:t>trở</a:t>
            </a:r>
            <a:r>
              <a:rPr lang="en-US" sz="3200" dirty="0">
                <a:latin typeface="+mn-lt"/>
              </a:rPr>
              <a:t> </a:t>
            </a:r>
            <a:r>
              <a:rPr lang="en-US" sz="3200" dirty="0" err="1">
                <a:latin typeface="+mn-lt"/>
              </a:rPr>
              <a:t>thành</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chính</a:t>
            </a:r>
            <a:r>
              <a:rPr lang="en-US" sz="3200" dirty="0">
                <a:latin typeface="+mn-lt"/>
              </a:rPr>
              <a:t> </a:t>
            </a:r>
            <a:r>
              <a:rPr lang="en-US" sz="3200" dirty="0" err="1">
                <a:latin typeface="+mn-lt"/>
              </a:rPr>
              <a:t>thức</a:t>
            </a:r>
            <a:r>
              <a:rPr lang="en-US" sz="3200" dirty="0">
                <a:latin typeface="+mn-lt"/>
              </a:rPr>
              <a:t> </a:t>
            </a:r>
            <a:r>
              <a:rPr lang="en-US" sz="3200" dirty="0" err="1">
                <a:latin typeface="+mn-lt"/>
              </a:rPr>
              <a:t>thì</a:t>
            </a:r>
            <a:r>
              <a:rPr lang="en-US" sz="3200" dirty="0">
                <a:latin typeface="+mn-lt"/>
              </a:rPr>
              <a:t> chi </a:t>
            </a:r>
            <a:r>
              <a:rPr lang="en-US" sz="3200" dirty="0" err="1">
                <a:latin typeface="+mn-lt"/>
              </a:rPr>
              <a:t>bộ</a:t>
            </a:r>
            <a:r>
              <a:rPr lang="en-US" sz="3200" dirty="0">
                <a:latin typeface="+mn-lt"/>
              </a:rPr>
              <a:t> </a:t>
            </a:r>
            <a:r>
              <a:rPr lang="en-US" sz="3200" dirty="0" err="1">
                <a:latin typeface="+mn-lt"/>
              </a:rPr>
              <a:t>ra</a:t>
            </a:r>
            <a:r>
              <a:rPr lang="en-US" sz="3200" dirty="0">
                <a:latin typeface="+mn-lt"/>
              </a:rPr>
              <a:t> </a:t>
            </a:r>
            <a:r>
              <a:rPr lang="en-US" sz="3200" dirty="0" err="1">
                <a:latin typeface="+mn-lt"/>
              </a:rPr>
              <a:t>nghị</a:t>
            </a:r>
            <a:r>
              <a:rPr lang="en-US" sz="3200" dirty="0">
                <a:latin typeface="+mn-lt"/>
              </a:rPr>
              <a:t> </a:t>
            </a:r>
            <a:r>
              <a:rPr lang="en-US" sz="3200" dirty="0" err="1">
                <a:latin typeface="+mn-lt"/>
              </a:rPr>
              <a:t>quyết</a:t>
            </a:r>
            <a:r>
              <a:rPr lang="en-US" sz="3200" dirty="0">
                <a:latin typeface="+mn-lt"/>
              </a:rPr>
              <a:t> </a:t>
            </a:r>
            <a:r>
              <a:rPr lang="en-US" sz="3200" dirty="0" err="1">
                <a:latin typeface="+mn-lt"/>
              </a:rPr>
              <a:t>đề</a:t>
            </a:r>
            <a:r>
              <a:rPr lang="en-US" sz="3200" dirty="0">
                <a:latin typeface="+mn-lt"/>
              </a:rPr>
              <a:t> </a:t>
            </a:r>
            <a:r>
              <a:rPr lang="en-US" sz="3200" dirty="0" err="1">
                <a:latin typeface="+mn-lt"/>
              </a:rPr>
              <a:t>nghị</a:t>
            </a:r>
            <a:r>
              <a:rPr lang="en-US" sz="3200" dirty="0">
                <a:latin typeface="+mn-lt"/>
              </a:rPr>
              <a:t> </a:t>
            </a:r>
            <a:r>
              <a:rPr lang="en-US" sz="3200" dirty="0" err="1">
                <a:latin typeface="+mn-lt"/>
              </a:rPr>
              <a:t>cấp</a:t>
            </a:r>
            <a:r>
              <a:rPr lang="en-US" sz="3200" dirty="0">
                <a:latin typeface="+mn-lt"/>
              </a:rPr>
              <a:t> </a:t>
            </a:r>
            <a:r>
              <a:rPr lang="en-US" sz="3200" dirty="0" err="1">
                <a:latin typeface="+mn-lt"/>
              </a:rPr>
              <a:t>ủy</a:t>
            </a:r>
            <a:r>
              <a:rPr lang="en-US" sz="3200" dirty="0">
                <a:latin typeface="+mn-lt"/>
              </a:rPr>
              <a:t> </a:t>
            </a:r>
            <a:r>
              <a:rPr lang="en-US" sz="3200" dirty="0" err="1">
                <a:latin typeface="+mn-lt"/>
              </a:rPr>
              <a:t>cấp</a:t>
            </a:r>
            <a:r>
              <a:rPr lang="en-US" sz="3200" dirty="0">
                <a:latin typeface="+mn-lt"/>
              </a:rPr>
              <a:t> </a:t>
            </a:r>
            <a:r>
              <a:rPr lang="en-US" sz="3200" dirty="0" err="1">
                <a:latin typeface="+mn-lt"/>
              </a:rPr>
              <a:t>trên</a:t>
            </a:r>
            <a:r>
              <a:rPr lang="en-US" sz="3200" dirty="0">
                <a:latin typeface="+mn-lt"/>
              </a:rPr>
              <a:t> </a:t>
            </a:r>
            <a:r>
              <a:rPr lang="en-US" sz="3200" dirty="0" err="1">
                <a:latin typeface="+mn-lt"/>
              </a:rPr>
              <a:t>xem</a:t>
            </a:r>
            <a:r>
              <a:rPr lang="en-US" sz="3200" dirty="0">
                <a:latin typeface="+mn-lt"/>
              </a:rPr>
              <a:t> </a:t>
            </a:r>
            <a:r>
              <a:rPr lang="en-US" sz="3200" dirty="0" err="1">
                <a:latin typeface="+mn-lt"/>
              </a:rPr>
              <a:t>xét</a:t>
            </a:r>
            <a:r>
              <a:rPr lang="en-US" sz="3200" dirty="0">
                <a:latin typeface="+mn-lt"/>
              </a:rPr>
              <a:t>, </a:t>
            </a:r>
            <a:r>
              <a:rPr lang="en-US" sz="3200" dirty="0" err="1">
                <a:latin typeface="+mn-lt"/>
              </a:rPr>
              <a:t>quyết</a:t>
            </a:r>
            <a:r>
              <a:rPr lang="en-US" sz="3200" dirty="0">
                <a:latin typeface="+mn-lt"/>
              </a:rPr>
              <a:t> </a:t>
            </a:r>
            <a:r>
              <a:rPr lang="en-US" sz="3200" dirty="0" err="1">
                <a:latin typeface="+mn-lt"/>
              </a:rPr>
              <a:t>định</a:t>
            </a:r>
            <a:r>
              <a:rPr lang="en-US" sz="3200" dirty="0">
                <a:latin typeface="+mn-lt"/>
              </a:rPr>
              <a:t>; </a:t>
            </a:r>
            <a:r>
              <a:rPr lang="en-US" sz="3200" dirty="0" err="1">
                <a:latin typeface="+mn-lt"/>
              </a:rPr>
              <a:t>nếu</a:t>
            </a:r>
            <a:r>
              <a:rPr lang="en-US" sz="3200" dirty="0">
                <a:latin typeface="+mn-lt"/>
              </a:rPr>
              <a:t> </a:t>
            </a:r>
            <a:r>
              <a:rPr lang="en-US" sz="3200" dirty="0" err="1">
                <a:latin typeface="+mn-lt"/>
              </a:rPr>
              <a:t>không</a:t>
            </a:r>
            <a:r>
              <a:rPr lang="en-US" sz="3200" dirty="0">
                <a:latin typeface="+mn-lt"/>
              </a:rPr>
              <a:t> </a:t>
            </a:r>
            <a:r>
              <a:rPr lang="en-US" sz="3200" dirty="0" err="1">
                <a:latin typeface="+mn-lt"/>
              </a:rPr>
              <a:t>đủ</a:t>
            </a:r>
            <a:r>
              <a:rPr lang="en-US" sz="3200" dirty="0">
                <a:latin typeface="+mn-lt"/>
              </a:rPr>
              <a:t> </a:t>
            </a:r>
            <a:r>
              <a:rPr lang="en-US" sz="3200" dirty="0" err="1">
                <a:latin typeface="+mn-lt"/>
              </a:rPr>
              <a:t>điều</a:t>
            </a:r>
            <a:r>
              <a:rPr lang="en-US" sz="3200" dirty="0">
                <a:latin typeface="+mn-lt"/>
              </a:rPr>
              <a:t> </a:t>
            </a:r>
            <a:r>
              <a:rPr lang="en-US" sz="3200" dirty="0" err="1">
                <a:latin typeface="+mn-lt"/>
              </a:rPr>
              <a:t>kiện</a:t>
            </a:r>
            <a:r>
              <a:rPr lang="en-US" sz="3200" dirty="0">
                <a:latin typeface="+mn-lt"/>
              </a:rPr>
              <a:t> </a:t>
            </a:r>
            <a:r>
              <a:rPr lang="en-US" sz="3200" dirty="0" err="1">
                <a:latin typeface="+mn-lt"/>
              </a:rPr>
              <a:t>công</a:t>
            </a:r>
            <a:r>
              <a:rPr lang="en-US" sz="3200" dirty="0">
                <a:latin typeface="+mn-lt"/>
              </a:rPr>
              <a:t> </a:t>
            </a:r>
            <a:r>
              <a:rPr lang="en-US" sz="3200" dirty="0" err="1">
                <a:latin typeface="+mn-lt"/>
              </a:rPr>
              <a:t>nhận</a:t>
            </a:r>
            <a:r>
              <a:rPr lang="en-US" sz="3200" dirty="0">
                <a:latin typeface="+mn-lt"/>
              </a:rPr>
              <a:t> </a:t>
            </a:r>
            <a:r>
              <a:rPr lang="en-US" sz="3200" dirty="0" err="1">
                <a:latin typeface="+mn-lt"/>
              </a:rPr>
              <a:t>là</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chính</a:t>
            </a:r>
            <a:r>
              <a:rPr lang="en-US" sz="3200" dirty="0">
                <a:latin typeface="+mn-lt"/>
              </a:rPr>
              <a:t> </a:t>
            </a:r>
            <a:r>
              <a:rPr lang="en-US" sz="3200" dirty="0" err="1">
                <a:latin typeface="+mn-lt"/>
              </a:rPr>
              <a:t>thức</a:t>
            </a:r>
            <a:r>
              <a:rPr lang="en-US" sz="3200" dirty="0">
                <a:latin typeface="+mn-lt"/>
              </a:rPr>
              <a:t> </a:t>
            </a:r>
            <a:r>
              <a:rPr lang="en-US" sz="3200" dirty="0" err="1">
                <a:latin typeface="+mn-lt"/>
              </a:rPr>
              <a:t>thì</a:t>
            </a:r>
            <a:r>
              <a:rPr lang="en-US" sz="3200" dirty="0">
                <a:latin typeface="+mn-lt"/>
              </a:rPr>
              <a:t> </a:t>
            </a:r>
            <a:r>
              <a:rPr lang="en-US" sz="3200" dirty="0" err="1">
                <a:latin typeface="+mn-lt"/>
              </a:rPr>
              <a:t>đề</a:t>
            </a:r>
            <a:r>
              <a:rPr lang="en-US" sz="3200" dirty="0">
                <a:latin typeface="+mn-lt"/>
              </a:rPr>
              <a:t> </a:t>
            </a:r>
            <a:r>
              <a:rPr lang="en-US" sz="3200" dirty="0" err="1">
                <a:latin typeface="+mn-lt"/>
              </a:rPr>
              <a:t>nghị</a:t>
            </a:r>
            <a:r>
              <a:rPr lang="en-US" sz="3200" dirty="0">
                <a:latin typeface="+mn-lt"/>
              </a:rPr>
              <a:t> </a:t>
            </a:r>
            <a:r>
              <a:rPr lang="en-US" sz="3200" dirty="0" err="1">
                <a:latin typeface="+mn-lt"/>
              </a:rPr>
              <a:t>lên</a:t>
            </a:r>
            <a:r>
              <a:rPr lang="en-US" sz="3200" dirty="0">
                <a:latin typeface="+mn-lt"/>
              </a:rPr>
              <a:t> </a:t>
            </a:r>
            <a:r>
              <a:rPr lang="en-US" sz="3200" dirty="0" err="1">
                <a:latin typeface="+mn-lt"/>
              </a:rPr>
              <a:t>cấp</a:t>
            </a:r>
            <a:r>
              <a:rPr lang="en-US" sz="3200" dirty="0">
                <a:latin typeface="+mn-lt"/>
              </a:rPr>
              <a:t> </a:t>
            </a:r>
            <a:r>
              <a:rPr lang="en-US" sz="3200" dirty="0" err="1">
                <a:latin typeface="+mn-lt"/>
              </a:rPr>
              <a:t>ủy</a:t>
            </a:r>
            <a:r>
              <a:rPr lang="en-US" sz="3200" dirty="0">
                <a:latin typeface="+mn-lt"/>
              </a:rPr>
              <a:t> </a:t>
            </a:r>
            <a:r>
              <a:rPr lang="en-US" sz="3200" dirty="0" err="1">
                <a:latin typeface="+mn-lt"/>
              </a:rPr>
              <a:t>có</a:t>
            </a:r>
            <a:r>
              <a:rPr lang="en-US" sz="3200" dirty="0">
                <a:latin typeface="+mn-lt"/>
              </a:rPr>
              <a:t> </a:t>
            </a:r>
            <a:r>
              <a:rPr lang="en-US" sz="3200" dirty="0" err="1">
                <a:latin typeface="+mn-lt"/>
              </a:rPr>
              <a:t>thẩm</a:t>
            </a:r>
            <a:r>
              <a:rPr lang="en-US" sz="3200" dirty="0">
                <a:latin typeface="+mn-lt"/>
              </a:rPr>
              <a:t> </a:t>
            </a:r>
            <a:r>
              <a:rPr lang="en-US" sz="3200" dirty="0" err="1">
                <a:latin typeface="+mn-lt"/>
              </a:rPr>
              <a:t>quyền</a:t>
            </a:r>
            <a:r>
              <a:rPr lang="en-US" sz="3200" dirty="0">
                <a:latin typeface="+mn-lt"/>
              </a:rPr>
              <a:t> </a:t>
            </a:r>
            <a:r>
              <a:rPr lang="en-US" sz="3200" dirty="0" err="1">
                <a:latin typeface="+mn-lt"/>
              </a:rPr>
              <a:t>quyết</a:t>
            </a:r>
            <a:r>
              <a:rPr lang="en-US" sz="3200" dirty="0">
                <a:latin typeface="+mn-lt"/>
              </a:rPr>
              <a:t> </a:t>
            </a:r>
            <a:r>
              <a:rPr lang="en-US" sz="3200" dirty="0" err="1">
                <a:latin typeface="+mn-lt"/>
              </a:rPr>
              <a:t>định</a:t>
            </a:r>
            <a:r>
              <a:rPr lang="en-US" sz="3200" dirty="0">
                <a:latin typeface="+mn-lt"/>
              </a:rPr>
              <a:t> </a:t>
            </a:r>
            <a:r>
              <a:rPr lang="en-US" sz="3200" dirty="0" err="1">
                <a:latin typeface="+mn-lt"/>
              </a:rPr>
              <a:t>xóa</a:t>
            </a:r>
            <a:r>
              <a:rPr lang="en-US" sz="3200" dirty="0">
                <a:latin typeface="+mn-lt"/>
              </a:rPr>
              <a:t> </a:t>
            </a:r>
            <a:r>
              <a:rPr lang="en-US" sz="3200" dirty="0" err="1">
                <a:latin typeface="+mn-lt"/>
              </a:rPr>
              <a:t>tên</a:t>
            </a:r>
            <a:r>
              <a:rPr lang="en-US" sz="3200" dirty="0">
                <a:latin typeface="+mn-lt"/>
              </a:rPr>
              <a:t>. </a:t>
            </a:r>
          </a:p>
          <a:p>
            <a:r>
              <a:rPr lang="en-US" sz="3200" i="1" dirty="0">
                <a:latin typeface="+mn-lt"/>
              </a:rPr>
              <a:t>	(</a:t>
            </a:r>
            <a:r>
              <a:rPr lang="en-US" sz="3200" i="1" dirty="0" err="1">
                <a:latin typeface="+mn-lt"/>
              </a:rPr>
              <a:t>Thời</a:t>
            </a:r>
            <a:r>
              <a:rPr lang="en-US" sz="3200" i="1" dirty="0">
                <a:latin typeface="+mn-lt"/>
              </a:rPr>
              <a:t> </a:t>
            </a:r>
            <a:r>
              <a:rPr lang="en-US" sz="3200" i="1" dirty="0" err="1">
                <a:latin typeface="+mn-lt"/>
              </a:rPr>
              <a:t>gian</a:t>
            </a:r>
            <a:r>
              <a:rPr lang="en-US" sz="3200" i="1" dirty="0">
                <a:latin typeface="+mn-lt"/>
              </a:rPr>
              <a:t> </a:t>
            </a:r>
            <a:r>
              <a:rPr lang="en-US" sz="3200" i="1" dirty="0" err="1">
                <a:latin typeface="+mn-lt"/>
              </a:rPr>
              <a:t>gửi</a:t>
            </a:r>
            <a:r>
              <a:rPr lang="en-US" sz="3200" i="1" dirty="0">
                <a:latin typeface="+mn-lt"/>
              </a:rPr>
              <a:t> </a:t>
            </a:r>
            <a:r>
              <a:rPr lang="en-US" sz="3200" i="1" dirty="0" err="1">
                <a:latin typeface="+mn-lt"/>
              </a:rPr>
              <a:t>hồ</a:t>
            </a:r>
            <a:r>
              <a:rPr lang="en-US" sz="3200" i="1" dirty="0">
                <a:latin typeface="+mn-lt"/>
              </a:rPr>
              <a:t> </a:t>
            </a:r>
            <a:r>
              <a:rPr lang="en-US" sz="3200" i="1" dirty="0" err="1">
                <a:latin typeface="+mn-lt"/>
              </a:rPr>
              <a:t>sơ</a:t>
            </a:r>
            <a:r>
              <a:rPr lang="en-US" sz="3200" i="1" dirty="0">
                <a:latin typeface="+mn-lt"/>
              </a:rPr>
              <a:t> </a:t>
            </a:r>
            <a:r>
              <a:rPr lang="en-US" sz="3200" i="1" dirty="0" err="1">
                <a:latin typeface="+mn-lt"/>
              </a:rPr>
              <a:t>lên</a:t>
            </a:r>
            <a:r>
              <a:rPr lang="en-US" sz="3200" i="1" dirty="0">
                <a:latin typeface="+mn-lt"/>
              </a:rPr>
              <a:t> </a:t>
            </a:r>
            <a:r>
              <a:rPr lang="en-US" sz="3200" i="1" dirty="0" err="1">
                <a:latin typeface="+mn-lt"/>
              </a:rPr>
              <a:t>đảng</a:t>
            </a:r>
            <a:r>
              <a:rPr lang="en-US" sz="3200" i="1" dirty="0">
                <a:latin typeface="+mn-lt"/>
              </a:rPr>
              <a:t> </a:t>
            </a:r>
            <a:r>
              <a:rPr lang="en-US" sz="3200" i="1" dirty="0" err="1">
                <a:latin typeface="+mn-lt"/>
              </a:rPr>
              <a:t>uỷ</a:t>
            </a:r>
            <a:r>
              <a:rPr lang="en-US" sz="3200" i="1" dirty="0">
                <a:latin typeface="+mn-lt"/>
              </a:rPr>
              <a:t> </a:t>
            </a:r>
            <a:r>
              <a:rPr lang="en-US" sz="3200" i="1" dirty="0" err="1">
                <a:latin typeface="+mn-lt"/>
              </a:rPr>
              <a:t>cấp</a:t>
            </a:r>
            <a:r>
              <a:rPr lang="en-US" sz="3200" i="1" dirty="0">
                <a:latin typeface="+mn-lt"/>
              </a:rPr>
              <a:t> </a:t>
            </a:r>
            <a:r>
              <a:rPr lang="en-US" sz="3200" i="1" dirty="0" err="1">
                <a:latin typeface="+mn-lt"/>
              </a:rPr>
              <a:t>trên</a:t>
            </a:r>
            <a:r>
              <a:rPr lang="en-US" sz="3200" dirty="0">
                <a:latin typeface="+mn-lt"/>
              </a:rPr>
              <a:t> </a:t>
            </a:r>
            <a:r>
              <a:rPr lang="en-US" sz="3200" i="1" dirty="0" err="1">
                <a:latin typeface="+mn-lt"/>
              </a:rPr>
              <a:t>không</a:t>
            </a:r>
            <a:r>
              <a:rPr lang="en-US" sz="3200" i="1" dirty="0">
                <a:latin typeface="+mn-lt"/>
              </a:rPr>
              <a:t> </a:t>
            </a:r>
            <a:r>
              <a:rPr lang="en-US" sz="3200" i="1" dirty="0" err="1">
                <a:latin typeface="+mn-lt"/>
              </a:rPr>
              <a:t>quá</a:t>
            </a:r>
            <a:r>
              <a:rPr lang="en-US" sz="3200" i="1" dirty="0">
                <a:latin typeface="+mn-lt"/>
              </a:rPr>
              <a:t> 05 </a:t>
            </a:r>
            <a:r>
              <a:rPr lang="en-US" sz="3200" i="1" dirty="0" err="1">
                <a:latin typeface="+mn-lt"/>
              </a:rPr>
              <a:t>ngày</a:t>
            </a:r>
            <a:r>
              <a:rPr lang="en-US" sz="3200" i="1" dirty="0">
                <a:latin typeface="+mn-lt"/>
              </a:rPr>
              <a:t> </a:t>
            </a:r>
            <a:r>
              <a:rPr lang="en-US" sz="3200" i="1" dirty="0" err="1">
                <a:latin typeface="+mn-lt"/>
              </a:rPr>
              <a:t>làm</a:t>
            </a:r>
            <a:r>
              <a:rPr lang="en-US" sz="3200" i="1" dirty="0">
                <a:latin typeface="+mn-lt"/>
              </a:rPr>
              <a:t> </a:t>
            </a:r>
            <a:r>
              <a:rPr lang="en-US" sz="3200" i="1" dirty="0" err="1">
                <a:latin typeface="+mn-lt"/>
              </a:rPr>
              <a:t>việc</a:t>
            </a:r>
            <a:r>
              <a:rPr lang="en-US" sz="3200" i="1" dirty="0">
                <a:latin typeface="+mn-lt"/>
              </a:rPr>
              <a:t> </a:t>
            </a:r>
            <a:r>
              <a:rPr lang="en-US" sz="3200" i="1" dirty="0" err="1">
                <a:latin typeface="+mn-lt"/>
              </a:rPr>
              <a:t>kể</a:t>
            </a:r>
            <a:r>
              <a:rPr lang="en-US" sz="3200" i="1" dirty="0">
                <a:latin typeface="+mn-lt"/>
              </a:rPr>
              <a:t> </a:t>
            </a:r>
            <a:r>
              <a:rPr lang="en-US" sz="3200" i="1" dirty="0" err="1">
                <a:latin typeface="+mn-lt"/>
              </a:rPr>
              <a:t>từ</a:t>
            </a:r>
            <a:r>
              <a:rPr lang="en-US" sz="3200" i="1" dirty="0">
                <a:latin typeface="+mn-lt"/>
              </a:rPr>
              <a:t> </a:t>
            </a:r>
            <a:r>
              <a:rPr lang="en-US" sz="3200" i="1" dirty="0" err="1">
                <a:latin typeface="+mn-lt"/>
              </a:rPr>
              <a:t>ngày</a:t>
            </a:r>
            <a:r>
              <a:rPr lang="en-US" sz="3200" i="1" dirty="0">
                <a:latin typeface="+mn-lt"/>
              </a:rPr>
              <a:t> chi </a:t>
            </a:r>
            <a:r>
              <a:rPr lang="en-US" sz="3200" i="1" dirty="0" err="1">
                <a:latin typeface="+mn-lt"/>
              </a:rPr>
              <a:t>bộ</a:t>
            </a:r>
            <a:r>
              <a:rPr lang="en-US" sz="3200" i="1" dirty="0">
                <a:latin typeface="+mn-lt"/>
              </a:rPr>
              <a:t> </a:t>
            </a:r>
            <a:r>
              <a:rPr lang="en-US" sz="3200" i="1" dirty="0" err="1">
                <a:latin typeface="+mn-lt"/>
              </a:rPr>
              <a:t>ra</a:t>
            </a:r>
            <a:r>
              <a:rPr lang="en-US" sz="3200" i="1" dirty="0">
                <a:latin typeface="+mn-lt"/>
              </a:rPr>
              <a:t> </a:t>
            </a:r>
            <a:r>
              <a:rPr lang="en-US" sz="3200" i="1" dirty="0" err="1">
                <a:latin typeface="+mn-lt"/>
              </a:rPr>
              <a:t>nghị</a:t>
            </a:r>
            <a:r>
              <a:rPr lang="en-US" sz="3200" i="1" dirty="0">
                <a:latin typeface="+mn-lt"/>
              </a:rPr>
              <a:t> </a:t>
            </a:r>
            <a:r>
              <a:rPr lang="en-US" sz="3200" i="1" dirty="0" err="1">
                <a:latin typeface="+mn-lt"/>
              </a:rPr>
              <a:t>quyết</a:t>
            </a:r>
            <a:r>
              <a:rPr lang="en-US" sz="3200" i="1" dirty="0">
                <a:latin typeface="+mn-lt"/>
              </a:rPr>
              <a:t>.)</a:t>
            </a:r>
            <a:endParaRPr lang="en-US" sz="3200" dirty="0">
              <a:latin typeface="+mn-lt"/>
            </a:endParaRPr>
          </a:p>
          <a:p>
            <a:r>
              <a:rPr lang="en-US" sz="3200" dirty="0">
                <a:latin typeface="+mn-lt"/>
              </a:rPr>
              <a:t>	- Sau </a:t>
            </a:r>
            <a:r>
              <a:rPr lang="en-US" sz="3200" dirty="0" err="1">
                <a:latin typeface="+mn-lt"/>
              </a:rPr>
              <a:t>khi</a:t>
            </a:r>
            <a:r>
              <a:rPr lang="en-US" sz="3200" dirty="0">
                <a:latin typeface="+mn-lt"/>
              </a:rPr>
              <a:t> </a:t>
            </a:r>
            <a:r>
              <a:rPr lang="en-US" sz="3200" dirty="0" err="1">
                <a:latin typeface="+mn-lt"/>
              </a:rPr>
              <a:t>xem</a:t>
            </a:r>
            <a:r>
              <a:rPr lang="en-US" sz="3200" dirty="0">
                <a:latin typeface="+mn-lt"/>
              </a:rPr>
              <a:t> </a:t>
            </a:r>
            <a:r>
              <a:rPr lang="en-US" sz="3200" dirty="0" err="1">
                <a:latin typeface="+mn-lt"/>
              </a:rPr>
              <a:t>xét</a:t>
            </a:r>
            <a:r>
              <a:rPr lang="en-US" sz="3200" dirty="0">
                <a:latin typeface="+mn-lt"/>
              </a:rPr>
              <a:t> </a:t>
            </a:r>
            <a:r>
              <a:rPr lang="en-US" sz="3200" dirty="0" err="1">
                <a:latin typeface="+mn-lt"/>
              </a:rPr>
              <a:t>hồ</a:t>
            </a:r>
            <a:r>
              <a:rPr lang="en-US" sz="3200" dirty="0">
                <a:latin typeface="+mn-lt"/>
              </a:rPr>
              <a:t> </a:t>
            </a:r>
            <a:r>
              <a:rPr lang="en-US" sz="3200" dirty="0" err="1">
                <a:latin typeface="+mn-lt"/>
              </a:rPr>
              <a:t>sơ</a:t>
            </a:r>
            <a:r>
              <a:rPr lang="en-US" sz="3200" dirty="0">
                <a:latin typeface="+mn-lt"/>
              </a:rPr>
              <a:t> </a:t>
            </a:r>
            <a:r>
              <a:rPr lang="en-US" sz="3200" dirty="0" err="1">
                <a:latin typeface="+mn-lt"/>
              </a:rPr>
              <a:t>đề</a:t>
            </a:r>
            <a:r>
              <a:rPr lang="en-US" sz="3200" dirty="0">
                <a:latin typeface="+mn-lt"/>
              </a:rPr>
              <a:t> </a:t>
            </a:r>
            <a:r>
              <a:rPr lang="en-US" sz="3200" dirty="0" err="1">
                <a:latin typeface="+mn-lt"/>
              </a:rPr>
              <a:t>nghị</a:t>
            </a:r>
            <a:r>
              <a:rPr lang="en-US" sz="3200" dirty="0">
                <a:latin typeface="+mn-lt"/>
              </a:rPr>
              <a:t> </a:t>
            </a:r>
            <a:r>
              <a:rPr lang="en-US" sz="3200" dirty="0" err="1">
                <a:latin typeface="+mn-lt"/>
              </a:rPr>
              <a:t>công</a:t>
            </a:r>
            <a:r>
              <a:rPr lang="en-US" sz="3200" dirty="0">
                <a:latin typeface="+mn-lt"/>
              </a:rPr>
              <a:t> </a:t>
            </a:r>
            <a:r>
              <a:rPr lang="en-US" sz="3200" dirty="0" err="1">
                <a:latin typeface="+mn-lt"/>
              </a:rPr>
              <a:t>nhận</a:t>
            </a:r>
            <a:r>
              <a:rPr lang="en-US" sz="3200" dirty="0">
                <a:latin typeface="+mn-lt"/>
              </a:rPr>
              <a:t> </a:t>
            </a:r>
            <a:r>
              <a:rPr lang="en-US" sz="3200" dirty="0" err="1">
                <a:latin typeface="+mn-lt"/>
              </a:rPr>
              <a:t>đảng</a:t>
            </a:r>
            <a:r>
              <a:rPr lang="en-US" sz="3200" dirty="0">
                <a:latin typeface="+mn-lt"/>
              </a:rPr>
              <a:t> </a:t>
            </a:r>
            <a:r>
              <a:rPr lang="en-US" sz="3200" dirty="0" err="1">
                <a:latin typeface="+mn-lt"/>
              </a:rPr>
              <a:t>chính</a:t>
            </a:r>
            <a:r>
              <a:rPr lang="en-US" sz="3200" dirty="0">
                <a:latin typeface="+mn-lt"/>
              </a:rPr>
              <a:t> </a:t>
            </a:r>
            <a:r>
              <a:rPr lang="en-US" sz="3200" dirty="0" err="1">
                <a:latin typeface="+mn-lt"/>
              </a:rPr>
              <a:t>thức</a:t>
            </a:r>
            <a:r>
              <a:rPr lang="en-US" sz="3200" dirty="0">
                <a:latin typeface="+mn-lt"/>
              </a:rPr>
              <a:t>, </a:t>
            </a:r>
            <a:r>
              <a:rPr lang="en-US" sz="3200" dirty="0" err="1">
                <a:latin typeface="+mn-lt"/>
              </a:rPr>
              <a:t>đảng</a:t>
            </a:r>
            <a:r>
              <a:rPr lang="en-US" sz="3200" dirty="0">
                <a:latin typeface="+mn-lt"/>
              </a:rPr>
              <a:t> </a:t>
            </a:r>
            <a:r>
              <a:rPr lang="en-US" sz="3200" dirty="0" err="1">
                <a:latin typeface="+mn-lt"/>
              </a:rPr>
              <a:t>ủy</a:t>
            </a:r>
            <a:r>
              <a:rPr lang="en-US" sz="3200" dirty="0">
                <a:latin typeface="+mn-lt"/>
              </a:rPr>
              <a:t> </a:t>
            </a:r>
            <a:r>
              <a:rPr lang="en-US" sz="3200" dirty="0" err="1">
                <a:latin typeface="+mn-lt"/>
              </a:rPr>
              <a:t>bộ</a:t>
            </a:r>
            <a:r>
              <a:rPr lang="en-US" sz="3200" dirty="0">
                <a:latin typeface="+mn-lt"/>
              </a:rPr>
              <a:t> </a:t>
            </a:r>
            <a:r>
              <a:rPr lang="en-US" sz="3200" dirty="0" err="1">
                <a:latin typeface="+mn-lt"/>
              </a:rPr>
              <a:t>phận</a:t>
            </a:r>
            <a:r>
              <a:rPr lang="en-US" sz="3200" dirty="0">
                <a:latin typeface="+mn-lt"/>
              </a:rPr>
              <a:t> </a:t>
            </a:r>
            <a:r>
              <a:rPr lang="en-US" sz="3200" dirty="0" err="1">
                <a:latin typeface="+mn-lt"/>
              </a:rPr>
              <a:t>báo</a:t>
            </a:r>
            <a:r>
              <a:rPr lang="en-US" sz="3200" dirty="0">
                <a:latin typeface="+mn-lt"/>
              </a:rPr>
              <a:t> </a:t>
            </a:r>
            <a:r>
              <a:rPr lang="en-US" sz="3200" dirty="0" err="1">
                <a:latin typeface="+mn-lt"/>
              </a:rPr>
              <a:t>cáo</a:t>
            </a:r>
            <a:r>
              <a:rPr lang="en-US" sz="3200" dirty="0">
                <a:latin typeface="+mn-lt"/>
              </a:rPr>
              <a:t> </a:t>
            </a:r>
            <a:r>
              <a:rPr lang="en-US" sz="3200" dirty="0" err="1">
                <a:latin typeface="+mn-lt"/>
              </a:rPr>
              <a:t>về</a:t>
            </a:r>
            <a:r>
              <a:rPr lang="en-US" sz="3200" dirty="0">
                <a:latin typeface="+mn-lt"/>
              </a:rPr>
              <a:t> </a:t>
            </a:r>
            <a:r>
              <a:rPr lang="en-US" sz="3200" dirty="0" err="1">
                <a:latin typeface="+mn-lt"/>
              </a:rPr>
              <a:t>việc</a:t>
            </a:r>
            <a:r>
              <a:rPr lang="en-US" sz="3200" dirty="0">
                <a:latin typeface="+mn-lt"/>
              </a:rPr>
              <a:t> </a:t>
            </a:r>
            <a:r>
              <a:rPr lang="en-US" sz="3200" dirty="0" err="1">
                <a:latin typeface="+mn-lt"/>
              </a:rPr>
              <a:t>thẩm</a:t>
            </a:r>
            <a:r>
              <a:rPr lang="en-US" sz="3200" dirty="0">
                <a:latin typeface="+mn-lt"/>
              </a:rPr>
              <a:t> </a:t>
            </a:r>
            <a:r>
              <a:rPr lang="en-US" sz="3200" dirty="0" err="1">
                <a:latin typeface="+mn-lt"/>
              </a:rPr>
              <a:t>định</a:t>
            </a:r>
            <a:r>
              <a:rPr lang="en-US" sz="3200" dirty="0">
                <a:latin typeface="+mn-lt"/>
              </a:rPr>
              <a:t> </a:t>
            </a:r>
            <a:r>
              <a:rPr lang="en-US" sz="3200" dirty="0" err="1">
                <a:latin typeface="+mn-lt"/>
              </a:rPr>
              <a:t>nghị</a:t>
            </a:r>
            <a:r>
              <a:rPr lang="en-US" sz="3200" dirty="0">
                <a:latin typeface="+mn-lt"/>
              </a:rPr>
              <a:t> </a:t>
            </a:r>
            <a:r>
              <a:rPr lang="en-US" sz="3200" dirty="0" err="1">
                <a:latin typeface="+mn-lt"/>
              </a:rPr>
              <a:t>quyết</a:t>
            </a:r>
            <a:r>
              <a:rPr lang="en-US" sz="3200" dirty="0">
                <a:latin typeface="+mn-lt"/>
              </a:rPr>
              <a:t> </a:t>
            </a:r>
            <a:r>
              <a:rPr lang="en-US" sz="3200" dirty="0" err="1">
                <a:latin typeface="+mn-lt"/>
              </a:rPr>
              <a:t>đề</a:t>
            </a:r>
            <a:r>
              <a:rPr lang="en-US" sz="3200" dirty="0">
                <a:latin typeface="+mn-lt"/>
              </a:rPr>
              <a:t> </a:t>
            </a:r>
            <a:r>
              <a:rPr lang="en-US" sz="3200" dirty="0" err="1">
                <a:latin typeface="+mn-lt"/>
              </a:rPr>
              <a:t>nghị</a:t>
            </a:r>
            <a:r>
              <a:rPr lang="en-US" sz="3200" dirty="0">
                <a:latin typeface="+mn-lt"/>
              </a:rPr>
              <a:t> </a:t>
            </a:r>
            <a:r>
              <a:rPr lang="en-US" sz="3200" dirty="0" err="1">
                <a:latin typeface="+mn-lt"/>
              </a:rPr>
              <a:t>công</a:t>
            </a:r>
            <a:r>
              <a:rPr lang="en-US" sz="3200" dirty="0">
                <a:latin typeface="+mn-lt"/>
              </a:rPr>
              <a:t> </a:t>
            </a:r>
            <a:r>
              <a:rPr lang="en-US" sz="3200" dirty="0" err="1">
                <a:latin typeface="+mn-lt"/>
              </a:rPr>
              <a:t>nhận</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chính</a:t>
            </a:r>
            <a:r>
              <a:rPr lang="en-US" sz="3200" dirty="0">
                <a:latin typeface="+mn-lt"/>
              </a:rPr>
              <a:t> </a:t>
            </a:r>
            <a:r>
              <a:rPr lang="en-US" sz="3200" dirty="0" err="1">
                <a:latin typeface="+mn-lt"/>
              </a:rPr>
              <a:t>thức</a:t>
            </a:r>
            <a:r>
              <a:rPr lang="en-US" sz="3200" dirty="0">
                <a:latin typeface="+mn-lt"/>
              </a:rPr>
              <a:t>.</a:t>
            </a:r>
          </a:p>
          <a:p>
            <a:r>
              <a:rPr lang="en-US" sz="3200" i="1" dirty="0">
                <a:latin typeface="+mn-lt"/>
              </a:rPr>
              <a:t>	(</a:t>
            </a:r>
            <a:r>
              <a:rPr lang="en-US" sz="3200" i="1" dirty="0" err="1">
                <a:latin typeface="+mn-lt"/>
              </a:rPr>
              <a:t>Thời</a:t>
            </a:r>
            <a:r>
              <a:rPr lang="en-US" sz="3200" i="1" dirty="0">
                <a:latin typeface="+mn-lt"/>
              </a:rPr>
              <a:t> </a:t>
            </a:r>
            <a:r>
              <a:rPr lang="en-US" sz="3200" i="1" dirty="0" err="1">
                <a:latin typeface="+mn-lt"/>
              </a:rPr>
              <a:t>gian</a:t>
            </a:r>
            <a:r>
              <a:rPr lang="en-US" sz="3200" i="1" dirty="0">
                <a:latin typeface="+mn-lt"/>
              </a:rPr>
              <a:t> </a:t>
            </a:r>
            <a:r>
              <a:rPr lang="en-US" sz="3200" i="1" dirty="0" err="1">
                <a:latin typeface="+mn-lt"/>
              </a:rPr>
              <a:t>không</a:t>
            </a:r>
            <a:r>
              <a:rPr lang="en-US" sz="3200" i="1" dirty="0">
                <a:latin typeface="+mn-lt"/>
              </a:rPr>
              <a:t> </a:t>
            </a:r>
            <a:r>
              <a:rPr lang="en-US" sz="3200" i="1" dirty="0" err="1">
                <a:latin typeface="+mn-lt"/>
              </a:rPr>
              <a:t>quá</a:t>
            </a:r>
            <a:r>
              <a:rPr lang="en-US" sz="3200" i="1" dirty="0">
                <a:latin typeface="+mn-lt"/>
              </a:rPr>
              <a:t> 05 </a:t>
            </a:r>
            <a:r>
              <a:rPr lang="en-US" sz="3200" i="1" dirty="0" err="1">
                <a:latin typeface="+mn-lt"/>
              </a:rPr>
              <a:t>ngày</a:t>
            </a:r>
            <a:r>
              <a:rPr lang="en-US" sz="3200" i="1" dirty="0">
                <a:latin typeface="+mn-lt"/>
              </a:rPr>
              <a:t> </a:t>
            </a:r>
            <a:r>
              <a:rPr lang="en-US" sz="3200" i="1" dirty="0" err="1">
                <a:latin typeface="+mn-lt"/>
              </a:rPr>
              <a:t>làm</a:t>
            </a:r>
            <a:r>
              <a:rPr lang="en-US" sz="3200" i="1" dirty="0">
                <a:latin typeface="+mn-lt"/>
              </a:rPr>
              <a:t> </a:t>
            </a:r>
            <a:r>
              <a:rPr lang="en-US" sz="3200" i="1" dirty="0" err="1">
                <a:latin typeface="+mn-lt"/>
              </a:rPr>
              <a:t>việc</a:t>
            </a:r>
            <a:r>
              <a:rPr lang="en-US" sz="3200" i="1" dirty="0">
                <a:latin typeface="+mn-lt"/>
              </a:rPr>
              <a:t> </a:t>
            </a:r>
            <a:r>
              <a:rPr lang="en-US" sz="3200" i="1" dirty="0" err="1">
                <a:latin typeface="+mn-lt"/>
              </a:rPr>
              <a:t>kể</a:t>
            </a:r>
            <a:r>
              <a:rPr lang="en-US" sz="3200" i="1" dirty="0">
                <a:latin typeface="+mn-lt"/>
              </a:rPr>
              <a:t> </a:t>
            </a:r>
            <a:r>
              <a:rPr lang="en-US" sz="3200" i="1" dirty="0" err="1">
                <a:latin typeface="+mn-lt"/>
              </a:rPr>
              <a:t>từ</a:t>
            </a:r>
            <a:r>
              <a:rPr lang="en-US" sz="3200" i="1" dirty="0">
                <a:latin typeface="+mn-lt"/>
              </a:rPr>
              <a:t> </a:t>
            </a:r>
            <a:r>
              <a:rPr lang="en-US" sz="3200" i="1" dirty="0" err="1">
                <a:latin typeface="+mn-lt"/>
              </a:rPr>
              <a:t>ngày</a:t>
            </a:r>
            <a:r>
              <a:rPr lang="en-US" sz="3200" i="1" dirty="0">
                <a:latin typeface="+mn-lt"/>
              </a:rPr>
              <a:t> chi </a:t>
            </a:r>
            <a:r>
              <a:rPr lang="en-US" sz="3200" i="1" dirty="0" err="1">
                <a:latin typeface="+mn-lt"/>
              </a:rPr>
              <a:t>bộ</a:t>
            </a:r>
            <a:r>
              <a:rPr lang="en-US" sz="3200" i="1" dirty="0">
                <a:latin typeface="+mn-lt"/>
              </a:rPr>
              <a:t> </a:t>
            </a:r>
            <a:r>
              <a:rPr lang="en-US" sz="3200" i="1" dirty="0" err="1">
                <a:latin typeface="+mn-lt"/>
              </a:rPr>
              <a:t>ra</a:t>
            </a:r>
            <a:r>
              <a:rPr lang="en-US" sz="3200" i="1" dirty="0">
                <a:latin typeface="+mn-lt"/>
              </a:rPr>
              <a:t> </a:t>
            </a:r>
            <a:r>
              <a:rPr lang="en-US" sz="3200" i="1" dirty="0" err="1">
                <a:latin typeface="+mn-lt"/>
              </a:rPr>
              <a:t>nghị</a:t>
            </a:r>
            <a:r>
              <a:rPr lang="en-US" sz="3200" i="1" dirty="0">
                <a:latin typeface="+mn-lt"/>
              </a:rPr>
              <a:t> </a:t>
            </a:r>
            <a:r>
              <a:rPr lang="en-US" sz="3200" i="1" dirty="0" err="1">
                <a:latin typeface="+mn-lt"/>
              </a:rPr>
              <a:t>quyết</a:t>
            </a:r>
            <a:r>
              <a:rPr lang="en-US" sz="3200" i="1" dirty="0">
                <a:latin typeface="+mn-lt"/>
              </a:rPr>
              <a:t>). </a:t>
            </a:r>
            <a:endParaRPr lang="en-US" sz="3200" dirty="0">
              <a:latin typeface="+mn-lt"/>
            </a:endParaRPr>
          </a:p>
        </p:txBody>
      </p:sp>
    </p:spTree>
    <p:extLst>
      <p:ext uri="{BB962C8B-B14F-4D97-AF65-F5344CB8AC3E}">
        <p14:creationId xmlns:p14="http://schemas.microsoft.com/office/powerpoint/2010/main" val="23021356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006" y="228600"/>
            <a:ext cx="11582400" cy="6494085"/>
          </a:xfrm>
          <a:prstGeom prst="rect">
            <a:avLst/>
          </a:prstGeom>
        </p:spPr>
        <p:txBody>
          <a:bodyPr wrap="square">
            <a:spAutoFit/>
          </a:bodyPr>
          <a:lstStyle/>
          <a:p>
            <a:r>
              <a:rPr lang="en-US" sz="3200" b="1" dirty="0">
                <a:latin typeface="+mn-lt"/>
              </a:rPr>
              <a:t>	- </a:t>
            </a:r>
            <a:r>
              <a:rPr lang="en-US" sz="3200" dirty="0">
                <a:latin typeface="+mn-lt"/>
              </a:rPr>
              <a:t>Sau </a:t>
            </a:r>
            <a:r>
              <a:rPr lang="en-US" sz="3200" dirty="0" err="1">
                <a:latin typeface="+mn-lt"/>
              </a:rPr>
              <a:t>khi</a:t>
            </a:r>
            <a:r>
              <a:rPr lang="en-US" sz="3200" dirty="0">
                <a:latin typeface="+mn-lt"/>
              </a:rPr>
              <a:t> </a:t>
            </a:r>
            <a:r>
              <a:rPr lang="en-US" sz="3200" dirty="0" err="1">
                <a:latin typeface="+mn-lt"/>
              </a:rPr>
              <a:t>kiểm</a:t>
            </a:r>
            <a:r>
              <a:rPr lang="en-US" sz="3200" dirty="0">
                <a:latin typeface="+mn-lt"/>
              </a:rPr>
              <a:t> </a:t>
            </a:r>
            <a:r>
              <a:rPr lang="en-US" sz="3200" dirty="0" err="1">
                <a:latin typeface="+mn-lt"/>
              </a:rPr>
              <a:t>tra</a:t>
            </a:r>
            <a:r>
              <a:rPr lang="en-US" sz="3200" dirty="0">
                <a:latin typeface="+mn-lt"/>
              </a:rPr>
              <a:t> </a:t>
            </a:r>
            <a:r>
              <a:rPr lang="en-US" sz="3200" dirty="0" err="1">
                <a:latin typeface="+mn-lt"/>
              </a:rPr>
              <a:t>hồ</a:t>
            </a:r>
            <a:r>
              <a:rPr lang="en-US" sz="3200" dirty="0">
                <a:latin typeface="+mn-lt"/>
              </a:rPr>
              <a:t> </a:t>
            </a:r>
            <a:r>
              <a:rPr lang="en-US" sz="3200" dirty="0" err="1">
                <a:latin typeface="+mn-lt"/>
              </a:rPr>
              <a:t>sơ</a:t>
            </a:r>
            <a:r>
              <a:rPr lang="en-US" sz="3200" dirty="0">
                <a:latin typeface="+mn-lt"/>
              </a:rPr>
              <a:t>, </a:t>
            </a:r>
            <a:r>
              <a:rPr lang="en-US" sz="3200" dirty="0" err="1">
                <a:latin typeface="+mn-lt"/>
              </a:rPr>
              <a:t>thủ</a:t>
            </a:r>
            <a:r>
              <a:rPr lang="en-US" sz="3200" dirty="0">
                <a:latin typeface="+mn-lt"/>
              </a:rPr>
              <a:t> </a:t>
            </a:r>
            <a:r>
              <a:rPr lang="en-US" sz="3200" dirty="0" err="1">
                <a:latin typeface="+mn-lt"/>
              </a:rPr>
              <a:t>tục</a:t>
            </a:r>
            <a:r>
              <a:rPr lang="en-US" sz="3200" dirty="0">
                <a:latin typeface="+mn-lt"/>
              </a:rPr>
              <a:t> </a:t>
            </a:r>
            <a:r>
              <a:rPr lang="en-US" sz="3200" dirty="0" err="1">
                <a:latin typeface="+mn-lt"/>
              </a:rPr>
              <a:t>đề</a:t>
            </a:r>
            <a:r>
              <a:rPr lang="en-US" sz="3200" dirty="0">
                <a:latin typeface="+mn-lt"/>
              </a:rPr>
              <a:t> </a:t>
            </a:r>
            <a:r>
              <a:rPr lang="en-US" sz="3200" dirty="0" err="1">
                <a:latin typeface="+mn-lt"/>
              </a:rPr>
              <a:t>nghị</a:t>
            </a:r>
            <a:r>
              <a:rPr lang="en-US" sz="3200" dirty="0">
                <a:latin typeface="+mn-lt"/>
              </a:rPr>
              <a:t> </a:t>
            </a:r>
            <a:r>
              <a:rPr lang="en-US" sz="3200" dirty="0" err="1">
                <a:latin typeface="+mn-lt"/>
              </a:rPr>
              <a:t>của</a:t>
            </a:r>
            <a:r>
              <a:rPr lang="en-US" sz="3200" dirty="0">
                <a:latin typeface="+mn-lt"/>
              </a:rPr>
              <a:t> Chi </a:t>
            </a:r>
            <a:r>
              <a:rPr lang="en-US" sz="3200" dirty="0" err="1">
                <a:latin typeface="+mn-lt"/>
              </a:rPr>
              <a:t>bộ</a:t>
            </a:r>
            <a:r>
              <a:rPr lang="en-US" sz="3200" dirty="0">
                <a:latin typeface="+mn-lt"/>
              </a:rPr>
              <a:t> </a:t>
            </a:r>
            <a:r>
              <a:rPr lang="en-US" sz="3200" dirty="0" err="1">
                <a:latin typeface="+mn-lt"/>
              </a:rPr>
              <a:t>và</a:t>
            </a:r>
            <a:r>
              <a:rPr lang="en-US" sz="3200" dirty="0">
                <a:latin typeface="+mn-lt"/>
              </a:rPr>
              <a:t> </a:t>
            </a:r>
            <a:r>
              <a:rPr lang="en-US" sz="3200" dirty="0" err="1">
                <a:latin typeface="+mn-lt"/>
              </a:rPr>
              <a:t>Báo</a:t>
            </a:r>
            <a:r>
              <a:rPr lang="en-US" sz="3200" dirty="0">
                <a:latin typeface="+mn-lt"/>
              </a:rPr>
              <a:t> </a:t>
            </a:r>
            <a:r>
              <a:rPr lang="en-US" sz="3200" dirty="0" err="1">
                <a:latin typeface="+mn-lt"/>
              </a:rPr>
              <a:t>cáo</a:t>
            </a:r>
            <a:r>
              <a:rPr lang="en-US" sz="3200" dirty="0">
                <a:latin typeface="+mn-lt"/>
              </a:rPr>
              <a:t> </a:t>
            </a:r>
            <a:r>
              <a:rPr lang="en-US" sz="3200" dirty="0" err="1">
                <a:latin typeface="+mn-lt"/>
              </a:rPr>
              <a:t>thẩm</a:t>
            </a:r>
            <a:r>
              <a:rPr lang="en-US" sz="3200" dirty="0">
                <a:latin typeface="+mn-lt"/>
              </a:rPr>
              <a:t> </a:t>
            </a:r>
            <a:r>
              <a:rPr lang="en-US" sz="3200" dirty="0" err="1">
                <a:latin typeface="+mn-lt"/>
              </a:rPr>
              <a:t>định</a:t>
            </a:r>
            <a:r>
              <a:rPr lang="en-US" sz="3200" dirty="0">
                <a:latin typeface="+mn-lt"/>
              </a:rPr>
              <a:t> </a:t>
            </a:r>
            <a:r>
              <a:rPr lang="en-US" sz="3200" dirty="0" err="1">
                <a:latin typeface="+mn-lt"/>
              </a:rPr>
              <a:t>của</a:t>
            </a:r>
            <a:r>
              <a:rPr lang="en-US" sz="3200" dirty="0">
                <a:latin typeface="+mn-lt"/>
              </a:rPr>
              <a:t> </a:t>
            </a:r>
            <a:r>
              <a:rPr lang="en-US" sz="3200" dirty="0" err="1">
                <a:latin typeface="+mn-lt"/>
              </a:rPr>
              <a:t>Đảng</a:t>
            </a:r>
            <a:r>
              <a:rPr lang="en-US" sz="3200" dirty="0">
                <a:latin typeface="+mn-lt"/>
              </a:rPr>
              <a:t> </a:t>
            </a:r>
            <a:r>
              <a:rPr lang="en-US" sz="3200" dirty="0" err="1">
                <a:latin typeface="+mn-lt"/>
              </a:rPr>
              <a:t>ủy</a:t>
            </a:r>
            <a:r>
              <a:rPr lang="en-US" sz="3200" dirty="0">
                <a:latin typeface="+mn-lt"/>
              </a:rPr>
              <a:t> </a:t>
            </a:r>
            <a:r>
              <a:rPr lang="en-US" sz="3200" dirty="0" err="1">
                <a:latin typeface="+mn-lt"/>
              </a:rPr>
              <a:t>bộ</a:t>
            </a:r>
            <a:r>
              <a:rPr lang="en-US" sz="3200" dirty="0">
                <a:latin typeface="+mn-lt"/>
              </a:rPr>
              <a:t> </a:t>
            </a:r>
            <a:r>
              <a:rPr lang="en-US" sz="3200" dirty="0" err="1">
                <a:latin typeface="+mn-lt"/>
              </a:rPr>
              <a:t>phận</a:t>
            </a:r>
            <a:r>
              <a:rPr lang="en-US" sz="3200" dirty="0">
                <a:latin typeface="+mn-lt"/>
              </a:rPr>
              <a:t> (</a:t>
            </a:r>
            <a:r>
              <a:rPr lang="en-US" sz="3200" dirty="0" err="1">
                <a:latin typeface="+mn-lt"/>
              </a:rPr>
              <a:t>nếu</a:t>
            </a:r>
            <a:r>
              <a:rPr lang="en-US" sz="3200" dirty="0">
                <a:latin typeface="+mn-lt"/>
              </a:rPr>
              <a:t> </a:t>
            </a:r>
            <a:r>
              <a:rPr lang="en-US" sz="3200" dirty="0" err="1">
                <a:latin typeface="+mn-lt"/>
              </a:rPr>
              <a:t>có</a:t>
            </a:r>
            <a:r>
              <a:rPr lang="en-US" sz="3200" dirty="0">
                <a:latin typeface="+mn-lt"/>
              </a:rPr>
              <a:t>), </a:t>
            </a:r>
            <a:r>
              <a:rPr lang="en-US" sz="3200" dirty="0" err="1">
                <a:latin typeface="+mn-lt"/>
              </a:rPr>
              <a:t>tập</a:t>
            </a:r>
            <a:r>
              <a:rPr lang="en-US" sz="3200" dirty="0">
                <a:latin typeface="+mn-lt"/>
              </a:rPr>
              <a:t> </a:t>
            </a:r>
            <a:r>
              <a:rPr lang="en-US" sz="3200" dirty="0" err="1">
                <a:latin typeface="+mn-lt"/>
              </a:rPr>
              <a:t>thể</a:t>
            </a:r>
            <a:r>
              <a:rPr lang="en-US" sz="3200" dirty="0">
                <a:latin typeface="+mn-lt"/>
              </a:rPr>
              <a:t> </a:t>
            </a:r>
            <a:r>
              <a:rPr lang="en-US" sz="3200" dirty="0" err="1">
                <a:latin typeface="+mn-lt"/>
              </a:rPr>
              <a:t>đảng</a:t>
            </a:r>
            <a:r>
              <a:rPr lang="en-US" sz="3200" dirty="0">
                <a:latin typeface="+mn-lt"/>
              </a:rPr>
              <a:t> </a:t>
            </a:r>
            <a:r>
              <a:rPr lang="en-US" sz="3200" dirty="0" err="1">
                <a:latin typeface="+mn-lt"/>
              </a:rPr>
              <a:t>ủy</a:t>
            </a:r>
            <a:r>
              <a:rPr lang="en-US" sz="3200" dirty="0">
                <a:latin typeface="+mn-lt"/>
              </a:rPr>
              <a:t> </a:t>
            </a:r>
            <a:r>
              <a:rPr lang="en-US" sz="3200" dirty="0" err="1">
                <a:latin typeface="+mn-lt"/>
              </a:rPr>
              <a:t>cơ</a:t>
            </a:r>
            <a:r>
              <a:rPr lang="en-US" sz="3200" dirty="0">
                <a:latin typeface="+mn-lt"/>
              </a:rPr>
              <a:t> </a:t>
            </a:r>
            <a:r>
              <a:rPr lang="en-US" sz="3200" dirty="0" err="1">
                <a:latin typeface="+mn-lt"/>
              </a:rPr>
              <a:t>sở</a:t>
            </a:r>
            <a:r>
              <a:rPr lang="en-US" sz="3200" dirty="0">
                <a:latin typeface="+mn-lt"/>
              </a:rPr>
              <a:t> </a:t>
            </a:r>
            <a:r>
              <a:rPr lang="en-US" sz="3200" dirty="0" err="1">
                <a:latin typeface="+mn-lt"/>
              </a:rPr>
              <a:t>thảo</a:t>
            </a:r>
            <a:r>
              <a:rPr lang="en-US" sz="3200" dirty="0">
                <a:latin typeface="+mn-lt"/>
              </a:rPr>
              <a:t> </a:t>
            </a:r>
            <a:r>
              <a:rPr lang="en-US" sz="3200" dirty="0" err="1">
                <a:latin typeface="+mn-lt"/>
              </a:rPr>
              <a:t>luận</a:t>
            </a:r>
            <a:r>
              <a:rPr lang="en-US" sz="3200" dirty="0">
                <a:latin typeface="+mn-lt"/>
              </a:rPr>
              <a:t>, </a:t>
            </a:r>
            <a:r>
              <a:rPr lang="en-US" sz="3200" dirty="0" err="1">
                <a:latin typeface="+mn-lt"/>
              </a:rPr>
              <a:t>biểu</a:t>
            </a:r>
            <a:r>
              <a:rPr lang="en-US" sz="3200" dirty="0">
                <a:latin typeface="+mn-lt"/>
              </a:rPr>
              <a:t> </a:t>
            </a:r>
            <a:r>
              <a:rPr lang="en-US" sz="3200" dirty="0" err="1">
                <a:latin typeface="+mn-lt"/>
              </a:rPr>
              <a:t>quyết</a:t>
            </a:r>
            <a:r>
              <a:rPr lang="en-US" sz="3200" dirty="0">
                <a:latin typeface="+mn-lt"/>
              </a:rPr>
              <a:t>. </a:t>
            </a:r>
            <a:r>
              <a:rPr lang="en-US" sz="3200" dirty="0" err="1">
                <a:latin typeface="+mn-lt"/>
              </a:rPr>
              <a:t>Nếu</a:t>
            </a:r>
            <a:r>
              <a:rPr lang="en-US" sz="3200" dirty="0">
                <a:latin typeface="+mn-lt"/>
              </a:rPr>
              <a:t> </a:t>
            </a:r>
            <a:r>
              <a:rPr lang="en-US" sz="3200" dirty="0" err="1">
                <a:latin typeface="+mn-lt"/>
              </a:rPr>
              <a:t>được</a:t>
            </a:r>
            <a:r>
              <a:rPr lang="en-US" sz="3200" dirty="0">
                <a:latin typeface="+mn-lt"/>
              </a:rPr>
              <a:t> </a:t>
            </a:r>
            <a:r>
              <a:rPr lang="en-US" sz="3200" dirty="0" err="1">
                <a:latin typeface="+mn-lt"/>
              </a:rPr>
              <a:t>hai</a:t>
            </a:r>
            <a:r>
              <a:rPr lang="en-US" sz="3200" dirty="0">
                <a:latin typeface="+mn-lt"/>
              </a:rPr>
              <a:t> </a:t>
            </a:r>
            <a:r>
              <a:rPr lang="en-US" sz="3200" dirty="0" err="1">
                <a:latin typeface="+mn-lt"/>
              </a:rPr>
              <a:t>phần</a:t>
            </a:r>
            <a:r>
              <a:rPr lang="en-US" sz="3200" dirty="0">
                <a:latin typeface="+mn-lt"/>
              </a:rPr>
              <a:t> </a:t>
            </a:r>
            <a:r>
              <a:rPr lang="en-US" sz="3200" dirty="0" err="1">
                <a:latin typeface="+mn-lt"/>
              </a:rPr>
              <a:t>ba</a:t>
            </a:r>
            <a:r>
              <a:rPr lang="en-US" sz="3200" dirty="0">
                <a:latin typeface="+mn-lt"/>
              </a:rPr>
              <a:t> </a:t>
            </a:r>
            <a:r>
              <a:rPr lang="en-US" sz="3200" dirty="0" err="1">
                <a:latin typeface="+mn-lt"/>
              </a:rPr>
              <a:t>số</a:t>
            </a:r>
            <a:r>
              <a:rPr lang="en-US" sz="3200" dirty="0">
                <a:latin typeface="+mn-lt"/>
              </a:rPr>
              <a:t> </a:t>
            </a:r>
            <a:r>
              <a:rPr lang="en-US" sz="3200" dirty="0" err="1">
                <a:latin typeface="+mn-lt"/>
              </a:rPr>
              <a:t>cấp</a:t>
            </a:r>
            <a:r>
              <a:rPr lang="en-US" sz="3200" dirty="0">
                <a:latin typeface="+mn-lt"/>
              </a:rPr>
              <a:t> </a:t>
            </a:r>
            <a:r>
              <a:rPr lang="en-US" sz="3200" dirty="0" err="1">
                <a:latin typeface="+mn-lt"/>
              </a:rPr>
              <a:t>ủy</a:t>
            </a:r>
            <a:r>
              <a:rPr lang="en-US" sz="3200" dirty="0">
                <a:latin typeface="+mn-lt"/>
              </a:rPr>
              <a:t> </a:t>
            </a:r>
            <a:r>
              <a:rPr lang="en-US" sz="3200" dirty="0" err="1">
                <a:latin typeface="+mn-lt"/>
              </a:rPr>
              <a:t>viên</a:t>
            </a:r>
            <a:r>
              <a:rPr lang="en-US" sz="3200" dirty="0">
                <a:latin typeface="+mn-lt"/>
              </a:rPr>
              <a:t> </a:t>
            </a:r>
            <a:r>
              <a:rPr lang="en-US" sz="3200" dirty="0" err="1">
                <a:latin typeface="+mn-lt"/>
              </a:rPr>
              <a:t>trở</a:t>
            </a:r>
            <a:r>
              <a:rPr lang="en-US" sz="3200" dirty="0">
                <a:latin typeface="+mn-lt"/>
              </a:rPr>
              <a:t> </a:t>
            </a:r>
            <a:r>
              <a:rPr lang="en-US" sz="3200" dirty="0" err="1">
                <a:latin typeface="+mn-lt"/>
              </a:rPr>
              <a:t>lên</a:t>
            </a:r>
            <a:r>
              <a:rPr lang="en-US" sz="3200" dirty="0">
                <a:latin typeface="+mn-lt"/>
              </a:rPr>
              <a:t> </a:t>
            </a:r>
            <a:r>
              <a:rPr lang="en-US" sz="3200" dirty="0" err="1">
                <a:latin typeface="+mn-lt"/>
              </a:rPr>
              <a:t>tán</a:t>
            </a:r>
            <a:r>
              <a:rPr lang="en-US" sz="3200" dirty="0">
                <a:latin typeface="+mn-lt"/>
              </a:rPr>
              <a:t> </a:t>
            </a:r>
            <a:r>
              <a:rPr lang="en-US" sz="3200" dirty="0" err="1">
                <a:latin typeface="+mn-lt"/>
              </a:rPr>
              <a:t>thành</a:t>
            </a:r>
            <a:r>
              <a:rPr lang="en-US" sz="3200" dirty="0">
                <a:latin typeface="+mn-lt"/>
              </a:rPr>
              <a:t> </a:t>
            </a:r>
            <a:r>
              <a:rPr lang="en-US" sz="3200" dirty="0" err="1">
                <a:latin typeface="+mn-lt"/>
              </a:rPr>
              <a:t>thì</a:t>
            </a:r>
            <a:r>
              <a:rPr lang="en-US" sz="3200" dirty="0">
                <a:latin typeface="+mn-lt"/>
              </a:rPr>
              <a:t> </a:t>
            </a:r>
            <a:r>
              <a:rPr lang="en-US" sz="3200" dirty="0" err="1">
                <a:latin typeface="+mn-lt"/>
              </a:rPr>
              <a:t>ra</a:t>
            </a:r>
            <a:r>
              <a:rPr lang="en-US" sz="3200" dirty="0">
                <a:latin typeface="+mn-lt"/>
              </a:rPr>
              <a:t> </a:t>
            </a:r>
            <a:r>
              <a:rPr lang="en-US" sz="3200" dirty="0" err="1">
                <a:latin typeface="+mn-lt"/>
              </a:rPr>
              <a:t>nghị</a:t>
            </a:r>
            <a:r>
              <a:rPr lang="en-US" sz="3200" dirty="0">
                <a:latin typeface="+mn-lt"/>
              </a:rPr>
              <a:t> </a:t>
            </a:r>
            <a:r>
              <a:rPr lang="en-US" sz="3200" dirty="0" err="1">
                <a:latin typeface="+mn-lt"/>
              </a:rPr>
              <a:t>quyết</a:t>
            </a:r>
            <a:r>
              <a:rPr lang="en-US" sz="3200" dirty="0">
                <a:latin typeface="+mn-lt"/>
              </a:rPr>
              <a:t> </a:t>
            </a:r>
            <a:r>
              <a:rPr lang="en-US" sz="3200" dirty="0" err="1">
                <a:latin typeface="+mn-lt"/>
              </a:rPr>
              <a:t>đề</a:t>
            </a:r>
            <a:r>
              <a:rPr lang="en-US" sz="3200" dirty="0">
                <a:latin typeface="+mn-lt"/>
              </a:rPr>
              <a:t> </a:t>
            </a:r>
            <a:r>
              <a:rPr lang="en-US" sz="3200" dirty="0" err="1">
                <a:latin typeface="+mn-lt"/>
              </a:rPr>
              <a:t>nghị</a:t>
            </a:r>
            <a:r>
              <a:rPr lang="en-US" sz="3200" dirty="0">
                <a:latin typeface="+mn-lt"/>
              </a:rPr>
              <a:t> </a:t>
            </a:r>
            <a:r>
              <a:rPr lang="en-US" sz="3200" dirty="0" err="1">
                <a:latin typeface="+mn-lt"/>
              </a:rPr>
              <a:t>cấp</a:t>
            </a:r>
            <a:r>
              <a:rPr lang="en-US" sz="3200" dirty="0">
                <a:latin typeface="+mn-lt"/>
              </a:rPr>
              <a:t> </a:t>
            </a:r>
            <a:r>
              <a:rPr lang="en-US" sz="3200" dirty="0" err="1">
                <a:latin typeface="+mn-lt"/>
              </a:rPr>
              <a:t>ủy</a:t>
            </a:r>
            <a:r>
              <a:rPr lang="en-US" sz="3200" dirty="0">
                <a:latin typeface="+mn-lt"/>
              </a:rPr>
              <a:t> </a:t>
            </a:r>
            <a:r>
              <a:rPr lang="en-US" sz="3200" dirty="0" err="1">
                <a:latin typeface="+mn-lt"/>
              </a:rPr>
              <a:t>cấp</a:t>
            </a:r>
            <a:r>
              <a:rPr lang="en-US" sz="3200" dirty="0">
                <a:latin typeface="+mn-lt"/>
              </a:rPr>
              <a:t> </a:t>
            </a:r>
            <a:r>
              <a:rPr lang="en-US" sz="3200" dirty="0" err="1">
                <a:latin typeface="+mn-lt"/>
              </a:rPr>
              <a:t>trên</a:t>
            </a:r>
            <a:r>
              <a:rPr lang="en-US" sz="3200" dirty="0">
                <a:latin typeface="+mn-lt"/>
              </a:rPr>
              <a:t> </a:t>
            </a:r>
            <a:r>
              <a:rPr lang="en-US" sz="3200" dirty="0" err="1">
                <a:latin typeface="+mn-lt"/>
              </a:rPr>
              <a:t>xét</a:t>
            </a:r>
            <a:r>
              <a:rPr lang="en-US" sz="3200" dirty="0">
                <a:latin typeface="+mn-lt"/>
              </a:rPr>
              <a:t> </a:t>
            </a:r>
            <a:r>
              <a:rPr lang="en-US" sz="3200" dirty="0" err="1">
                <a:latin typeface="+mn-lt"/>
              </a:rPr>
              <a:t>công</a:t>
            </a:r>
            <a:r>
              <a:rPr lang="en-US" sz="3200" dirty="0">
                <a:latin typeface="+mn-lt"/>
              </a:rPr>
              <a:t> </a:t>
            </a:r>
            <a:r>
              <a:rPr lang="en-US" sz="3200" dirty="0" err="1">
                <a:latin typeface="+mn-lt"/>
              </a:rPr>
              <a:t>nhận</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chính</a:t>
            </a:r>
            <a:r>
              <a:rPr lang="en-US" sz="3200" dirty="0">
                <a:latin typeface="+mn-lt"/>
              </a:rPr>
              <a:t> </a:t>
            </a:r>
            <a:r>
              <a:rPr lang="en-US" sz="3200" dirty="0" err="1">
                <a:latin typeface="+mn-lt"/>
              </a:rPr>
              <a:t>thức</a:t>
            </a:r>
            <a:r>
              <a:rPr lang="en-US" sz="3200" dirty="0">
                <a:latin typeface="+mn-lt"/>
              </a:rPr>
              <a:t> </a:t>
            </a:r>
          </a:p>
          <a:p>
            <a:r>
              <a:rPr lang="en-US" sz="3200" dirty="0">
                <a:latin typeface="+mn-lt"/>
              </a:rPr>
              <a:t>	(</a:t>
            </a:r>
            <a:r>
              <a:rPr lang="en-US" sz="3200" i="1" dirty="0" err="1">
                <a:latin typeface="+mn-lt"/>
              </a:rPr>
              <a:t>Thời</a:t>
            </a:r>
            <a:r>
              <a:rPr lang="en-US" sz="3200" i="1" dirty="0">
                <a:latin typeface="+mn-lt"/>
              </a:rPr>
              <a:t> </a:t>
            </a:r>
            <a:r>
              <a:rPr lang="en-US" sz="3200" i="1" dirty="0" err="1">
                <a:latin typeface="+mn-lt"/>
              </a:rPr>
              <a:t>gian</a:t>
            </a:r>
            <a:r>
              <a:rPr lang="en-US" sz="3200" i="1" dirty="0">
                <a:latin typeface="+mn-lt"/>
              </a:rPr>
              <a:t> </a:t>
            </a:r>
            <a:r>
              <a:rPr lang="en-US" sz="3200" i="1" dirty="0" err="1">
                <a:latin typeface="+mn-lt"/>
              </a:rPr>
              <a:t>gửi</a:t>
            </a:r>
            <a:r>
              <a:rPr lang="en-US" sz="3200" i="1" dirty="0">
                <a:latin typeface="+mn-lt"/>
              </a:rPr>
              <a:t> </a:t>
            </a:r>
            <a:r>
              <a:rPr lang="en-US" sz="3200" i="1" dirty="0" err="1">
                <a:latin typeface="+mn-lt"/>
              </a:rPr>
              <a:t>hồ</a:t>
            </a:r>
            <a:r>
              <a:rPr lang="en-US" sz="3200" i="1" dirty="0">
                <a:latin typeface="+mn-lt"/>
              </a:rPr>
              <a:t> </a:t>
            </a:r>
            <a:r>
              <a:rPr lang="en-US" sz="3200" i="1" dirty="0" err="1">
                <a:latin typeface="+mn-lt"/>
              </a:rPr>
              <a:t>sơ</a:t>
            </a:r>
            <a:r>
              <a:rPr lang="en-US" sz="3200" i="1" dirty="0">
                <a:latin typeface="+mn-lt"/>
              </a:rPr>
              <a:t> </a:t>
            </a:r>
            <a:r>
              <a:rPr lang="en-US" sz="3200" i="1" dirty="0" err="1">
                <a:latin typeface="+mn-lt"/>
              </a:rPr>
              <a:t>đề</a:t>
            </a:r>
            <a:r>
              <a:rPr lang="en-US" sz="3200" i="1" dirty="0">
                <a:latin typeface="+mn-lt"/>
              </a:rPr>
              <a:t> </a:t>
            </a:r>
            <a:r>
              <a:rPr lang="en-US" sz="3200" i="1" dirty="0" err="1">
                <a:latin typeface="+mn-lt"/>
              </a:rPr>
              <a:t>nghị</a:t>
            </a:r>
            <a:r>
              <a:rPr lang="en-US" sz="3200" i="1" dirty="0">
                <a:latin typeface="+mn-lt"/>
              </a:rPr>
              <a:t> </a:t>
            </a:r>
            <a:r>
              <a:rPr lang="en-US" sz="3200" i="1" dirty="0" err="1">
                <a:latin typeface="+mn-lt"/>
              </a:rPr>
              <a:t>lên</a:t>
            </a:r>
            <a:r>
              <a:rPr lang="en-US" sz="3200" i="1" dirty="0">
                <a:latin typeface="+mn-lt"/>
              </a:rPr>
              <a:t> </a:t>
            </a:r>
            <a:r>
              <a:rPr lang="en-US" sz="3200" i="1" dirty="0" err="1">
                <a:latin typeface="+mn-lt"/>
              </a:rPr>
              <a:t>cấp</a:t>
            </a:r>
            <a:r>
              <a:rPr lang="en-US" sz="3200" i="1" dirty="0">
                <a:latin typeface="+mn-lt"/>
              </a:rPr>
              <a:t> </a:t>
            </a:r>
            <a:r>
              <a:rPr lang="en-US" sz="3200" i="1" dirty="0" err="1">
                <a:latin typeface="+mn-lt"/>
              </a:rPr>
              <a:t>trên</a:t>
            </a:r>
            <a:r>
              <a:rPr lang="en-US" sz="3200" i="1" dirty="0">
                <a:latin typeface="+mn-lt"/>
              </a:rPr>
              <a:t> </a:t>
            </a:r>
            <a:r>
              <a:rPr lang="en-US" sz="3200" i="1" dirty="0" err="1">
                <a:latin typeface="+mn-lt"/>
              </a:rPr>
              <a:t>không</a:t>
            </a:r>
            <a:r>
              <a:rPr lang="en-US" sz="3200" i="1" dirty="0">
                <a:latin typeface="+mn-lt"/>
              </a:rPr>
              <a:t> </a:t>
            </a:r>
            <a:r>
              <a:rPr lang="en-US" sz="3200" i="1" dirty="0" err="1">
                <a:latin typeface="+mn-lt"/>
              </a:rPr>
              <a:t>quá</a:t>
            </a:r>
            <a:r>
              <a:rPr lang="en-US" sz="3200" i="1" dirty="0">
                <a:latin typeface="+mn-lt"/>
              </a:rPr>
              <a:t> </a:t>
            </a:r>
            <a:r>
              <a:rPr lang="en-US" sz="3200" i="1" dirty="0" smtClean="0">
                <a:latin typeface="+mn-lt"/>
              </a:rPr>
              <a:t>05 </a:t>
            </a:r>
            <a:r>
              <a:rPr lang="en-US" sz="3200" i="1" dirty="0" err="1">
                <a:latin typeface="+mn-lt"/>
              </a:rPr>
              <a:t>ngày</a:t>
            </a:r>
            <a:r>
              <a:rPr lang="en-US" sz="3200" i="1" dirty="0">
                <a:latin typeface="+mn-lt"/>
              </a:rPr>
              <a:t> </a:t>
            </a:r>
            <a:r>
              <a:rPr lang="en-US" sz="3200" i="1" dirty="0" err="1">
                <a:latin typeface="+mn-lt"/>
              </a:rPr>
              <a:t>làm</a:t>
            </a:r>
            <a:r>
              <a:rPr lang="en-US" sz="3200" i="1" dirty="0">
                <a:latin typeface="+mn-lt"/>
              </a:rPr>
              <a:t> </a:t>
            </a:r>
            <a:r>
              <a:rPr lang="en-US" sz="3200" i="1" dirty="0" err="1">
                <a:latin typeface="+mn-lt"/>
              </a:rPr>
              <a:t>việc</a:t>
            </a:r>
            <a:r>
              <a:rPr lang="en-US" sz="3200" i="1" dirty="0">
                <a:latin typeface="+mn-lt"/>
              </a:rPr>
              <a:t> </a:t>
            </a:r>
            <a:r>
              <a:rPr lang="en-US" sz="3200" i="1" dirty="0" err="1">
                <a:latin typeface="+mn-lt"/>
              </a:rPr>
              <a:t>kể</a:t>
            </a:r>
            <a:r>
              <a:rPr lang="en-US" sz="3200" i="1" dirty="0">
                <a:latin typeface="+mn-lt"/>
              </a:rPr>
              <a:t> </a:t>
            </a:r>
            <a:r>
              <a:rPr lang="en-US" sz="3200" i="1" dirty="0" err="1">
                <a:latin typeface="+mn-lt"/>
              </a:rPr>
              <a:t>từ</a:t>
            </a:r>
            <a:r>
              <a:rPr lang="en-US" sz="3200" i="1" dirty="0">
                <a:latin typeface="+mn-lt"/>
              </a:rPr>
              <a:t> </a:t>
            </a:r>
            <a:r>
              <a:rPr lang="en-US" sz="3200" i="1" dirty="0" err="1">
                <a:latin typeface="+mn-lt"/>
              </a:rPr>
              <a:t>ngày</a:t>
            </a:r>
            <a:r>
              <a:rPr lang="en-US" sz="3200" i="1" dirty="0">
                <a:latin typeface="+mn-lt"/>
              </a:rPr>
              <a:t> chi </a:t>
            </a:r>
            <a:r>
              <a:rPr lang="en-US" sz="3200" i="1" dirty="0" err="1">
                <a:latin typeface="+mn-lt"/>
              </a:rPr>
              <a:t>bộ</a:t>
            </a:r>
            <a:r>
              <a:rPr lang="en-US" sz="3200" i="1" dirty="0">
                <a:latin typeface="+mn-lt"/>
              </a:rPr>
              <a:t> </a:t>
            </a:r>
            <a:r>
              <a:rPr lang="en-US" sz="3200" i="1" dirty="0" err="1">
                <a:latin typeface="+mn-lt"/>
              </a:rPr>
              <a:t>ra</a:t>
            </a:r>
            <a:r>
              <a:rPr lang="en-US" sz="3200" i="1" dirty="0">
                <a:latin typeface="+mn-lt"/>
              </a:rPr>
              <a:t> </a:t>
            </a:r>
            <a:r>
              <a:rPr lang="en-US" sz="3200" i="1" dirty="0" err="1">
                <a:latin typeface="+mn-lt"/>
              </a:rPr>
              <a:t>nghị</a:t>
            </a:r>
            <a:r>
              <a:rPr lang="en-US" sz="3200" i="1" dirty="0">
                <a:latin typeface="+mn-lt"/>
              </a:rPr>
              <a:t> </a:t>
            </a:r>
            <a:r>
              <a:rPr lang="en-US" sz="3200" i="1" dirty="0" err="1">
                <a:latin typeface="+mn-lt"/>
              </a:rPr>
              <a:t>quyết</a:t>
            </a:r>
            <a:r>
              <a:rPr lang="en-US" sz="3200" i="1" dirty="0">
                <a:latin typeface="+mn-lt"/>
              </a:rPr>
              <a:t>).</a:t>
            </a:r>
            <a:endParaRPr lang="en-US" sz="3200" dirty="0">
              <a:latin typeface="+mn-lt"/>
            </a:endParaRPr>
          </a:p>
          <a:p>
            <a:r>
              <a:rPr lang="en-US" sz="3200" dirty="0">
                <a:latin typeface="+mn-lt"/>
              </a:rPr>
              <a:t>	- Sau </a:t>
            </a:r>
            <a:r>
              <a:rPr lang="en-US" sz="3200" dirty="0" err="1">
                <a:latin typeface="+mn-lt"/>
              </a:rPr>
              <a:t>khi</a:t>
            </a:r>
            <a:r>
              <a:rPr lang="en-US" sz="3200" dirty="0">
                <a:latin typeface="+mn-lt"/>
              </a:rPr>
              <a:t> </a:t>
            </a:r>
            <a:r>
              <a:rPr lang="en-US" sz="3200" dirty="0" err="1">
                <a:latin typeface="+mn-lt"/>
              </a:rPr>
              <a:t>có</a:t>
            </a:r>
            <a:r>
              <a:rPr lang="en-US" sz="3200" dirty="0">
                <a:latin typeface="+mn-lt"/>
              </a:rPr>
              <a:t> </a:t>
            </a:r>
            <a:r>
              <a:rPr lang="en-US" sz="3200" dirty="0" err="1">
                <a:latin typeface="+mn-lt"/>
              </a:rPr>
              <a:t>quyết</a:t>
            </a:r>
            <a:r>
              <a:rPr lang="en-US" sz="3200" dirty="0">
                <a:latin typeface="+mn-lt"/>
              </a:rPr>
              <a:t> </a:t>
            </a:r>
            <a:r>
              <a:rPr lang="en-US" sz="3200" dirty="0" err="1">
                <a:latin typeface="+mn-lt"/>
              </a:rPr>
              <a:t>định</a:t>
            </a:r>
            <a:r>
              <a:rPr lang="en-US" sz="3200" dirty="0">
                <a:latin typeface="+mn-lt"/>
              </a:rPr>
              <a:t> </a:t>
            </a:r>
            <a:r>
              <a:rPr lang="en-US" sz="3200" dirty="0" err="1">
                <a:latin typeface="+mn-lt"/>
              </a:rPr>
              <a:t>công</a:t>
            </a:r>
            <a:r>
              <a:rPr lang="en-US" sz="3200" dirty="0">
                <a:latin typeface="+mn-lt"/>
              </a:rPr>
              <a:t> </a:t>
            </a:r>
            <a:r>
              <a:rPr lang="en-US" sz="3200" dirty="0" err="1">
                <a:latin typeface="+mn-lt"/>
              </a:rPr>
              <a:t>nhận</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chính</a:t>
            </a:r>
            <a:r>
              <a:rPr lang="en-US" sz="3200" dirty="0">
                <a:latin typeface="+mn-lt"/>
              </a:rPr>
              <a:t> </a:t>
            </a:r>
            <a:r>
              <a:rPr lang="en-US" sz="3200" dirty="0" err="1">
                <a:latin typeface="+mn-lt"/>
              </a:rPr>
              <a:t>thức</a:t>
            </a:r>
            <a:r>
              <a:rPr lang="en-US" sz="3200" dirty="0">
                <a:latin typeface="+mn-lt"/>
              </a:rPr>
              <a:t> </a:t>
            </a:r>
            <a:r>
              <a:rPr lang="en-US" sz="3200" dirty="0" err="1">
                <a:latin typeface="+mn-lt"/>
              </a:rPr>
              <a:t>của</a:t>
            </a:r>
            <a:r>
              <a:rPr lang="en-US" sz="3200" dirty="0">
                <a:latin typeface="+mn-lt"/>
              </a:rPr>
              <a:t> Ban </a:t>
            </a:r>
            <a:r>
              <a:rPr lang="en-US" sz="3200" dirty="0" err="1">
                <a:latin typeface="+mn-lt"/>
              </a:rPr>
              <a:t>Thường</a:t>
            </a:r>
            <a:r>
              <a:rPr lang="en-US" sz="3200" dirty="0">
                <a:latin typeface="+mn-lt"/>
              </a:rPr>
              <a:t> </a:t>
            </a:r>
            <a:r>
              <a:rPr lang="en-US" sz="3200" dirty="0" err="1">
                <a:latin typeface="+mn-lt"/>
              </a:rPr>
              <a:t>vụ</a:t>
            </a:r>
            <a:r>
              <a:rPr lang="en-US" sz="3200" dirty="0">
                <a:latin typeface="+mn-lt"/>
              </a:rPr>
              <a:t>  </a:t>
            </a:r>
            <a:r>
              <a:rPr lang="en-US" sz="3200" dirty="0" err="1">
                <a:latin typeface="+mn-lt"/>
              </a:rPr>
              <a:t>Đảng</a:t>
            </a:r>
            <a:r>
              <a:rPr lang="en-US" sz="3200" dirty="0">
                <a:latin typeface="+mn-lt"/>
              </a:rPr>
              <a:t> </a:t>
            </a:r>
            <a:r>
              <a:rPr lang="en-US" sz="3200" dirty="0" err="1">
                <a:latin typeface="+mn-lt"/>
              </a:rPr>
              <a:t>ủy</a:t>
            </a:r>
            <a:r>
              <a:rPr lang="en-US" sz="3200" dirty="0">
                <a:latin typeface="+mn-lt"/>
              </a:rPr>
              <a:t> </a:t>
            </a:r>
            <a:r>
              <a:rPr lang="en-US" sz="3200" dirty="0" err="1">
                <a:latin typeface="+mn-lt"/>
              </a:rPr>
              <a:t>Khối</a:t>
            </a:r>
            <a:r>
              <a:rPr lang="en-US" sz="3200" dirty="0">
                <a:latin typeface="+mn-lt"/>
              </a:rPr>
              <a:t>, Chi </a:t>
            </a:r>
            <a:r>
              <a:rPr lang="en-US" sz="3200" dirty="0" err="1">
                <a:latin typeface="+mn-lt"/>
              </a:rPr>
              <a:t>bộ</a:t>
            </a:r>
            <a:r>
              <a:rPr lang="en-US" sz="3200" dirty="0">
                <a:latin typeface="+mn-lt"/>
              </a:rPr>
              <a:t> </a:t>
            </a:r>
            <a:r>
              <a:rPr lang="en-US" sz="3200" dirty="0" err="1">
                <a:latin typeface="+mn-lt"/>
              </a:rPr>
              <a:t>tổ</a:t>
            </a:r>
            <a:r>
              <a:rPr lang="en-US" sz="3200" dirty="0">
                <a:latin typeface="+mn-lt"/>
              </a:rPr>
              <a:t> </a:t>
            </a:r>
            <a:r>
              <a:rPr lang="en-US" sz="3200" dirty="0" err="1">
                <a:latin typeface="+mn-lt"/>
              </a:rPr>
              <a:t>chức</a:t>
            </a:r>
            <a:r>
              <a:rPr lang="en-US" sz="3200" dirty="0">
                <a:latin typeface="+mn-lt"/>
              </a:rPr>
              <a:t> </a:t>
            </a:r>
            <a:r>
              <a:rPr lang="en-US" sz="3200" dirty="0" err="1">
                <a:latin typeface="+mn-lt"/>
              </a:rPr>
              <a:t>công</a:t>
            </a:r>
            <a:r>
              <a:rPr lang="en-US" sz="3200" dirty="0">
                <a:latin typeface="+mn-lt"/>
              </a:rPr>
              <a:t> </a:t>
            </a:r>
            <a:r>
              <a:rPr lang="en-US" sz="3200" dirty="0" err="1">
                <a:latin typeface="+mn-lt"/>
              </a:rPr>
              <a:t>bố</a:t>
            </a:r>
            <a:r>
              <a:rPr lang="en-US" sz="3200" dirty="0">
                <a:latin typeface="+mn-lt"/>
              </a:rPr>
              <a:t> </a:t>
            </a:r>
            <a:r>
              <a:rPr lang="en-US" sz="3200" dirty="0" err="1">
                <a:latin typeface="+mn-lt"/>
              </a:rPr>
              <a:t>quyết</a:t>
            </a:r>
            <a:r>
              <a:rPr lang="en-US" sz="3200" dirty="0">
                <a:latin typeface="+mn-lt"/>
              </a:rPr>
              <a:t> </a:t>
            </a:r>
            <a:r>
              <a:rPr lang="en-US" sz="3200" dirty="0" err="1">
                <a:latin typeface="+mn-lt"/>
              </a:rPr>
              <a:t>định</a:t>
            </a:r>
            <a:r>
              <a:rPr lang="en-US" sz="3200" dirty="0">
                <a:latin typeface="+mn-lt"/>
              </a:rPr>
              <a:t> </a:t>
            </a:r>
            <a:r>
              <a:rPr lang="en-US" sz="3200" dirty="0" err="1">
                <a:latin typeface="+mn-lt"/>
              </a:rPr>
              <a:t>vào</a:t>
            </a:r>
            <a:r>
              <a:rPr lang="en-US" sz="3200" dirty="0">
                <a:latin typeface="+mn-lt"/>
              </a:rPr>
              <a:t> </a:t>
            </a:r>
            <a:r>
              <a:rPr lang="en-US" sz="3200" dirty="0" err="1">
                <a:latin typeface="+mn-lt"/>
              </a:rPr>
              <a:t>kỳ</a:t>
            </a:r>
            <a:r>
              <a:rPr lang="en-US" sz="3200" dirty="0">
                <a:latin typeface="+mn-lt"/>
              </a:rPr>
              <a:t> </a:t>
            </a:r>
            <a:r>
              <a:rPr lang="en-US" sz="3200" dirty="0" err="1">
                <a:latin typeface="+mn-lt"/>
              </a:rPr>
              <a:t>họp</a:t>
            </a:r>
            <a:r>
              <a:rPr lang="en-US" sz="3200" dirty="0">
                <a:latin typeface="+mn-lt"/>
              </a:rPr>
              <a:t> </a:t>
            </a:r>
            <a:r>
              <a:rPr lang="en-US" sz="3200" dirty="0" err="1">
                <a:latin typeface="+mn-lt"/>
              </a:rPr>
              <a:t>gần</a:t>
            </a:r>
            <a:r>
              <a:rPr lang="en-US" sz="3200" dirty="0">
                <a:latin typeface="+mn-lt"/>
              </a:rPr>
              <a:t> </a:t>
            </a:r>
            <a:r>
              <a:rPr lang="en-US" sz="3200" dirty="0" err="1">
                <a:latin typeface="+mn-lt"/>
              </a:rPr>
              <a:t>nhất</a:t>
            </a:r>
            <a:r>
              <a:rPr lang="en-US" sz="3200" dirty="0">
                <a:latin typeface="+mn-lt"/>
              </a:rPr>
              <a:t>.</a:t>
            </a:r>
          </a:p>
          <a:p>
            <a:r>
              <a:rPr lang="en-US" sz="3200" b="1" dirty="0">
                <a:latin typeface="+mn-lt"/>
              </a:rPr>
              <a:t>	- </a:t>
            </a:r>
            <a:r>
              <a:rPr lang="en-US" sz="3200" dirty="0" err="1">
                <a:latin typeface="+mn-lt"/>
              </a:rPr>
              <a:t>Cấp</a:t>
            </a:r>
            <a:r>
              <a:rPr lang="en-US" sz="3200" dirty="0">
                <a:latin typeface="+mn-lt"/>
              </a:rPr>
              <a:t> </a:t>
            </a:r>
            <a:r>
              <a:rPr lang="en-US" sz="3200" dirty="0" err="1">
                <a:latin typeface="+mn-lt"/>
              </a:rPr>
              <a:t>ủy</a:t>
            </a:r>
            <a:r>
              <a:rPr lang="en-US" sz="3200" dirty="0">
                <a:latin typeface="+mn-lt"/>
              </a:rPr>
              <a:t> </a:t>
            </a:r>
            <a:r>
              <a:rPr lang="en-US" sz="3200" dirty="0" err="1">
                <a:latin typeface="+mn-lt"/>
              </a:rPr>
              <a:t>cơ</a:t>
            </a:r>
            <a:r>
              <a:rPr lang="en-US" sz="3200" dirty="0">
                <a:latin typeface="+mn-lt"/>
              </a:rPr>
              <a:t> </a:t>
            </a:r>
            <a:r>
              <a:rPr lang="en-US" sz="3200" dirty="0" err="1">
                <a:latin typeface="+mn-lt"/>
              </a:rPr>
              <a:t>sở</a:t>
            </a:r>
            <a:r>
              <a:rPr lang="en-US" sz="3200" dirty="0">
                <a:latin typeface="+mn-lt"/>
              </a:rPr>
              <a:t> </a:t>
            </a:r>
            <a:r>
              <a:rPr lang="en-US" sz="3200" dirty="0" err="1">
                <a:latin typeface="+mn-lt"/>
              </a:rPr>
              <a:t>lập</a:t>
            </a:r>
            <a:r>
              <a:rPr lang="en-US" sz="3200" dirty="0">
                <a:latin typeface="+mn-lt"/>
              </a:rPr>
              <a:t> </a:t>
            </a:r>
            <a:r>
              <a:rPr lang="en-US" sz="3200" dirty="0" err="1">
                <a:latin typeface="+mn-lt"/>
              </a:rPr>
              <a:t>danh</a:t>
            </a:r>
            <a:r>
              <a:rPr lang="en-US" sz="3200" dirty="0">
                <a:latin typeface="+mn-lt"/>
              </a:rPr>
              <a:t> </a:t>
            </a:r>
            <a:r>
              <a:rPr lang="en-US" sz="3200" dirty="0" err="1">
                <a:latin typeface="+mn-lt"/>
              </a:rPr>
              <a:t>sách</a:t>
            </a:r>
            <a:r>
              <a:rPr lang="en-US" sz="3200" dirty="0">
                <a:latin typeface="+mn-lt"/>
              </a:rPr>
              <a:t> </a:t>
            </a:r>
            <a:r>
              <a:rPr lang="en-US" sz="3200" dirty="0" err="1">
                <a:latin typeface="+mn-lt"/>
              </a:rPr>
              <a:t>đề</a:t>
            </a:r>
            <a:r>
              <a:rPr lang="en-US" sz="3200" dirty="0">
                <a:latin typeface="+mn-lt"/>
              </a:rPr>
              <a:t> </a:t>
            </a:r>
            <a:r>
              <a:rPr lang="en-US" sz="3200" dirty="0" err="1">
                <a:latin typeface="+mn-lt"/>
              </a:rPr>
              <a:t>nghị</a:t>
            </a:r>
            <a:r>
              <a:rPr lang="en-US" sz="3200" dirty="0">
                <a:latin typeface="+mn-lt"/>
              </a:rPr>
              <a:t> </a:t>
            </a:r>
            <a:r>
              <a:rPr lang="en-US" sz="3200" dirty="0" err="1">
                <a:latin typeface="+mn-lt"/>
              </a:rPr>
              <a:t>phát</a:t>
            </a:r>
            <a:r>
              <a:rPr lang="en-US" sz="3200" dirty="0">
                <a:latin typeface="+mn-lt"/>
              </a:rPr>
              <a:t> </a:t>
            </a:r>
            <a:r>
              <a:rPr lang="en-US" sz="3200" dirty="0" err="1">
                <a:latin typeface="+mn-lt"/>
              </a:rPr>
              <a:t>thẻ</a:t>
            </a:r>
            <a:r>
              <a:rPr lang="en-US" sz="3200" dirty="0">
                <a:latin typeface="+mn-lt"/>
              </a:rPr>
              <a:t> </a:t>
            </a:r>
            <a:r>
              <a:rPr lang="en-US" sz="3200" dirty="0" err="1">
                <a:latin typeface="+mn-lt"/>
              </a:rPr>
              <a:t>và</a:t>
            </a:r>
            <a:r>
              <a:rPr lang="en-US" sz="3200" dirty="0">
                <a:latin typeface="+mn-lt"/>
              </a:rPr>
              <a:t> 02 </a:t>
            </a:r>
            <a:r>
              <a:rPr lang="en-US" sz="3200" dirty="0" err="1">
                <a:latin typeface="+mn-lt"/>
              </a:rPr>
              <a:t>ảnh</a:t>
            </a:r>
            <a:r>
              <a:rPr lang="en-US" sz="3200" dirty="0">
                <a:latin typeface="+mn-lt"/>
              </a:rPr>
              <a:t> </a:t>
            </a:r>
            <a:r>
              <a:rPr lang="en-US" sz="3200" dirty="0" err="1">
                <a:latin typeface="+mn-lt"/>
              </a:rPr>
              <a:t>chân</a:t>
            </a:r>
            <a:r>
              <a:rPr lang="en-US" sz="3200" dirty="0">
                <a:latin typeface="+mn-lt"/>
              </a:rPr>
              <a:t> dung (</a:t>
            </a:r>
            <a:r>
              <a:rPr lang="en-US" sz="3200" dirty="0" err="1">
                <a:latin typeface="+mn-lt"/>
              </a:rPr>
              <a:t>cỡ</a:t>
            </a:r>
            <a:r>
              <a:rPr lang="en-US" sz="3200" dirty="0">
                <a:latin typeface="+mn-lt"/>
              </a:rPr>
              <a:t> 2x3) </a:t>
            </a:r>
            <a:r>
              <a:rPr lang="en-US" sz="3200" dirty="0" err="1">
                <a:latin typeface="+mn-lt"/>
              </a:rPr>
              <a:t>của</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gửi</a:t>
            </a:r>
            <a:r>
              <a:rPr lang="en-US" sz="3200" dirty="0">
                <a:latin typeface="+mn-lt"/>
              </a:rPr>
              <a:t> </a:t>
            </a:r>
            <a:r>
              <a:rPr lang="en-US" sz="3200" dirty="0" err="1">
                <a:latin typeface="+mn-lt"/>
              </a:rPr>
              <a:t>cùng</a:t>
            </a:r>
            <a:r>
              <a:rPr lang="en-US" sz="3200" dirty="0">
                <a:latin typeface="+mn-lt"/>
              </a:rPr>
              <a:t> </a:t>
            </a:r>
            <a:r>
              <a:rPr lang="en-US" sz="3200" dirty="0" err="1">
                <a:latin typeface="+mn-lt"/>
              </a:rPr>
              <a:t>hồ</a:t>
            </a:r>
            <a:r>
              <a:rPr lang="en-US" sz="3200" dirty="0">
                <a:latin typeface="+mn-lt"/>
              </a:rPr>
              <a:t> </a:t>
            </a:r>
            <a:r>
              <a:rPr lang="en-US" sz="3200" dirty="0" err="1">
                <a:latin typeface="+mn-lt"/>
              </a:rPr>
              <a:t>sơ</a:t>
            </a:r>
            <a:r>
              <a:rPr lang="en-US" sz="3200" dirty="0">
                <a:latin typeface="+mn-lt"/>
              </a:rPr>
              <a:t> </a:t>
            </a:r>
            <a:r>
              <a:rPr lang="en-US" sz="3200" dirty="0" err="1">
                <a:latin typeface="+mn-lt"/>
              </a:rPr>
              <a:t>đề</a:t>
            </a:r>
            <a:r>
              <a:rPr lang="en-US" sz="3200" dirty="0">
                <a:latin typeface="+mn-lt"/>
              </a:rPr>
              <a:t> </a:t>
            </a:r>
            <a:r>
              <a:rPr lang="en-US" sz="3200" dirty="0" err="1">
                <a:latin typeface="+mn-lt"/>
              </a:rPr>
              <a:t>nghị</a:t>
            </a:r>
            <a:r>
              <a:rPr lang="en-US" sz="3200" dirty="0">
                <a:latin typeface="+mn-lt"/>
              </a:rPr>
              <a:t> </a:t>
            </a:r>
            <a:r>
              <a:rPr lang="en-US" sz="3200" dirty="0" err="1">
                <a:latin typeface="+mn-lt"/>
              </a:rPr>
              <a:t>công</a:t>
            </a:r>
            <a:r>
              <a:rPr lang="en-US" sz="3200" dirty="0">
                <a:latin typeface="+mn-lt"/>
              </a:rPr>
              <a:t> </a:t>
            </a:r>
            <a:r>
              <a:rPr lang="en-US" sz="3200" dirty="0" err="1">
                <a:latin typeface="+mn-lt"/>
              </a:rPr>
              <a:t>nhận</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chính</a:t>
            </a:r>
            <a:r>
              <a:rPr lang="en-US" sz="3200" dirty="0">
                <a:latin typeface="+mn-lt"/>
              </a:rPr>
              <a:t> </a:t>
            </a:r>
            <a:r>
              <a:rPr lang="en-US" sz="3200" dirty="0" err="1">
                <a:latin typeface="+mn-lt"/>
              </a:rPr>
              <a:t>thức</a:t>
            </a:r>
            <a:r>
              <a:rPr lang="en-US" sz="3200" dirty="0">
                <a:latin typeface="+mn-lt"/>
              </a:rPr>
              <a:t>.</a:t>
            </a:r>
          </a:p>
        </p:txBody>
      </p:sp>
    </p:spTree>
    <p:extLst>
      <p:ext uri="{BB962C8B-B14F-4D97-AF65-F5344CB8AC3E}">
        <p14:creationId xmlns:p14="http://schemas.microsoft.com/office/powerpoint/2010/main" val="168024903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6406" y="1447800"/>
            <a:ext cx="11353800" cy="5078313"/>
          </a:xfrm>
          <a:prstGeom prst="rect">
            <a:avLst/>
          </a:prstGeom>
        </p:spPr>
        <p:txBody>
          <a:bodyPr wrap="square">
            <a:spAutoFit/>
          </a:bodyPr>
          <a:lstStyle/>
          <a:p>
            <a:pPr algn="just"/>
            <a:r>
              <a:rPr lang="en-US" sz="3600" b="1" dirty="0">
                <a:latin typeface="+mn-lt"/>
              </a:rPr>
              <a:t>	* </a:t>
            </a:r>
            <a:r>
              <a:rPr lang="en-US" sz="3600" b="1" dirty="0" err="1">
                <a:latin typeface="+mn-lt"/>
              </a:rPr>
              <a:t>Một</a:t>
            </a:r>
            <a:r>
              <a:rPr lang="en-US" sz="3600" b="1" dirty="0">
                <a:latin typeface="+mn-lt"/>
              </a:rPr>
              <a:t> </a:t>
            </a:r>
            <a:r>
              <a:rPr lang="en-US" sz="3600" b="1" dirty="0" err="1">
                <a:latin typeface="+mn-lt"/>
              </a:rPr>
              <a:t>số</a:t>
            </a:r>
            <a:r>
              <a:rPr lang="en-US" sz="3600" b="1" dirty="0">
                <a:latin typeface="+mn-lt"/>
              </a:rPr>
              <a:t> </a:t>
            </a:r>
            <a:r>
              <a:rPr lang="en-US" sz="3600" b="1" dirty="0" err="1">
                <a:latin typeface="+mn-lt"/>
              </a:rPr>
              <a:t>nội</a:t>
            </a:r>
            <a:r>
              <a:rPr lang="en-US" sz="3600" b="1" dirty="0">
                <a:latin typeface="+mn-lt"/>
              </a:rPr>
              <a:t> dung </a:t>
            </a:r>
            <a:r>
              <a:rPr lang="en-US" sz="3600" b="1" dirty="0" err="1">
                <a:latin typeface="+mn-lt"/>
              </a:rPr>
              <a:t>cần</a:t>
            </a:r>
            <a:r>
              <a:rPr lang="en-US" sz="3600" b="1" dirty="0">
                <a:latin typeface="+mn-lt"/>
              </a:rPr>
              <a:t> </a:t>
            </a:r>
            <a:r>
              <a:rPr lang="en-US" sz="3600" b="1" dirty="0" err="1">
                <a:latin typeface="+mn-lt"/>
              </a:rPr>
              <a:t>lưu</a:t>
            </a:r>
            <a:r>
              <a:rPr lang="en-US" sz="3600" b="1" dirty="0">
                <a:latin typeface="+mn-lt"/>
              </a:rPr>
              <a:t> ý:</a:t>
            </a:r>
            <a:endParaRPr lang="en-US" sz="3600" dirty="0">
              <a:latin typeface="+mn-lt"/>
            </a:endParaRPr>
          </a:p>
          <a:p>
            <a:pPr algn="just"/>
            <a:r>
              <a:rPr lang="en-US" sz="3600" dirty="0">
                <a:latin typeface="+mn-lt"/>
              </a:rPr>
              <a:t>	- </a:t>
            </a:r>
            <a:r>
              <a:rPr lang="en-US" sz="3600" dirty="0" err="1">
                <a:latin typeface="+mn-lt"/>
              </a:rPr>
              <a:t>Tất</a:t>
            </a:r>
            <a:r>
              <a:rPr lang="en-US" sz="3600" dirty="0">
                <a:latin typeface="+mn-lt"/>
              </a:rPr>
              <a:t> </a:t>
            </a:r>
            <a:r>
              <a:rPr lang="en-US" sz="3600" dirty="0" err="1">
                <a:latin typeface="+mn-lt"/>
              </a:rPr>
              <a:t>cả</a:t>
            </a:r>
            <a:r>
              <a:rPr lang="en-US" sz="3600" dirty="0">
                <a:latin typeface="+mn-lt"/>
              </a:rPr>
              <a:t> </a:t>
            </a:r>
            <a:r>
              <a:rPr lang="en-US" sz="3600" dirty="0" err="1">
                <a:latin typeface="+mn-lt"/>
              </a:rPr>
              <a:t>tài</a:t>
            </a:r>
            <a:r>
              <a:rPr lang="en-US" sz="3600" dirty="0">
                <a:latin typeface="+mn-lt"/>
              </a:rPr>
              <a:t> </a:t>
            </a:r>
            <a:r>
              <a:rPr lang="en-US" sz="3600" dirty="0" err="1">
                <a:latin typeface="+mn-lt"/>
              </a:rPr>
              <a:t>liệu</a:t>
            </a:r>
            <a:r>
              <a:rPr lang="en-US" sz="3600" dirty="0">
                <a:latin typeface="+mn-lt"/>
              </a:rPr>
              <a:t>, </a:t>
            </a:r>
            <a:r>
              <a:rPr lang="en-US" sz="3600" dirty="0" err="1">
                <a:latin typeface="+mn-lt"/>
              </a:rPr>
              <a:t>thủ</a:t>
            </a:r>
            <a:r>
              <a:rPr lang="en-US" sz="3600" dirty="0">
                <a:latin typeface="+mn-lt"/>
              </a:rPr>
              <a:t> </a:t>
            </a:r>
            <a:r>
              <a:rPr lang="en-US" sz="3600" dirty="0" err="1">
                <a:latin typeface="+mn-lt"/>
              </a:rPr>
              <a:t>tục</a:t>
            </a:r>
            <a:r>
              <a:rPr lang="en-US" sz="3600" dirty="0">
                <a:latin typeface="+mn-lt"/>
              </a:rPr>
              <a:t> </a:t>
            </a:r>
            <a:r>
              <a:rPr lang="en-US" sz="3600" dirty="0" err="1">
                <a:latin typeface="+mn-lt"/>
              </a:rPr>
              <a:t>trong</a:t>
            </a:r>
            <a:r>
              <a:rPr lang="en-US" sz="3600" dirty="0">
                <a:latin typeface="+mn-lt"/>
              </a:rPr>
              <a:t> </a:t>
            </a:r>
            <a:r>
              <a:rPr lang="en-US" sz="3600" dirty="0" err="1">
                <a:latin typeface="+mn-lt"/>
              </a:rPr>
              <a:t>hồ</a:t>
            </a:r>
            <a:r>
              <a:rPr lang="en-US" sz="3600" dirty="0">
                <a:latin typeface="+mn-lt"/>
              </a:rPr>
              <a:t> </a:t>
            </a:r>
            <a:r>
              <a:rPr lang="en-US" sz="3600" dirty="0" err="1">
                <a:latin typeface="+mn-lt"/>
              </a:rPr>
              <a:t>sơ</a:t>
            </a:r>
            <a:r>
              <a:rPr lang="en-US" sz="3600" dirty="0">
                <a:latin typeface="+mn-lt"/>
              </a:rPr>
              <a:t> </a:t>
            </a:r>
            <a:r>
              <a:rPr lang="en-US" sz="3600" dirty="0" err="1">
                <a:latin typeface="+mn-lt"/>
              </a:rPr>
              <a:t>đề</a:t>
            </a:r>
            <a:r>
              <a:rPr lang="en-US" sz="3600" dirty="0">
                <a:latin typeface="+mn-lt"/>
              </a:rPr>
              <a:t> </a:t>
            </a:r>
            <a:r>
              <a:rPr lang="en-US" sz="3600" dirty="0" err="1">
                <a:latin typeface="+mn-lt"/>
              </a:rPr>
              <a:t>nghị</a:t>
            </a:r>
            <a:r>
              <a:rPr lang="en-US" sz="3600" dirty="0">
                <a:latin typeface="+mn-lt"/>
              </a:rPr>
              <a:t> </a:t>
            </a:r>
            <a:r>
              <a:rPr lang="en-US" sz="3600" dirty="0" err="1">
                <a:latin typeface="+mn-lt"/>
              </a:rPr>
              <a:t>công</a:t>
            </a:r>
            <a:r>
              <a:rPr lang="en-US" sz="3600" dirty="0">
                <a:latin typeface="+mn-lt"/>
              </a:rPr>
              <a:t> </a:t>
            </a:r>
            <a:r>
              <a:rPr lang="en-US" sz="3600" dirty="0" err="1">
                <a:latin typeface="+mn-lt"/>
              </a:rPr>
              <a:t>nhận</a:t>
            </a:r>
            <a:r>
              <a:rPr lang="en-US" sz="3600" dirty="0">
                <a:latin typeface="+mn-lt"/>
              </a:rPr>
              <a:t> </a:t>
            </a:r>
            <a:r>
              <a:rPr lang="en-US" sz="3600" dirty="0" err="1">
                <a:latin typeface="+mn-lt"/>
              </a:rPr>
              <a:t>đảng</a:t>
            </a:r>
            <a:r>
              <a:rPr lang="en-US" sz="3600" dirty="0">
                <a:latin typeface="+mn-lt"/>
              </a:rPr>
              <a:t> </a:t>
            </a:r>
            <a:r>
              <a:rPr lang="en-US" sz="3600" dirty="0" err="1">
                <a:latin typeface="+mn-lt"/>
              </a:rPr>
              <a:t>viên</a:t>
            </a:r>
            <a:r>
              <a:rPr lang="en-US" sz="3600" dirty="0">
                <a:latin typeface="+mn-lt"/>
              </a:rPr>
              <a:t> </a:t>
            </a:r>
            <a:r>
              <a:rPr lang="en-US" sz="3600" dirty="0" err="1">
                <a:latin typeface="+mn-lt"/>
              </a:rPr>
              <a:t>chính</a:t>
            </a:r>
            <a:r>
              <a:rPr lang="en-US" sz="3600" dirty="0">
                <a:latin typeface="+mn-lt"/>
              </a:rPr>
              <a:t> </a:t>
            </a:r>
            <a:r>
              <a:rPr lang="en-US" sz="3600" dirty="0" err="1">
                <a:latin typeface="+mn-lt"/>
              </a:rPr>
              <a:t>thức</a:t>
            </a:r>
            <a:r>
              <a:rPr lang="en-US" sz="3600" dirty="0">
                <a:latin typeface="+mn-lt"/>
              </a:rPr>
              <a:t> (</a:t>
            </a:r>
            <a:r>
              <a:rPr lang="en-US" sz="3600" dirty="0" err="1">
                <a:latin typeface="+mn-lt"/>
              </a:rPr>
              <a:t>trừ</a:t>
            </a:r>
            <a:r>
              <a:rPr lang="en-US" sz="3600" dirty="0">
                <a:latin typeface="+mn-lt"/>
              </a:rPr>
              <a:t> </a:t>
            </a:r>
            <a:r>
              <a:rPr lang="en-US" sz="3600" dirty="0" err="1">
                <a:latin typeface="+mn-lt"/>
              </a:rPr>
              <a:t>giấy</a:t>
            </a:r>
            <a:r>
              <a:rPr lang="en-US" sz="3600" dirty="0">
                <a:latin typeface="+mn-lt"/>
              </a:rPr>
              <a:t> </a:t>
            </a:r>
            <a:r>
              <a:rPr lang="en-US" sz="3600" dirty="0" err="1">
                <a:latin typeface="+mn-lt"/>
              </a:rPr>
              <a:t>chứng</a:t>
            </a:r>
            <a:r>
              <a:rPr lang="en-US" sz="3600" dirty="0">
                <a:latin typeface="+mn-lt"/>
              </a:rPr>
              <a:t> </a:t>
            </a:r>
            <a:r>
              <a:rPr lang="en-US" sz="3600" dirty="0" err="1">
                <a:latin typeface="+mn-lt"/>
              </a:rPr>
              <a:t>nhận</a:t>
            </a:r>
            <a:r>
              <a:rPr lang="en-US" sz="3600" dirty="0">
                <a:latin typeface="+mn-lt"/>
              </a:rPr>
              <a:t> </a:t>
            </a:r>
            <a:r>
              <a:rPr lang="en-US" sz="3600" dirty="0" err="1">
                <a:latin typeface="+mn-lt"/>
              </a:rPr>
              <a:t>lớp</a:t>
            </a:r>
            <a:r>
              <a:rPr lang="en-US" sz="3600" dirty="0">
                <a:latin typeface="+mn-lt"/>
              </a:rPr>
              <a:t> </a:t>
            </a:r>
            <a:r>
              <a:rPr lang="en-US" sz="3600" dirty="0" err="1">
                <a:latin typeface="+mn-lt"/>
              </a:rPr>
              <a:t>đảng</a:t>
            </a:r>
            <a:r>
              <a:rPr lang="en-US" sz="3600" dirty="0">
                <a:latin typeface="+mn-lt"/>
              </a:rPr>
              <a:t> </a:t>
            </a:r>
            <a:r>
              <a:rPr lang="en-US" sz="3600" dirty="0" err="1">
                <a:latin typeface="+mn-lt"/>
              </a:rPr>
              <a:t>viên</a:t>
            </a:r>
            <a:r>
              <a:rPr lang="en-US" sz="3600" dirty="0">
                <a:latin typeface="+mn-lt"/>
              </a:rPr>
              <a:t> </a:t>
            </a:r>
            <a:r>
              <a:rPr lang="en-US" sz="3600" dirty="0" err="1">
                <a:latin typeface="+mn-lt"/>
              </a:rPr>
              <a:t>mới</a:t>
            </a:r>
            <a:r>
              <a:rPr lang="en-US" sz="3600" dirty="0">
                <a:latin typeface="+mn-lt"/>
              </a:rPr>
              <a:t>) </a:t>
            </a:r>
            <a:r>
              <a:rPr lang="en-US" sz="3600" dirty="0" err="1">
                <a:latin typeface="+mn-lt"/>
              </a:rPr>
              <a:t>đều</a:t>
            </a:r>
            <a:r>
              <a:rPr lang="en-US" sz="3600" dirty="0">
                <a:latin typeface="+mn-lt"/>
              </a:rPr>
              <a:t> </a:t>
            </a:r>
            <a:r>
              <a:rPr lang="en-US" sz="3600" dirty="0" err="1">
                <a:latin typeface="+mn-lt"/>
              </a:rPr>
              <a:t>phải</a:t>
            </a:r>
            <a:r>
              <a:rPr lang="en-US" sz="3600" dirty="0">
                <a:latin typeface="+mn-lt"/>
              </a:rPr>
              <a:t> </a:t>
            </a:r>
            <a:r>
              <a:rPr lang="en-US" sz="3600" dirty="0" err="1">
                <a:latin typeface="+mn-lt"/>
              </a:rPr>
              <a:t>được</a:t>
            </a:r>
            <a:r>
              <a:rPr lang="en-US" sz="3600" dirty="0">
                <a:latin typeface="+mn-lt"/>
              </a:rPr>
              <a:t> </a:t>
            </a:r>
            <a:r>
              <a:rPr lang="en-US" sz="3600" dirty="0" err="1">
                <a:latin typeface="+mn-lt"/>
              </a:rPr>
              <a:t>khai</a:t>
            </a:r>
            <a:r>
              <a:rPr lang="en-US" sz="3600" dirty="0">
                <a:latin typeface="+mn-lt"/>
              </a:rPr>
              <a:t> </a:t>
            </a:r>
            <a:r>
              <a:rPr lang="en-US" sz="3600" dirty="0" err="1">
                <a:latin typeface="+mn-lt"/>
              </a:rPr>
              <a:t>lập</a:t>
            </a:r>
            <a:r>
              <a:rPr lang="en-US" sz="3600" dirty="0">
                <a:latin typeface="+mn-lt"/>
              </a:rPr>
              <a:t> </a:t>
            </a:r>
            <a:r>
              <a:rPr lang="en-US" sz="3600" dirty="0" err="1">
                <a:latin typeface="+mn-lt"/>
              </a:rPr>
              <a:t>sau</a:t>
            </a:r>
            <a:r>
              <a:rPr lang="en-US" sz="3600" dirty="0">
                <a:latin typeface="+mn-lt"/>
              </a:rPr>
              <a:t> </a:t>
            </a:r>
            <a:r>
              <a:rPr lang="en-US" sz="3600" dirty="0" err="1">
                <a:latin typeface="+mn-lt"/>
              </a:rPr>
              <a:t>khi</a:t>
            </a:r>
            <a:r>
              <a:rPr lang="en-US" sz="3600" dirty="0">
                <a:latin typeface="+mn-lt"/>
              </a:rPr>
              <a:t> </a:t>
            </a:r>
            <a:r>
              <a:rPr lang="en-US" sz="3600" dirty="0" err="1">
                <a:latin typeface="+mn-lt"/>
              </a:rPr>
              <a:t>đủ</a:t>
            </a:r>
            <a:r>
              <a:rPr lang="en-US" sz="3600" dirty="0">
                <a:latin typeface="+mn-lt"/>
              </a:rPr>
              <a:t> 12 </a:t>
            </a:r>
            <a:r>
              <a:rPr lang="en-US" sz="3600" dirty="0" err="1">
                <a:latin typeface="+mn-lt"/>
              </a:rPr>
              <a:t>tháng</a:t>
            </a:r>
            <a:r>
              <a:rPr lang="en-US" sz="3600" dirty="0">
                <a:latin typeface="+mn-lt"/>
              </a:rPr>
              <a:t> </a:t>
            </a:r>
            <a:r>
              <a:rPr lang="en-US" sz="3600" dirty="0" err="1">
                <a:latin typeface="+mn-lt"/>
              </a:rPr>
              <a:t>dự</a:t>
            </a:r>
            <a:r>
              <a:rPr lang="en-US" sz="3600" dirty="0">
                <a:latin typeface="+mn-lt"/>
              </a:rPr>
              <a:t> </a:t>
            </a:r>
            <a:r>
              <a:rPr lang="en-US" sz="3600" dirty="0" err="1">
                <a:latin typeface="+mn-lt"/>
              </a:rPr>
              <a:t>bị</a:t>
            </a:r>
            <a:r>
              <a:rPr lang="en-US" sz="3600" dirty="0">
                <a:latin typeface="+mn-lt"/>
              </a:rPr>
              <a:t>.</a:t>
            </a:r>
          </a:p>
          <a:p>
            <a:pPr algn="just"/>
            <a:r>
              <a:rPr lang="en-US" sz="3600" dirty="0">
                <a:latin typeface="+mn-lt"/>
              </a:rPr>
              <a:t>	</a:t>
            </a:r>
            <a:r>
              <a:rPr lang="en-US" sz="3600" dirty="0" err="1">
                <a:latin typeface="+mn-lt"/>
              </a:rPr>
              <a:t>Chú</a:t>
            </a:r>
            <a:r>
              <a:rPr lang="en-US" sz="3600" dirty="0">
                <a:latin typeface="+mn-lt"/>
              </a:rPr>
              <a:t> ý </a:t>
            </a:r>
            <a:r>
              <a:rPr lang="en-US" sz="3600" dirty="0" err="1">
                <a:latin typeface="+mn-lt"/>
              </a:rPr>
              <a:t>trình</a:t>
            </a:r>
            <a:r>
              <a:rPr lang="en-US" sz="3600" dirty="0">
                <a:latin typeface="+mn-lt"/>
              </a:rPr>
              <a:t> </a:t>
            </a:r>
            <a:r>
              <a:rPr lang="en-US" sz="3600" dirty="0" err="1">
                <a:latin typeface="+mn-lt"/>
              </a:rPr>
              <a:t>tự</a:t>
            </a:r>
            <a:r>
              <a:rPr lang="en-US" sz="3600" dirty="0">
                <a:latin typeface="+mn-lt"/>
              </a:rPr>
              <a:t> </a:t>
            </a:r>
            <a:r>
              <a:rPr lang="en-US" sz="3600" dirty="0" err="1">
                <a:latin typeface="+mn-lt"/>
              </a:rPr>
              <a:t>thời</a:t>
            </a:r>
            <a:r>
              <a:rPr lang="en-US" sz="3600" dirty="0">
                <a:latin typeface="+mn-lt"/>
              </a:rPr>
              <a:t> </a:t>
            </a:r>
            <a:r>
              <a:rPr lang="en-US" sz="3600" dirty="0" err="1">
                <a:latin typeface="+mn-lt"/>
              </a:rPr>
              <a:t>gian</a:t>
            </a:r>
            <a:r>
              <a:rPr lang="en-US" sz="3600" dirty="0">
                <a:latin typeface="+mn-lt"/>
              </a:rPr>
              <a:t> ban </a:t>
            </a:r>
            <a:r>
              <a:rPr lang="en-US" sz="3600" dirty="0" err="1">
                <a:latin typeface="+mn-lt"/>
              </a:rPr>
              <a:t>hành</a:t>
            </a:r>
            <a:r>
              <a:rPr lang="en-US" sz="3600" dirty="0">
                <a:latin typeface="+mn-lt"/>
              </a:rPr>
              <a:t> </a:t>
            </a:r>
            <a:r>
              <a:rPr lang="en-US" sz="3600" dirty="0" err="1">
                <a:latin typeface="+mn-lt"/>
              </a:rPr>
              <a:t>các</a:t>
            </a:r>
            <a:r>
              <a:rPr lang="en-US" sz="3600" dirty="0">
                <a:latin typeface="+mn-lt"/>
              </a:rPr>
              <a:t> </a:t>
            </a:r>
            <a:r>
              <a:rPr lang="en-US" sz="3600" dirty="0" err="1">
                <a:latin typeface="+mn-lt"/>
              </a:rPr>
              <a:t>văn</a:t>
            </a:r>
            <a:r>
              <a:rPr lang="en-US" sz="3600" dirty="0">
                <a:latin typeface="+mn-lt"/>
              </a:rPr>
              <a:t> </a:t>
            </a:r>
            <a:r>
              <a:rPr lang="en-US" sz="3600" dirty="0" err="1">
                <a:latin typeface="+mn-lt"/>
              </a:rPr>
              <a:t>bản</a:t>
            </a:r>
            <a:r>
              <a:rPr lang="en-US" sz="3600" dirty="0">
                <a:latin typeface="+mn-lt"/>
              </a:rPr>
              <a:t>, </a:t>
            </a:r>
            <a:r>
              <a:rPr lang="en-US" sz="3600" dirty="0" err="1">
                <a:latin typeface="+mn-lt"/>
              </a:rPr>
              <a:t>tài</a:t>
            </a:r>
            <a:r>
              <a:rPr lang="en-US" sz="3600" dirty="0">
                <a:latin typeface="+mn-lt"/>
              </a:rPr>
              <a:t> </a:t>
            </a:r>
            <a:r>
              <a:rPr lang="en-US" sz="3600" dirty="0" err="1">
                <a:latin typeface="+mn-lt"/>
              </a:rPr>
              <a:t>liệu</a:t>
            </a:r>
            <a:r>
              <a:rPr lang="en-US" sz="3600" dirty="0">
                <a:latin typeface="+mn-lt"/>
              </a:rPr>
              <a:t> </a:t>
            </a:r>
            <a:r>
              <a:rPr lang="en-US" sz="3600" dirty="0" err="1">
                <a:latin typeface="+mn-lt"/>
              </a:rPr>
              <a:t>trong</a:t>
            </a:r>
            <a:r>
              <a:rPr lang="en-US" sz="3600" dirty="0">
                <a:latin typeface="+mn-lt"/>
              </a:rPr>
              <a:t> </a:t>
            </a:r>
            <a:r>
              <a:rPr lang="en-US" sz="3600" dirty="0" err="1">
                <a:latin typeface="+mn-lt"/>
              </a:rPr>
              <a:t>hồ</a:t>
            </a:r>
            <a:r>
              <a:rPr lang="en-US" sz="3600" dirty="0">
                <a:latin typeface="+mn-lt"/>
              </a:rPr>
              <a:t> </a:t>
            </a:r>
            <a:r>
              <a:rPr lang="en-US" sz="3600" dirty="0" err="1">
                <a:latin typeface="+mn-lt"/>
              </a:rPr>
              <a:t>sơ</a:t>
            </a:r>
            <a:r>
              <a:rPr lang="en-US" sz="3600" dirty="0">
                <a:latin typeface="+mn-lt"/>
              </a:rPr>
              <a:t>; (</a:t>
            </a:r>
            <a:r>
              <a:rPr lang="en-US" sz="3600" dirty="0" err="1">
                <a:latin typeface="+mn-lt"/>
              </a:rPr>
              <a:t>nghị</a:t>
            </a:r>
            <a:r>
              <a:rPr lang="en-US" sz="3600" dirty="0">
                <a:latin typeface="+mn-lt"/>
              </a:rPr>
              <a:t> </a:t>
            </a:r>
            <a:r>
              <a:rPr lang="en-US" sz="3600" dirty="0" err="1">
                <a:latin typeface="+mn-lt"/>
              </a:rPr>
              <a:t>quyết</a:t>
            </a:r>
            <a:r>
              <a:rPr lang="en-US" sz="3600" dirty="0">
                <a:latin typeface="+mn-lt"/>
              </a:rPr>
              <a:t> </a:t>
            </a:r>
            <a:r>
              <a:rPr lang="en-US" sz="3600" dirty="0" err="1">
                <a:latin typeface="+mn-lt"/>
              </a:rPr>
              <a:t>đảng</a:t>
            </a:r>
            <a:r>
              <a:rPr lang="en-US" sz="3600" dirty="0">
                <a:latin typeface="+mn-lt"/>
              </a:rPr>
              <a:t> </a:t>
            </a:r>
            <a:r>
              <a:rPr lang="en-US" sz="3600" dirty="0" err="1">
                <a:latin typeface="+mn-lt"/>
              </a:rPr>
              <a:t>ủy</a:t>
            </a:r>
            <a:r>
              <a:rPr lang="en-US" sz="3600" dirty="0">
                <a:latin typeface="+mn-lt"/>
              </a:rPr>
              <a:t> </a:t>
            </a:r>
            <a:r>
              <a:rPr lang="en-US" sz="3600" dirty="0" err="1">
                <a:latin typeface="+mn-lt"/>
              </a:rPr>
              <a:t>không</a:t>
            </a:r>
            <a:r>
              <a:rPr lang="en-US" sz="3600" dirty="0">
                <a:latin typeface="+mn-lt"/>
              </a:rPr>
              <a:t> </a:t>
            </a:r>
            <a:r>
              <a:rPr lang="en-US" sz="3600" dirty="0" err="1">
                <a:latin typeface="+mn-lt"/>
              </a:rPr>
              <a:t>được</a:t>
            </a:r>
            <a:r>
              <a:rPr lang="en-US" sz="3600" dirty="0">
                <a:latin typeface="+mn-lt"/>
              </a:rPr>
              <a:t> ban </a:t>
            </a:r>
            <a:r>
              <a:rPr lang="en-US" sz="3600" dirty="0" err="1">
                <a:latin typeface="+mn-lt"/>
              </a:rPr>
              <a:t>hành</a:t>
            </a:r>
            <a:r>
              <a:rPr lang="en-US" sz="3600" dirty="0">
                <a:latin typeface="+mn-lt"/>
              </a:rPr>
              <a:t> </a:t>
            </a:r>
            <a:r>
              <a:rPr lang="en-US" sz="3600" dirty="0" err="1">
                <a:latin typeface="+mn-lt"/>
              </a:rPr>
              <a:t>trước</a:t>
            </a:r>
            <a:r>
              <a:rPr lang="en-US" sz="3600" dirty="0">
                <a:latin typeface="+mn-lt"/>
              </a:rPr>
              <a:t> </a:t>
            </a:r>
            <a:r>
              <a:rPr lang="en-US" sz="3600" dirty="0" err="1">
                <a:latin typeface="+mn-lt"/>
              </a:rPr>
              <a:t>nghị</a:t>
            </a:r>
            <a:r>
              <a:rPr lang="en-US" sz="3600" dirty="0">
                <a:latin typeface="+mn-lt"/>
              </a:rPr>
              <a:t> </a:t>
            </a:r>
            <a:r>
              <a:rPr lang="en-US" sz="3600" dirty="0" err="1">
                <a:latin typeface="+mn-lt"/>
              </a:rPr>
              <a:t>quyết</a:t>
            </a:r>
            <a:r>
              <a:rPr lang="en-US" sz="3600" dirty="0">
                <a:latin typeface="+mn-lt"/>
              </a:rPr>
              <a:t> chi </a:t>
            </a:r>
            <a:r>
              <a:rPr lang="en-US" sz="3600" dirty="0" err="1">
                <a:latin typeface="+mn-lt"/>
              </a:rPr>
              <a:t>bộ</a:t>
            </a:r>
            <a:r>
              <a:rPr lang="en-US" sz="3600" dirty="0">
                <a:latin typeface="+mn-lt"/>
              </a:rPr>
              <a:t>; </a:t>
            </a:r>
            <a:r>
              <a:rPr lang="en-US" sz="3600" dirty="0" err="1">
                <a:latin typeface="+mn-lt"/>
              </a:rPr>
              <a:t>nghị</a:t>
            </a:r>
            <a:r>
              <a:rPr lang="en-US" sz="3600" dirty="0">
                <a:latin typeface="+mn-lt"/>
              </a:rPr>
              <a:t> </a:t>
            </a:r>
            <a:r>
              <a:rPr lang="en-US" sz="3600" dirty="0" err="1">
                <a:latin typeface="+mn-lt"/>
              </a:rPr>
              <a:t>quyết</a:t>
            </a:r>
            <a:r>
              <a:rPr lang="en-US" sz="3600" dirty="0">
                <a:latin typeface="+mn-lt"/>
              </a:rPr>
              <a:t> chi </a:t>
            </a:r>
            <a:r>
              <a:rPr lang="en-US" sz="3600" dirty="0" err="1">
                <a:latin typeface="+mn-lt"/>
              </a:rPr>
              <a:t>bộ</a:t>
            </a:r>
            <a:r>
              <a:rPr lang="en-US" sz="3600" dirty="0">
                <a:latin typeface="+mn-lt"/>
              </a:rPr>
              <a:t> </a:t>
            </a:r>
            <a:r>
              <a:rPr lang="en-US" sz="3600" dirty="0" err="1">
                <a:latin typeface="+mn-lt"/>
              </a:rPr>
              <a:t>không</a:t>
            </a:r>
            <a:r>
              <a:rPr lang="en-US" sz="3600" dirty="0">
                <a:latin typeface="+mn-lt"/>
              </a:rPr>
              <a:t> </a:t>
            </a:r>
            <a:r>
              <a:rPr lang="en-US" sz="3600" dirty="0" err="1">
                <a:latin typeface="+mn-lt"/>
              </a:rPr>
              <a:t>được</a:t>
            </a:r>
            <a:r>
              <a:rPr lang="en-US" sz="3600" dirty="0">
                <a:latin typeface="+mn-lt"/>
              </a:rPr>
              <a:t> ban </a:t>
            </a:r>
            <a:r>
              <a:rPr lang="en-US" sz="3600" dirty="0" err="1">
                <a:latin typeface="+mn-lt"/>
              </a:rPr>
              <a:t>hành</a:t>
            </a:r>
            <a:r>
              <a:rPr lang="en-US" sz="3600" dirty="0">
                <a:latin typeface="+mn-lt"/>
              </a:rPr>
              <a:t> </a:t>
            </a:r>
            <a:r>
              <a:rPr lang="en-US" sz="3600" dirty="0" err="1">
                <a:latin typeface="+mn-lt"/>
              </a:rPr>
              <a:t>trước</a:t>
            </a:r>
            <a:r>
              <a:rPr lang="en-US" sz="3600" dirty="0">
                <a:latin typeface="+mn-lt"/>
              </a:rPr>
              <a:t> </a:t>
            </a:r>
            <a:r>
              <a:rPr lang="en-US" sz="3600" dirty="0" err="1">
                <a:latin typeface="+mn-lt"/>
              </a:rPr>
              <a:t>các</a:t>
            </a:r>
            <a:r>
              <a:rPr lang="en-US" sz="3600" dirty="0">
                <a:latin typeface="+mn-lt"/>
              </a:rPr>
              <a:t> </a:t>
            </a:r>
            <a:r>
              <a:rPr lang="en-US" sz="3600" dirty="0" err="1">
                <a:latin typeface="+mn-lt"/>
              </a:rPr>
              <a:t>tài</a:t>
            </a:r>
            <a:r>
              <a:rPr lang="en-US" sz="3600" dirty="0">
                <a:latin typeface="+mn-lt"/>
              </a:rPr>
              <a:t> </a:t>
            </a:r>
            <a:r>
              <a:rPr lang="en-US" sz="3600" dirty="0" err="1">
                <a:latin typeface="+mn-lt"/>
              </a:rPr>
              <a:t>liệu</a:t>
            </a:r>
            <a:r>
              <a:rPr lang="en-US" sz="3600" dirty="0">
                <a:latin typeface="+mn-lt"/>
              </a:rPr>
              <a:t> </a:t>
            </a:r>
            <a:r>
              <a:rPr lang="en-US" sz="3600" dirty="0" err="1">
                <a:latin typeface="+mn-lt"/>
              </a:rPr>
              <a:t>khác</a:t>
            </a:r>
            <a:r>
              <a:rPr lang="en-US" sz="3600" dirty="0">
                <a:latin typeface="+mn-lt"/>
              </a:rPr>
              <a:t> </a:t>
            </a:r>
            <a:r>
              <a:rPr lang="en-US" sz="3600" dirty="0" err="1">
                <a:latin typeface="+mn-lt"/>
              </a:rPr>
              <a:t>có</a:t>
            </a:r>
            <a:r>
              <a:rPr lang="en-US" sz="3600" dirty="0">
                <a:latin typeface="+mn-lt"/>
              </a:rPr>
              <a:t> </a:t>
            </a:r>
            <a:r>
              <a:rPr lang="en-US" sz="3600" dirty="0" err="1">
                <a:latin typeface="+mn-lt"/>
              </a:rPr>
              <a:t>trong</a:t>
            </a:r>
            <a:r>
              <a:rPr lang="en-US" sz="3600" dirty="0">
                <a:latin typeface="+mn-lt"/>
              </a:rPr>
              <a:t> </a:t>
            </a:r>
            <a:r>
              <a:rPr lang="en-US" sz="3600" dirty="0" err="1">
                <a:latin typeface="+mn-lt"/>
              </a:rPr>
              <a:t>hồ</a:t>
            </a:r>
            <a:r>
              <a:rPr lang="en-US" sz="3600" dirty="0">
                <a:latin typeface="+mn-lt"/>
              </a:rPr>
              <a:t> </a:t>
            </a:r>
            <a:r>
              <a:rPr lang="en-US" sz="3600" dirty="0" err="1">
                <a:latin typeface="+mn-lt"/>
              </a:rPr>
              <a:t>sơ</a:t>
            </a:r>
            <a:r>
              <a:rPr lang="en-US" sz="3600" dirty="0">
                <a:latin typeface="+mn-lt"/>
              </a:rPr>
              <a:t>).</a:t>
            </a:r>
          </a:p>
        </p:txBody>
      </p:sp>
      <p:grpSp>
        <p:nvGrpSpPr>
          <p:cNvPr id="5" name="Group 8"/>
          <p:cNvGrpSpPr>
            <a:grpSpLocks/>
          </p:cNvGrpSpPr>
          <p:nvPr/>
        </p:nvGrpSpPr>
        <p:grpSpPr bwMode="auto">
          <a:xfrm>
            <a:off x="0" y="-4763"/>
            <a:ext cx="12188825" cy="995363"/>
            <a:chOff x="0" y="-4763"/>
            <a:chExt cx="9142413" cy="614363"/>
          </a:xfrm>
        </p:grpSpPr>
        <p:sp>
          <p:nvSpPr>
            <p:cNvPr id="6" name="Rectangle 7"/>
            <p:cNvSpPr>
              <a:spLocks noChangeArrowheads="1"/>
            </p:cNvSpPr>
            <p:nvPr/>
          </p:nvSpPr>
          <p:spPr bwMode="auto">
            <a:xfrm>
              <a:off x="0" y="0"/>
              <a:ext cx="9142413" cy="609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latin typeface="Arial" charset="0"/>
              </a:endParaRPr>
            </a:p>
          </p:txBody>
        </p:sp>
        <p:sp>
          <p:nvSpPr>
            <p:cNvPr id="7" name="WordArt 8"/>
            <p:cNvSpPr>
              <a:spLocks noChangeArrowheads="1" noChangeShapeType="1" noTextEdit="1"/>
            </p:cNvSpPr>
            <p:nvPr/>
          </p:nvSpPr>
          <p:spPr bwMode="auto">
            <a:xfrm>
              <a:off x="1600200" y="69850"/>
              <a:ext cx="7315379" cy="401638"/>
            </a:xfrm>
            <a:prstGeom prst="rect">
              <a:avLst/>
            </a:prstGeom>
            <a:extLst>
              <a:ext uri="{91240B29-F687-4F45-9708-019B960494DF}">
                <a14:hiddenLine xmlns:a14="http://schemas.microsoft.com/office/drawing/2010/main" w="19050">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dirty="0">
                  <a:solidFill>
                    <a:srgbClr val="FFFF00"/>
                  </a:solidFill>
                  <a:latin typeface="+mn-lt"/>
                  <a:ea typeface="+mn-lt"/>
                  <a:cs typeface="+mn-lt"/>
                </a:rPr>
                <a:t>ĐẢNG BỘ KHỐI CÁC CƠ QUAN </a:t>
              </a:r>
              <a:r>
                <a:rPr lang="en-US" sz="3600" b="1" kern="10" dirty="0">
                  <a:solidFill>
                    <a:srgbClr val="FFFF00"/>
                  </a:solidFill>
                  <a:latin typeface="+mn-lt"/>
                  <a:ea typeface="+mn-lt"/>
                  <a:cs typeface="+mn-lt"/>
                </a:rPr>
                <a:t>TỈNH QUẢNG NAM</a:t>
              </a:r>
            </a:p>
          </p:txBody>
        </p:sp>
        <p:pic>
          <p:nvPicPr>
            <p:cNvPr id="8" name="Picture 9" descr="BannerTopLeft">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288" y="-4763"/>
              <a:ext cx="1509712" cy="6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733771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0" y="-4763"/>
            <a:ext cx="12188825" cy="995363"/>
            <a:chOff x="0" y="-4763"/>
            <a:chExt cx="9142413" cy="614363"/>
          </a:xfrm>
        </p:grpSpPr>
        <p:sp>
          <p:nvSpPr>
            <p:cNvPr id="77828" name="Rectangle 7"/>
            <p:cNvSpPr>
              <a:spLocks noChangeArrowheads="1"/>
            </p:cNvSpPr>
            <p:nvPr/>
          </p:nvSpPr>
          <p:spPr bwMode="auto">
            <a:xfrm>
              <a:off x="0" y="0"/>
              <a:ext cx="9142413" cy="609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latin typeface="Arial" charset="0"/>
              </a:endParaRPr>
            </a:p>
          </p:txBody>
        </p:sp>
        <p:sp>
          <p:nvSpPr>
            <p:cNvPr id="77829" name="WordArt 8"/>
            <p:cNvSpPr>
              <a:spLocks noChangeArrowheads="1" noChangeShapeType="1" noTextEdit="1"/>
            </p:cNvSpPr>
            <p:nvPr/>
          </p:nvSpPr>
          <p:spPr bwMode="auto">
            <a:xfrm>
              <a:off x="1600200" y="69850"/>
              <a:ext cx="7315379" cy="401638"/>
            </a:xfrm>
            <a:prstGeom prst="rect">
              <a:avLst/>
            </a:prstGeom>
            <a:extLst>
              <a:ext uri="{91240B29-F687-4F45-9708-019B960494DF}">
                <a14:hiddenLine xmlns:a14="http://schemas.microsoft.com/office/drawing/2010/main" w="19050">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dirty="0">
                  <a:solidFill>
                    <a:srgbClr val="FFFF00"/>
                  </a:solidFill>
                  <a:latin typeface="+mn-lt"/>
                  <a:ea typeface="+mn-lt"/>
                  <a:cs typeface="+mn-lt"/>
                </a:rPr>
                <a:t>ĐẢNG BỘ KHỐI CÁC CƠ QUAN </a:t>
              </a:r>
              <a:r>
                <a:rPr lang="en-US" sz="3600" b="1" kern="10" dirty="0">
                  <a:solidFill>
                    <a:srgbClr val="FFFF00"/>
                  </a:solidFill>
                  <a:latin typeface="+mn-lt"/>
                  <a:ea typeface="+mn-lt"/>
                  <a:cs typeface="+mn-lt"/>
                </a:rPr>
                <a:t>TỈNH QUẢNG NAM</a:t>
              </a:r>
            </a:p>
          </p:txBody>
        </p:sp>
        <p:pic>
          <p:nvPicPr>
            <p:cNvPr id="77830" name="Picture 9" descr="BannerTopLeft">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288" y="-4763"/>
              <a:ext cx="1509712" cy="6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p:nvSpPr>
        <p:spPr>
          <a:xfrm>
            <a:off x="44450" y="1534856"/>
            <a:ext cx="12145963" cy="2416687"/>
          </a:xfrm>
          <a:prstGeom prst="rect">
            <a:avLst/>
          </a:prstGeom>
          <a:noFill/>
        </p:spPr>
        <p:txBody>
          <a:bodyPr>
            <a:spAutoFit/>
          </a:bodyPr>
          <a:lstStyle/>
          <a:p>
            <a:pPr algn="ctr">
              <a:lnSpc>
                <a:spcPct val="150000"/>
              </a:lnSpc>
              <a:defRPr/>
            </a:pPr>
            <a:r>
              <a:rPr lang="en-US" sz="4000" b="1" dirty="0">
                <a:solidFill>
                  <a:srgbClr val="FF0000"/>
                </a:solidFill>
                <a:effectLst>
                  <a:outerShdw blurRad="38100" dist="38100" dir="2700000" algn="tl">
                    <a:srgbClr val="000000">
                      <a:alpha val="43137"/>
                    </a:srgbClr>
                  </a:outerShdw>
                </a:effectLst>
                <a:latin typeface="+mn-lt"/>
                <a:cs typeface="Times New Roman" pitchFamily="18" charset="0"/>
              </a:rPr>
              <a:t>PHẦN III</a:t>
            </a:r>
            <a:r>
              <a:rPr lang="vi-VN" sz="4000" b="1" dirty="0">
                <a:solidFill>
                  <a:srgbClr val="FF0000"/>
                </a:solidFill>
                <a:effectLst>
                  <a:outerShdw blurRad="38100" dist="38100" dir="2700000" algn="tl">
                    <a:srgbClr val="000000">
                      <a:alpha val="43137"/>
                    </a:srgbClr>
                  </a:outerShdw>
                </a:effectLst>
                <a:latin typeface="+mn-lt"/>
                <a:cs typeface="Times New Roman" pitchFamily="18" charset="0"/>
              </a:rPr>
              <a:t>.</a:t>
            </a:r>
            <a:endParaRPr lang="en-US" sz="4000" b="1" dirty="0">
              <a:solidFill>
                <a:srgbClr val="FF0000"/>
              </a:solidFill>
              <a:effectLst>
                <a:outerShdw blurRad="38100" dist="38100" dir="2700000" algn="tl">
                  <a:srgbClr val="000000">
                    <a:alpha val="43137"/>
                  </a:srgbClr>
                </a:outerShdw>
              </a:effectLst>
              <a:latin typeface="+mn-lt"/>
              <a:cs typeface="Times New Roman" pitchFamily="18" charset="0"/>
            </a:endParaRPr>
          </a:p>
          <a:p>
            <a:pPr algn="ctr">
              <a:lnSpc>
                <a:spcPct val="150000"/>
              </a:lnSpc>
              <a:defRPr/>
            </a:pPr>
            <a:r>
              <a:rPr lang="en-US" sz="3200" b="1" dirty="0">
                <a:solidFill>
                  <a:srgbClr val="FF0000"/>
                </a:solidFill>
                <a:effectLst>
                  <a:outerShdw blurRad="38100" dist="38100" dir="2700000" algn="tl">
                    <a:srgbClr val="000000">
                      <a:alpha val="43137"/>
                    </a:srgbClr>
                  </a:outerShdw>
                </a:effectLst>
                <a:latin typeface="Constantia" panose="02030602050306030303" pitchFamily="18" charset="0"/>
              </a:rPr>
              <a:t>H</a:t>
            </a:r>
            <a:r>
              <a:rPr lang="vi-VN" sz="3200" b="1" dirty="0">
                <a:solidFill>
                  <a:srgbClr val="FF0000"/>
                </a:solidFill>
                <a:effectLst>
                  <a:outerShdw blurRad="38100" dist="38100" dir="2700000" algn="tl">
                    <a:srgbClr val="000000">
                      <a:alpha val="43137"/>
                    </a:srgbClr>
                  </a:outerShdw>
                </a:effectLst>
                <a:latin typeface="Constantia" panose="02030602050306030303" pitchFamily="18" charset="0"/>
              </a:rPr>
              <a:t>ƯỚNG</a:t>
            </a:r>
            <a:r>
              <a:rPr lang="en-US" sz="3200" b="1" dirty="0">
                <a:solidFill>
                  <a:srgbClr val="FF0000"/>
                </a:solidFill>
                <a:effectLst>
                  <a:outerShdw blurRad="38100" dist="38100" dir="2700000" algn="tl">
                    <a:srgbClr val="000000">
                      <a:alpha val="43137"/>
                    </a:srgbClr>
                  </a:outerShdw>
                </a:effectLst>
                <a:latin typeface="Constantia" panose="02030602050306030303" pitchFamily="18" charset="0"/>
              </a:rPr>
              <a:t> DẪN THỰC HIỆN MỘT SỐ NỘI DUNG TRONG QUY ĐỊNH SỐ 213-QĐ/TW CỦA BỘ CHÍNH TRỊ</a:t>
            </a:r>
          </a:p>
        </p:txBody>
      </p:sp>
      <p:sp>
        <p:nvSpPr>
          <p:cNvPr id="3" name="Rectangle 2">
            <a:extLst>
              <a:ext uri="{FF2B5EF4-FFF2-40B4-BE49-F238E27FC236}">
                <a16:creationId xmlns:a16="http://schemas.microsoft.com/office/drawing/2014/main" id="{226AF9E1-F965-44E8-815B-0481C9671C81}"/>
              </a:ext>
            </a:extLst>
          </p:cNvPr>
          <p:cNvSpPr/>
          <p:nvPr/>
        </p:nvSpPr>
        <p:spPr>
          <a:xfrm>
            <a:off x="265112" y="4187333"/>
            <a:ext cx="11658600" cy="2554545"/>
          </a:xfrm>
          <a:prstGeom prst="rect">
            <a:avLst/>
          </a:prstGeom>
        </p:spPr>
        <p:txBody>
          <a:bodyPr wrap="square">
            <a:spAutoFit/>
          </a:bodyPr>
          <a:lstStyle/>
          <a:p>
            <a:pPr algn="just"/>
            <a:r>
              <a:rPr lang="en-US" sz="3200" i="1" dirty="0">
                <a:latin typeface="Century Schoolbook" panose="02040604050505020304" pitchFamily="18" charset="0"/>
              </a:rPr>
              <a:t>H</a:t>
            </a:r>
            <a:r>
              <a:rPr lang="vi-VN" sz="3200" i="1" dirty="0"/>
              <a:t>ướng</a:t>
            </a:r>
            <a:r>
              <a:rPr lang="en-US" sz="3200" i="1" dirty="0">
                <a:latin typeface="Century Schoolbook" panose="02040604050505020304" pitchFamily="18" charset="0"/>
              </a:rPr>
              <a:t> </a:t>
            </a:r>
            <a:r>
              <a:rPr lang="en-US" sz="3200" i="1" dirty="0" err="1">
                <a:latin typeface="Century Schoolbook" panose="02040604050505020304" pitchFamily="18" charset="0"/>
              </a:rPr>
              <a:t>dẫn</a:t>
            </a:r>
            <a:r>
              <a:rPr lang="en-US" sz="3200" i="1" dirty="0">
                <a:latin typeface="Century Schoolbook" panose="02040604050505020304" pitchFamily="18" charset="0"/>
              </a:rPr>
              <a:t> </a:t>
            </a:r>
            <a:r>
              <a:rPr lang="en-US" sz="3200" i="1" dirty="0" err="1">
                <a:latin typeface="Century Schoolbook" panose="02040604050505020304" pitchFamily="18" charset="0"/>
              </a:rPr>
              <a:t>số</a:t>
            </a:r>
            <a:r>
              <a:rPr lang="en-US" sz="3200" i="1" dirty="0">
                <a:latin typeface="Century Schoolbook" panose="02040604050505020304" pitchFamily="18" charset="0"/>
              </a:rPr>
              <a:t> 33-HD/BTCTW, </a:t>
            </a:r>
            <a:r>
              <a:rPr lang="en-US" sz="3200" i="1" dirty="0" err="1">
                <a:latin typeface="Century Schoolbook" panose="02040604050505020304" pitchFamily="18" charset="0"/>
              </a:rPr>
              <a:t>ngày</a:t>
            </a:r>
            <a:r>
              <a:rPr lang="en-US" sz="3200" i="1" dirty="0">
                <a:latin typeface="Century Schoolbook" panose="02040604050505020304" pitchFamily="18" charset="0"/>
              </a:rPr>
              <a:t> 30/10/2020 </a:t>
            </a:r>
            <a:r>
              <a:rPr lang="en-US" sz="3200" i="1" dirty="0" err="1">
                <a:latin typeface="Century Schoolbook" panose="02040604050505020304" pitchFamily="18" charset="0"/>
              </a:rPr>
              <a:t>của</a:t>
            </a:r>
            <a:r>
              <a:rPr lang="en-US" sz="3200" i="1" dirty="0">
                <a:latin typeface="Century Schoolbook" panose="02040604050505020304" pitchFamily="18" charset="0"/>
              </a:rPr>
              <a:t> Ban </a:t>
            </a:r>
            <a:r>
              <a:rPr lang="en-US" sz="3200" i="1" dirty="0" err="1">
                <a:latin typeface="Century Schoolbook" panose="02040604050505020304" pitchFamily="18" charset="0"/>
              </a:rPr>
              <a:t>Tổ</a:t>
            </a:r>
            <a:r>
              <a:rPr lang="en-US" sz="3200" i="1" dirty="0">
                <a:latin typeface="Century Schoolbook" panose="02040604050505020304" pitchFamily="18" charset="0"/>
              </a:rPr>
              <a:t> </a:t>
            </a:r>
            <a:r>
              <a:rPr lang="en-US" sz="3200" i="1" dirty="0" err="1">
                <a:latin typeface="Century Schoolbook" panose="02040604050505020304" pitchFamily="18" charset="0"/>
              </a:rPr>
              <a:t>chức</a:t>
            </a:r>
            <a:r>
              <a:rPr lang="en-US" sz="3200" i="1" dirty="0">
                <a:latin typeface="Century Schoolbook" panose="02040604050505020304" pitchFamily="18" charset="0"/>
              </a:rPr>
              <a:t> </a:t>
            </a:r>
            <a:r>
              <a:rPr lang="en-US" sz="3200" i="1" dirty="0" err="1">
                <a:latin typeface="Century Schoolbook" panose="02040604050505020304" pitchFamily="18" charset="0"/>
              </a:rPr>
              <a:t>Trung</a:t>
            </a:r>
            <a:r>
              <a:rPr lang="en-US" sz="3200" i="1" dirty="0">
                <a:latin typeface="Century Schoolbook" panose="02040604050505020304" pitchFamily="18" charset="0"/>
              </a:rPr>
              <a:t> </a:t>
            </a:r>
            <a:r>
              <a:rPr lang="vi-VN" sz="3200" i="1" dirty="0"/>
              <a:t>ươ</a:t>
            </a:r>
            <a:r>
              <a:rPr lang="en-US" sz="3200" i="1" dirty="0">
                <a:latin typeface="Century Schoolbook" panose="02040604050505020304" pitchFamily="18" charset="0"/>
              </a:rPr>
              <a:t>ng </a:t>
            </a:r>
            <a:r>
              <a:rPr lang="en-US" sz="3200" i="1" dirty="0" err="1">
                <a:latin typeface="Century Schoolbook" panose="02040604050505020304" pitchFamily="18" charset="0"/>
              </a:rPr>
              <a:t>thực</a:t>
            </a:r>
            <a:r>
              <a:rPr lang="en-US" sz="3200" i="1" dirty="0">
                <a:latin typeface="Century Schoolbook" panose="02040604050505020304" pitchFamily="18" charset="0"/>
              </a:rPr>
              <a:t> </a:t>
            </a:r>
            <a:r>
              <a:rPr lang="en-US" sz="3200" i="1" dirty="0" err="1">
                <a:latin typeface="Century Schoolbook" panose="02040604050505020304" pitchFamily="18" charset="0"/>
              </a:rPr>
              <a:t>hiện</a:t>
            </a:r>
            <a:r>
              <a:rPr lang="en-US" sz="3200" i="1" dirty="0">
                <a:latin typeface="Century Schoolbook" panose="02040604050505020304" pitchFamily="18" charset="0"/>
              </a:rPr>
              <a:t> </a:t>
            </a:r>
            <a:r>
              <a:rPr lang="en-US" sz="3200" i="1" dirty="0" err="1">
                <a:latin typeface="Century Schoolbook" panose="02040604050505020304" pitchFamily="18" charset="0"/>
              </a:rPr>
              <a:t>một</a:t>
            </a:r>
            <a:r>
              <a:rPr lang="en-US" sz="3200" i="1" dirty="0">
                <a:latin typeface="Century Schoolbook" panose="02040604050505020304" pitchFamily="18" charset="0"/>
              </a:rPr>
              <a:t> </a:t>
            </a:r>
            <a:r>
              <a:rPr lang="en-US" sz="3200" i="1" dirty="0" err="1">
                <a:latin typeface="Century Schoolbook" panose="02040604050505020304" pitchFamily="18" charset="0"/>
              </a:rPr>
              <a:t>số</a:t>
            </a:r>
            <a:r>
              <a:rPr lang="en-US" sz="3200" i="1" dirty="0">
                <a:latin typeface="Century Schoolbook" panose="02040604050505020304" pitchFamily="18" charset="0"/>
              </a:rPr>
              <a:t> </a:t>
            </a:r>
            <a:r>
              <a:rPr lang="en-US" sz="3200" i="1" dirty="0" err="1">
                <a:latin typeface="Century Schoolbook" panose="02040604050505020304" pitchFamily="18" charset="0"/>
              </a:rPr>
              <a:t>nội</a:t>
            </a:r>
            <a:r>
              <a:rPr lang="en-US" sz="3200" i="1" dirty="0">
                <a:latin typeface="Century Schoolbook" panose="02040604050505020304" pitchFamily="18" charset="0"/>
              </a:rPr>
              <a:t> dung </a:t>
            </a:r>
            <a:r>
              <a:rPr lang="en-US" sz="3200" i="1" dirty="0" err="1">
                <a:latin typeface="Century Schoolbook" panose="02040604050505020304" pitchFamily="18" charset="0"/>
              </a:rPr>
              <a:t>trong</a:t>
            </a:r>
            <a:r>
              <a:rPr lang="en-US" sz="3200" i="1" dirty="0">
                <a:latin typeface="Century Schoolbook" panose="02040604050505020304" pitchFamily="18" charset="0"/>
              </a:rPr>
              <a:t> </a:t>
            </a:r>
            <a:r>
              <a:rPr lang="en-US" sz="3200" i="1" dirty="0" err="1">
                <a:latin typeface="Century Schoolbook" panose="02040604050505020304" pitchFamily="18" charset="0"/>
              </a:rPr>
              <a:t>Quyết</a:t>
            </a:r>
            <a:r>
              <a:rPr lang="en-US" sz="3200" i="1" dirty="0">
                <a:latin typeface="Century Schoolbook" panose="02040604050505020304" pitchFamily="18" charset="0"/>
              </a:rPr>
              <a:t> </a:t>
            </a:r>
            <a:r>
              <a:rPr lang="en-US" sz="3200" i="1" dirty="0" err="1">
                <a:latin typeface="Century Schoolbook" panose="02040604050505020304" pitchFamily="18" charset="0"/>
              </a:rPr>
              <a:t>định</a:t>
            </a:r>
            <a:r>
              <a:rPr lang="en-US" sz="3200" i="1" dirty="0">
                <a:latin typeface="Century Schoolbook" panose="02040604050505020304" pitchFamily="18" charset="0"/>
              </a:rPr>
              <a:t> </a:t>
            </a:r>
            <a:r>
              <a:rPr lang="en-US" sz="3200" i="1" dirty="0" err="1">
                <a:latin typeface="Century Schoolbook" panose="02040604050505020304" pitchFamily="18" charset="0"/>
              </a:rPr>
              <a:t>số</a:t>
            </a:r>
            <a:r>
              <a:rPr lang="en-US" sz="3200" i="1" dirty="0">
                <a:latin typeface="Century Schoolbook" panose="02040604050505020304" pitchFamily="18" charset="0"/>
              </a:rPr>
              <a:t> 213-QĐ/TW </a:t>
            </a:r>
            <a:r>
              <a:rPr lang="en-US" sz="3200" i="1" dirty="0" err="1">
                <a:latin typeface="Century Schoolbook" panose="02040604050505020304" pitchFamily="18" charset="0"/>
              </a:rPr>
              <a:t>của</a:t>
            </a:r>
            <a:r>
              <a:rPr lang="en-US" sz="3200" i="1" dirty="0">
                <a:latin typeface="Century Schoolbook" panose="02040604050505020304" pitchFamily="18" charset="0"/>
              </a:rPr>
              <a:t> </a:t>
            </a:r>
            <a:r>
              <a:rPr lang="en-US" sz="3200" i="1" dirty="0" err="1">
                <a:latin typeface="Century Schoolbook" panose="02040604050505020304" pitchFamily="18" charset="0"/>
              </a:rPr>
              <a:t>Bộ</a:t>
            </a:r>
            <a:r>
              <a:rPr lang="en-US" sz="3200" i="1" dirty="0">
                <a:latin typeface="Century Schoolbook" panose="02040604050505020304" pitchFamily="18" charset="0"/>
              </a:rPr>
              <a:t> </a:t>
            </a:r>
            <a:r>
              <a:rPr lang="en-US" sz="3200" i="1" dirty="0" err="1">
                <a:latin typeface="Century Schoolbook" panose="02040604050505020304" pitchFamily="18" charset="0"/>
              </a:rPr>
              <a:t>Chính</a:t>
            </a:r>
            <a:r>
              <a:rPr lang="en-US" sz="3200" i="1" dirty="0">
                <a:latin typeface="Century Schoolbook" panose="02040604050505020304" pitchFamily="18" charset="0"/>
              </a:rPr>
              <a:t> </a:t>
            </a:r>
            <a:r>
              <a:rPr lang="en-US" sz="3200" i="1" dirty="0" err="1">
                <a:latin typeface="Century Schoolbook" panose="02040604050505020304" pitchFamily="18" charset="0"/>
              </a:rPr>
              <a:t>trị</a:t>
            </a:r>
            <a:r>
              <a:rPr lang="en-US" sz="3200" i="1" dirty="0">
                <a:latin typeface="Century Schoolbook" panose="02040604050505020304" pitchFamily="18" charset="0"/>
              </a:rPr>
              <a:t> </a:t>
            </a:r>
            <a:r>
              <a:rPr lang="en-US" sz="3200" i="1" dirty="0" err="1">
                <a:latin typeface="Century Schoolbook" panose="02040604050505020304" pitchFamily="18" charset="0"/>
              </a:rPr>
              <a:t>về</a:t>
            </a:r>
            <a:r>
              <a:rPr lang="en-US" sz="3200" i="1" dirty="0">
                <a:latin typeface="Century Schoolbook" panose="02040604050505020304" pitchFamily="18" charset="0"/>
              </a:rPr>
              <a:t> </a:t>
            </a:r>
            <a:r>
              <a:rPr lang="en-US" sz="3200" i="1" dirty="0" err="1">
                <a:latin typeface="Century Schoolbook" panose="02040604050505020304" pitchFamily="18" charset="0"/>
              </a:rPr>
              <a:t>trách</a:t>
            </a:r>
            <a:r>
              <a:rPr lang="en-US" sz="3200" i="1" dirty="0">
                <a:latin typeface="Century Schoolbook" panose="02040604050505020304" pitchFamily="18" charset="0"/>
              </a:rPr>
              <a:t> </a:t>
            </a:r>
            <a:r>
              <a:rPr lang="en-US" sz="3200" i="1" dirty="0" err="1">
                <a:latin typeface="Century Schoolbook" panose="02040604050505020304" pitchFamily="18" charset="0"/>
              </a:rPr>
              <a:t>nhiệm</a:t>
            </a:r>
            <a:r>
              <a:rPr lang="en-US" sz="3200" i="1" dirty="0">
                <a:latin typeface="Century Schoolbook" panose="02040604050505020304" pitchFamily="18" charset="0"/>
              </a:rPr>
              <a:t> </a:t>
            </a:r>
            <a:r>
              <a:rPr lang="en-US" sz="3200" i="1" dirty="0" err="1">
                <a:latin typeface="Century Schoolbook" panose="02040604050505020304" pitchFamily="18" charset="0"/>
              </a:rPr>
              <a:t>của</a:t>
            </a:r>
            <a:r>
              <a:rPr lang="en-US" sz="3200" i="1" dirty="0">
                <a:latin typeface="Century Schoolbook" panose="02040604050505020304" pitchFamily="18" charset="0"/>
              </a:rPr>
              <a:t> </a:t>
            </a:r>
            <a:r>
              <a:rPr lang="en-US" sz="3200" i="1" dirty="0" err="1">
                <a:latin typeface="Century Schoolbook" panose="02040604050505020304" pitchFamily="18" charset="0"/>
              </a:rPr>
              <a:t>đảng</a:t>
            </a:r>
            <a:r>
              <a:rPr lang="en-US" sz="3200" i="1" dirty="0">
                <a:latin typeface="Century Schoolbook" panose="02040604050505020304" pitchFamily="18" charset="0"/>
              </a:rPr>
              <a:t> </a:t>
            </a:r>
            <a:r>
              <a:rPr lang="en-US" sz="3200" i="1" dirty="0" err="1">
                <a:latin typeface="Century Schoolbook" panose="02040604050505020304" pitchFamily="18" charset="0"/>
              </a:rPr>
              <a:t>viên</a:t>
            </a:r>
            <a:r>
              <a:rPr lang="en-US" sz="3200" i="1" dirty="0">
                <a:latin typeface="Century Schoolbook" panose="02040604050505020304" pitchFamily="18" charset="0"/>
              </a:rPr>
              <a:t> </a:t>
            </a:r>
            <a:r>
              <a:rPr lang="en-US" sz="3200" i="1" dirty="0" err="1">
                <a:latin typeface="Century Schoolbook" panose="02040604050505020304" pitchFamily="18" charset="0"/>
              </a:rPr>
              <a:t>đang</a:t>
            </a:r>
            <a:r>
              <a:rPr lang="en-US" sz="3200" i="1" dirty="0">
                <a:latin typeface="Century Schoolbook" panose="02040604050505020304" pitchFamily="18" charset="0"/>
              </a:rPr>
              <a:t> </a:t>
            </a:r>
            <a:r>
              <a:rPr lang="en-US" sz="3200" i="1" dirty="0" err="1">
                <a:latin typeface="Century Schoolbook" panose="02040604050505020304" pitchFamily="18" charset="0"/>
              </a:rPr>
              <a:t>công</a:t>
            </a:r>
            <a:r>
              <a:rPr lang="en-US" sz="3200" i="1" dirty="0">
                <a:latin typeface="Century Schoolbook" panose="02040604050505020304" pitchFamily="18" charset="0"/>
              </a:rPr>
              <a:t> </a:t>
            </a:r>
            <a:r>
              <a:rPr lang="en-US" sz="3200" i="1" dirty="0" err="1">
                <a:latin typeface="Century Schoolbook" panose="02040604050505020304" pitchFamily="18" charset="0"/>
              </a:rPr>
              <a:t>tác</a:t>
            </a:r>
            <a:r>
              <a:rPr lang="en-US" sz="3200" i="1" dirty="0">
                <a:latin typeface="Century Schoolbook" panose="02040604050505020304" pitchFamily="18" charset="0"/>
              </a:rPr>
              <a:t> </a:t>
            </a:r>
            <a:r>
              <a:rPr lang="en-US" sz="3200" i="1" dirty="0" err="1">
                <a:latin typeface="Century Schoolbook" panose="02040604050505020304" pitchFamily="18" charset="0"/>
              </a:rPr>
              <a:t>th</a:t>
            </a:r>
            <a:r>
              <a:rPr lang="vi-VN" sz="3200" i="1" dirty="0"/>
              <a:t>ường</a:t>
            </a:r>
            <a:r>
              <a:rPr lang="en-US" sz="3200" i="1" dirty="0">
                <a:latin typeface="Century Schoolbook" panose="02040604050505020304" pitchFamily="18" charset="0"/>
              </a:rPr>
              <a:t> </a:t>
            </a:r>
            <a:r>
              <a:rPr lang="en-US" sz="3200" i="1" dirty="0" err="1">
                <a:latin typeface="Century Schoolbook" panose="02040604050505020304" pitchFamily="18" charset="0"/>
              </a:rPr>
              <a:t>xuyên</a:t>
            </a:r>
            <a:r>
              <a:rPr lang="en-US" sz="3200" i="1" dirty="0">
                <a:latin typeface="Century Schoolbook" panose="02040604050505020304" pitchFamily="18" charset="0"/>
              </a:rPr>
              <a:t> </a:t>
            </a:r>
            <a:r>
              <a:rPr lang="en-US" sz="3200" i="1" dirty="0" err="1">
                <a:latin typeface="Century Schoolbook" panose="02040604050505020304" pitchFamily="18" charset="0"/>
              </a:rPr>
              <a:t>giữ</a:t>
            </a:r>
            <a:r>
              <a:rPr lang="en-US" sz="3200" i="1" dirty="0">
                <a:latin typeface="Century Schoolbook" panose="02040604050505020304" pitchFamily="18" charset="0"/>
              </a:rPr>
              <a:t> </a:t>
            </a:r>
            <a:r>
              <a:rPr lang="en-US" sz="3200" i="1" dirty="0" err="1">
                <a:latin typeface="Century Schoolbook" panose="02040604050505020304" pitchFamily="18" charset="0"/>
              </a:rPr>
              <a:t>mối</a:t>
            </a:r>
            <a:r>
              <a:rPr lang="en-US" sz="3200" i="1" dirty="0">
                <a:latin typeface="Century Schoolbook" panose="02040604050505020304" pitchFamily="18" charset="0"/>
              </a:rPr>
              <a:t> </a:t>
            </a:r>
            <a:r>
              <a:rPr lang="en-US" sz="3200" i="1" dirty="0" err="1">
                <a:latin typeface="Century Schoolbook" panose="02040604050505020304" pitchFamily="18" charset="0"/>
              </a:rPr>
              <a:t>liên</a:t>
            </a:r>
            <a:r>
              <a:rPr lang="en-US" sz="3200" i="1" dirty="0">
                <a:latin typeface="Century Schoolbook" panose="02040604050505020304" pitchFamily="18" charset="0"/>
              </a:rPr>
              <a:t> </a:t>
            </a:r>
            <a:r>
              <a:rPr lang="en-US" sz="3200" i="1" dirty="0" err="1">
                <a:latin typeface="Century Schoolbook" panose="02040604050505020304" pitchFamily="18" charset="0"/>
              </a:rPr>
              <a:t>hệ</a:t>
            </a:r>
            <a:r>
              <a:rPr lang="en-US" sz="3200" i="1" dirty="0">
                <a:latin typeface="Century Schoolbook" panose="02040604050505020304" pitchFamily="18" charset="0"/>
              </a:rPr>
              <a:t> </a:t>
            </a:r>
            <a:r>
              <a:rPr lang="en-US" sz="3200" i="1" dirty="0" err="1">
                <a:latin typeface="Century Schoolbook" panose="02040604050505020304" pitchFamily="18" charset="0"/>
              </a:rPr>
              <a:t>với</a:t>
            </a:r>
            <a:r>
              <a:rPr lang="en-US" sz="3200" i="1" dirty="0">
                <a:latin typeface="Century Schoolbook" panose="02040604050505020304" pitchFamily="18" charset="0"/>
              </a:rPr>
              <a:t> </a:t>
            </a:r>
            <a:r>
              <a:rPr lang="en-US" sz="3200" i="1" dirty="0" err="1">
                <a:latin typeface="Century Schoolbook" panose="02040604050505020304" pitchFamily="18" charset="0"/>
              </a:rPr>
              <a:t>tổ</a:t>
            </a:r>
            <a:r>
              <a:rPr lang="en-US" sz="3200" i="1" dirty="0">
                <a:latin typeface="Century Schoolbook" panose="02040604050505020304" pitchFamily="18" charset="0"/>
              </a:rPr>
              <a:t> </a:t>
            </a:r>
            <a:r>
              <a:rPr lang="en-US" sz="3200" i="1" dirty="0" err="1">
                <a:latin typeface="Century Schoolbook" panose="02040604050505020304" pitchFamily="18" charset="0"/>
              </a:rPr>
              <a:t>chức</a:t>
            </a:r>
            <a:r>
              <a:rPr lang="en-US" sz="3200" i="1" dirty="0">
                <a:latin typeface="Century Schoolbook" panose="02040604050505020304" pitchFamily="18" charset="0"/>
              </a:rPr>
              <a:t> </a:t>
            </a:r>
            <a:r>
              <a:rPr lang="en-US" sz="3200" i="1" dirty="0" err="1">
                <a:latin typeface="Century Schoolbook" panose="02040604050505020304" pitchFamily="18" charset="0"/>
              </a:rPr>
              <a:t>đảng</a:t>
            </a:r>
            <a:r>
              <a:rPr lang="en-US" sz="3200" i="1" dirty="0">
                <a:latin typeface="Century Schoolbook" panose="02040604050505020304" pitchFamily="18" charset="0"/>
              </a:rPr>
              <a:t> </a:t>
            </a:r>
            <a:r>
              <a:rPr lang="en-US" sz="3200" i="1" dirty="0" err="1">
                <a:latin typeface="Century Schoolbook" panose="02040604050505020304" pitchFamily="18" charset="0"/>
              </a:rPr>
              <a:t>và</a:t>
            </a:r>
            <a:r>
              <a:rPr lang="en-US" sz="3200" i="1" dirty="0">
                <a:latin typeface="Century Schoolbook" panose="02040604050505020304" pitchFamily="18" charset="0"/>
              </a:rPr>
              <a:t> </a:t>
            </a:r>
            <a:r>
              <a:rPr lang="en-US" sz="3200" i="1" dirty="0" err="1">
                <a:latin typeface="Century Schoolbook" panose="02040604050505020304" pitchFamily="18" charset="0"/>
              </a:rPr>
              <a:t>nhân</a:t>
            </a:r>
            <a:r>
              <a:rPr lang="en-US" sz="3200" i="1" dirty="0">
                <a:latin typeface="Century Schoolbook" panose="02040604050505020304" pitchFamily="18" charset="0"/>
              </a:rPr>
              <a:t> </a:t>
            </a:r>
            <a:r>
              <a:rPr lang="en-US" sz="3200" i="1" dirty="0" err="1">
                <a:latin typeface="Century Schoolbook" panose="02040604050505020304" pitchFamily="18" charset="0"/>
              </a:rPr>
              <a:t>dân</a:t>
            </a:r>
            <a:r>
              <a:rPr lang="en-US" sz="3200" i="1" dirty="0">
                <a:latin typeface="Century Schoolbook" panose="02040604050505020304" pitchFamily="18" charset="0"/>
              </a:rPr>
              <a:t> n</a:t>
            </a:r>
            <a:r>
              <a:rPr lang="vi-VN" sz="3200" i="1" dirty="0"/>
              <a:t>ơ</a:t>
            </a:r>
            <a:r>
              <a:rPr lang="en-US" sz="3200" i="1" dirty="0" err="1">
                <a:latin typeface="Century Schoolbook" panose="02040604050505020304" pitchFamily="18" charset="0"/>
              </a:rPr>
              <a:t>i</a:t>
            </a:r>
            <a:r>
              <a:rPr lang="en-US" sz="3200" i="1" dirty="0">
                <a:latin typeface="Century Schoolbook" panose="02040604050505020304" pitchFamily="18" charset="0"/>
              </a:rPr>
              <a:t> c</a:t>
            </a:r>
            <a:r>
              <a:rPr lang="vi-VN" sz="3200" i="1" dirty="0"/>
              <a:t>ư</a:t>
            </a:r>
            <a:r>
              <a:rPr lang="en-US" sz="3200" i="1" dirty="0">
                <a:latin typeface="Century Schoolbook" panose="02040604050505020304" pitchFamily="18" charset="0"/>
              </a:rPr>
              <a:t> </a:t>
            </a:r>
            <a:r>
              <a:rPr lang="en-US" sz="3200" i="1" dirty="0" err="1">
                <a:latin typeface="Century Schoolbook" panose="02040604050505020304" pitchFamily="18" charset="0"/>
              </a:rPr>
              <a:t>trú</a:t>
            </a:r>
            <a:r>
              <a:rPr lang="en-US" sz="3200" i="1" dirty="0">
                <a:latin typeface="Century Schoolbook" panose="02040604050505020304" pitchFamily="18" charset="0"/>
              </a:rPr>
              <a:t>.</a:t>
            </a:r>
          </a:p>
        </p:txBody>
      </p:sp>
    </p:spTree>
    <p:extLst>
      <p:ext uri="{BB962C8B-B14F-4D97-AF65-F5344CB8AC3E}">
        <p14:creationId xmlns:p14="http://schemas.microsoft.com/office/powerpoint/2010/main" val="2092979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edge">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ED8E6-66AF-4869-85AA-E99823340E4C}"/>
              </a:ext>
            </a:extLst>
          </p:cNvPr>
          <p:cNvSpPr>
            <a:spLocks noGrp="1"/>
          </p:cNvSpPr>
          <p:nvPr>
            <p:ph type="title"/>
          </p:nvPr>
        </p:nvSpPr>
        <p:spPr>
          <a:xfrm>
            <a:off x="151606" y="533400"/>
            <a:ext cx="12038807" cy="1020763"/>
          </a:xfrm>
        </p:spPr>
        <p:txBody>
          <a:bodyPr/>
          <a:lstStyle/>
          <a:p>
            <a:r>
              <a:rPr lang="en-US" sz="3200" b="1" dirty="0">
                <a:latin typeface="+mn-lt"/>
              </a:rPr>
              <a:t>1. </a:t>
            </a:r>
            <a:r>
              <a:rPr lang="vi-VN" sz="3200" b="1" dirty="0">
                <a:latin typeface="+mn-lt"/>
              </a:rPr>
              <a:t>Đảng viên đang công tác, học tập trong điều kiện đặc thù giữ mối liên hệ với tổ chức đảng và nhân dân nơi cư trú</a:t>
            </a:r>
            <a:endParaRPr lang="en-US" sz="3200" dirty="0">
              <a:latin typeface="+mn-lt"/>
            </a:endParaRPr>
          </a:p>
        </p:txBody>
      </p:sp>
      <p:sp>
        <p:nvSpPr>
          <p:cNvPr id="4" name="Title 1">
            <a:extLst>
              <a:ext uri="{FF2B5EF4-FFF2-40B4-BE49-F238E27FC236}">
                <a16:creationId xmlns:a16="http://schemas.microsoft.com/office/drawing/2014/main" id="{32601614-6A37-4476-9BA0-1052F3CCF06F}"/>
              </a:ext>
            </a:extLst>
          </p:cNvPr>
          <p:cNvSpPr txBox="1">
            <a:spLocks/>
          </p:cNvSpPr>
          <p:nvPr/>
        </p:nvSpPr>
        <p:spPr bwMode="auto">
          <a:xfrm>
            <a:off x="151606" y="1570037"/>
            <a:ext cx="12038807"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r>
              <a:rPr lang="en-US" sz="3200" b="1" dirty="0">
                <a:latin typeface="+mn-lt"/>
              </a:rPr>
              <a:t>1.1.  </a:t>
            </a:r>
            <a:r>
              <a:rPr lang="vi-VN" sz="3200" b="1" dirty="0">
                <a:latin typeface="+mn-lt"/>
              </a:rPr>
              <a:t>Đảng viên </a:t>
            </a:r>
            <a:r>
              <a:rPr lang="en-US" sz="3200" b="1" dirty="0" err="1">
                <a:latin typeface="+mn-lt"/>
              </a:rPr>
              <a:t>giới</a:t>
            </a:r>
            <a:r>
              <a:rPr lang="en-US" sz="3200" b="1" dirty="0">
                <a:latin typeface="+mn-lt"/>
              </a:rPr>
              <a:t> </a:t>
            </a:r>
            <a:r>
              <a:rPr lang="en-US" sz="3200" b="1" dirty="0" err="1">
                <a:latin typeface="+mn-lt"/>
              </a:rPr>
              <a:t>thiệu</a:t>
            </a:r>
            <a:r>
              <a:rPr lang="en-US" sz="3200" b="1" dirty="0">
                <a:latin typeface="+mn-lt"/>
              </a:rPr>
              <a:t> </a:t>
            </a:r>
            <a:r>
              <a:rPr lang="en-US" sz="3200" b="1" dirty="0" err="1">
                <a:latin typeface="+mn-lt"/>
              </a:rPr>
              <a:t>nh</a:t>
            </a:r>
            <a:r>
              <a:rPr lang="vi-VN" sz="3200" b="1" dirty="0">
                <a:latin typeface="+mn-lt"/>
              </a:rPr>
              <a:t>ư</a:t>
            </a:r>
            <a:r>
              <a:rPr lang="en-US" sz="3200" b="1" dirty="0">
                <a:latin typeface="+mn-lt"/>
              </a:rPr>
              <a:t>ng đ</a:t>
            </a:r>
            <a:r>
              <a:rPr lang="vi-VN" sz="3200" b="1" dirty="0">
                <a:latin typeface="+mn-lt"/>
              </a:rPr>
              <a:t>ược</a:t>
            </a:r>
            <a:r>
              <a:rPr lang="en-US" sz="3200" b="1" dirty="0">
                <a:latin typeface="+mn-lt"/>
              </a:rPr>
              <a:t> </a:t>
            </a:r>
            <a:r>
              <a:rPr lang="en-US" sz="3200" b="1" dirty="0" err="1">
                <a:latin typeface="+mn-lt"/>
              </a:rPr>
              <a:t>miễn</a:t>
            </a:r>
            <a:r>
              <a:rPr lang="en-US" sz="3200" b="1" dirty="0">
                <a:latin typeface="+mn-lt"/>
              </a:rPr>
              <a:t> </a:t>
            </a:r>
            <a:r>
              <a:rPr lang="en-US" sz="3200" b="1" dirty="0" err="1">
                <a:latin typeface="+mn-lt"/>
              </a:rPr>
              <a:t>sinh</a:t>
            </a:r>
            <a:r>
              <a:rPr lang="en-US" sz="3200" b="1" dirty="0">
                <a:latin typeface="+mn-lt"/>
              </a:rPr>
              <a:t> </a:t>
            </a:r>
            <a:r>
              <a:rPr lang="en-US" sz="3200" b="1" dirty="0" err="1">
                <a:latin typeface="+mn-lt"/>
              </a:rPr>
              <a:t>hoạt</a:t>
            </a:r>
            <a:r>
              <a:rPr lang="en-US" sz="3200" b="1" dirty="0">
                <a:latin typeface="+mn-lt"/>
              </a:rPr>
              <a:t> n</a:t>
            </a:r>
            <a:r>
              <a:rPr lang="vi-VN" sz="3200" b="1" dirty="0">
                <a:latin typeface="+mn-lt"/>
              </a:rPr>
              <a:t>ơ</a:t>
            </a:r>
            <a:r>
              <a:rPr lang="en-US" sz="3200" b="1" dirty="0" err="1">
                <a:latin typeface="+mn-lt"/>
              </a:rPr>
              <a:t>i</a:t>
            </a:r>
            <a:r>
              <a:rPr lang="en-US" sz="3200" b="1" dirty="0">
                <a:latin typeface="+mn-lt"/>
              </a:rPr>
              <a:t> c</a:t>
            </a:r>
            <a:r>
              <a:rPr lang="vi-VN" sz="3200" b="1" dirty="0">
                <a:latin typeface="+mn-lt"/>
              </a:rPr>
              <a:t>ư</a:t>
            </a:r>
            <a:r>
              <a:rPr lang="en-US" sz="3200" b="1" dirty="0">
                <a:latin typeface="+mn-lt"/>
              </a:rPr>
              <a:t> </a:t>
            </a:r>
            <a:r>
              <a:rPr lang="en-US" sz="3200" b="1" dirty="0" err="1">
                <a:latin typeface="+mn-lt"/>
              </a:rPr>
              <a:t>trú</a:t>
            </a:r>
            <a:endParaRPr lang="en-US" sz="3200" dirty="0">
              <a:latin typeface="+mn-lt"/>
            </a:endParaRPr>
          </a:p>
        </p:txBody>
      </p:sp>
      <p:sp>
        <p:nvSpPr>
          <p:cNvPr id="5" name="Rectangle 4">
            <a:extLst>
              <a:ext uri="{FF2B5EF4-FFF2-40B4-BE49-F238E27FC236}">
                <a16:creationId xmlns:a16="http://schemas.microsoft.com/office/drawing/2014/main" id="{757C0E2B-B2D5-4067-82DD-D037B4886017}"/>
              </a:ext>
            </a:extLst>
          </p:cNvPr>
          <p:cNvSpPr/>
          <p:nvPr/>
        </p:nvSpPr>
        <p:spPr>
          <a:xfrm>
            <a:off x="227409" y="2226707"/>
            <a:ext cx="11887200" cy="4555093"/>
          </a:xfrm>
          <a:prstGeom prst="rect">
            <a:avLst/>
          </a:prstGeom>
        </p:spPr>
        <p:txBody>
          <a:bodyPr wrap="square">
            <a:spAutoFit/>
          </a:bodyPr>
          <a:lstStyle/>
          <a:p>
            <a:pPr lvl="0" algn="just"/>
            <a:r>
              <a:rPr lang="en-US" sz="2900" dirty="0">
                <a:latin typeface="Constantia" panose="02030602050306030303" pitchFamily="18" charset="0"/>
              </a:rPr>
              <a:t>- </a:t>
            </a:r>
            <a:r>
              <a:rPr lang="vi-VN" sz="2900" dirty="0">
                <a:latin typeface="Constantia" panose="02030602050306030303" pitchFamily="18" charset="0"/>
              </a:rPr>
              <a:t>Đảng viên đang công tác trong QĐ</a:t>
            </a:r>
            <a:r>
              <a:rPr lang="en-US" sz="2900" dirty="0">
                <a:latin typeface="Constantia" panose="02030602050306030303" pitchFamily="18" charset="0"/>
              </a:rPr>
              <a:t>ND</a:t>
            </a:r>
            <a:r>
              <a:rPr lang="vi-VN" sz="2900" dirty="0">
                <a:latin typeface="Constantia" panose="02030602050306030303" pitchFamily="18" charset="0"/>
              </a:rPr>
              <a:t> và </a:t>
            </a:r>
            <a:r>
              <a:rPr lang="en-US" sz="2900" dirty="0">
                <a:latin typeface="Constantia" panose="02030602050306030303" pitchFamily="18" charset="0"/>
              </a:rPr>
              <a:t>CAND</a:t>
            </a:r>
            <a:r>
              <a:rPr lang="vi-VN" sz="2900" dirty="0">
                <a:latin typeface="Constantia" panose="02030602050306030303" pitchFamily="18" charset="0"/>
              </a:rPr>
              <a:t> do điều kiện công tác xa nhà hoặc do yêu cầu, nhiệm vụ phải ở tập trung tại doanh trại, nhà công vụ ngoài giờ làm việc hằng ngày không thường xuyên về nơi cư trú.</a:t>
            </a:r>
            <a:endParaRPr lang="en-US" sz="2900" dirty="0">
              <a:latin typeface="Constantia" panose="02030602050306030303" pitchFamily="18" charset="0"/>
            </a:endParaRPr>
          </a:p>
          <a:p>
            <a:pPr lvl="0" algn="just"/>
            <a:r>
              <a:rPr lang="en-US" sz="2900" dirty="0">
                <a:latin typeface="Constantia" panose="02030602050306030303" pitchFamily="18" charset="0"/>
              </a:rPr>
              <a:t>- </a:t>
            </a:r>
            <a:r>
              <a:rPr lang="vi-VN" sz="2900" dirty="0">
                <a:latin typeface="Constantia" panose="02030602050306030303" pitchFamily="18" charset="0"/>
              </a:rPr>
              <a:t>Đảng viên công tác tại một số cơ quan, đơn vị trong nước, các loại hình doanh nghiệp nhưng thường xuyên đi làm việc xa nơi cư trú, lưu động; đảng viên là cán bộ điều động, luân chuyển ở nhà công vụ, tập thể cơ quan không thường xuyên về nơi cư trú.</a:t>
            </a:r>
            <a:endParaRPr lang="en-US" sz="2900" dirty="0">
              <a:latin typeface="Constantia" panose="02030602050306030303" pitchFamily="18" charset="0"/>
            </a:endParaRPr>
          </a:p>
          <a:p>
            <a:pPr lvl="0" algn="just"/>
            <a:r>
              <a:rPr lang="en-US" sz="2900" dirty="0">
                <a:latin typeface="Constantia" panose="02030602050306030303" pitchFamily="18" charset="0"/>
              </a:rPr>
              <a:t>- </a:t>
            </a:r>
            <a:r>
              <a:rPr lang="vi-VN" sz="2900" dirty="0">
                <a:latin typeface="Constantia" panose="02030602050306030303" pitchFamily="18" charset="0"/>
              </a:rPr>
              <a:t>Đảng viên là cán bộ, công chức, viên chức đi học tập trung 12 tháng trong năm; đảng viên là học sinh, sinh viên đi học xa nhà không thường xuyên về nơi cư trú.</a:t>
            </a:r>
            <a:endParaRPr lang="en-US" sz="2900" dirty="0">
              <a:latin typeface="Constantia" panose="02030602050306030303" pitchFamily="18" charset="0"/>
            </a:endParaRPr>
          </a:p>
        </p:txBody>
      </p:sp>
    </p:spTree>
    <p:extLst>
      <p:ext uri="{BB962C8B-B14F-4D97-AF65-F5344CB8AC3E}">
        <p14:creationId xmlns:p14="http://schemas.microsoft.com/office/powerpoint/2010/main" val="411181978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E9FC-F675-4D6B-A380-0A9292677097}"/>
              </a:ext>
            </a:extLst>
          </p:cNvPr>
          <p:cNvSpPr>
            <a:spLocks noGrp="1"/>
          </p:cNvSpPr>
          <p:nvPr>
            <p:ph type="title"/>
          </p:nvPr>
        </p:nvSpPr>
        <p:spPr>
          <a:xfrm>
            <a:off x="76199" y="1600201"/>
            <a:ext cx="12038807" cy="4267200"/>
          </a:xfrm>
        </p:spPr>
        <p:txBody>
          <a:bodyPr/>
          <a:lstStyle/>
          <a:p>
            <a:pPr algn="just"/>
            <a:r>
              <a:rPr lang="vi-VN" sz="4500" dirty="0">
                <a:latin typeface="+mn-lt"/>
              </a:rPr>
              <a:t>Các đảng viên nêu trên thực hiện trách nhiệm tại Khoản 1, Điều 1 và nhiệm vụ tại Khoản 1,2, 5, 6, 7, Điều 2 Quy định 213. Không lấy ý kiến nhận xét định kỳ hằng năm; chỉ lấy ý kiến nhận xét khi cần thiết </a:t>
            </a:r>
            <a:r>
              <a:rPr lang="vi-VN" sz="4500" i="1" dirty="0">
                <a:latin typeface="+mn-lt"/>
              </a:rPr>
              <a:t>(thực hiện quy trình công tác cán bộ, khen thưởng, kỷ luật...).</a:t>
            </a:r>
            <a:endParaRPr lang="en-US" sz="4500" dirty="0">
              <a:latin typeface="+mn-lt"/>
            </a:endParaRPr>
          </a:p>
        </p:txBody>
      </p:sp>
    </p:spTree>
    <p:extLst>
      <p:ext uri="{BB962C8B-B14F-4D97-AF65-F5344CB8AC3E}">
        <p14:creationId xmlns:p14="http://schemas.microsoft.com/office/powerpoint/2010/main" val="77601782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F0596-EE3B-4F25-9BA2-B8026742BACD}"/>
              </a:ext>
            </a:extLst>
          </p:cNvPr>
          <p:cNvSpPr>
            <a:spLocks noGrp="1"/>
          </p:cNvSpPr>
          <p:nvPr>
            <p:ph type="title"/>
          </p:nvPr>
        </p:nvSpPr>
        <p:spPr>
          <a:xfrm>
            <a:off x="532606" y="533400"/>
            <a:ext cx="11811000" cy="563563"/>
          </a:xfrm>
        </p:spPr>
        <p:txBody>
          <a:bodyPr/>
          <a:lstStyle/>
          <a:p>
            <a:r>
              <a:rPr lang="en-US" sz="3100" b="1" i="1" dirty="0">
                <a:latin typeface="Constantia" panose="02030602050306030303" pitchFamily="18" charset="0"/>
              </a:rPr>
              <a:t>1.2. </a:t>
            </a:r>
            <a:r>
              <a:rPr lang="vi-VN" sz="3100" b="1" i="1" dirty="0">
                <a:latin typeface="Constantia" panose="02030602050306030303" pitchFamily="18" charset="0"/>
              </a:rPr>
              <a:t>Đảng viên được miễn giới thiệu về tổ chức đảng nơi cư trú</a:t>
            </a:r>
            <a:endParaRPr lang="en-US" sz="3100" dirty="0">
              <a:latin typeface="Constantia" panose="02030602050306030303" pitchFamily="18" charset="0"/>
            </a:endParaRPr>
          </a:p>
        </p:txBody>
      </p:sp>
      <p:sp>
        <p:nvSpPr>
          <p:cNvPr id="6" name="Rectangle 5">
            <a:extLst>
              <a:ext uri="{FF2B5EF4-FFF2-40B4-BE49-F238E27FC236}">
                <a16:creationId xmlns:a16="http://schemas.microsoft.com/office/drawing/2014/main" id="{40C69428-D7A8-475A-B921-8A29E1835A37}"/>
              </a:ext>
            </a:extLst>
          </p:cNvPr>
          <p:cNvSpPr/>
          <p:nvPr/>
        </p:nvSpPr>
        <p:spPr>
          <a:xfrm>
            <a:off x="151606" y="1219200"/>
            <a:ext cx="11811000" cy="5740033"/>
          </a:xfrm>
          <a:prstGeom prst="rect">
            <a:avLst/>
          </a:prstGeom>
        </p:spPr>
        <p:txBody>
          <a:bodyPr wrap="square">
            <a:spAutoFit/>
          </a:bodyPr>
          <a:lstStyle/>
          <a:p>
            <a:pPr indent="254000" algn="just">
              <a:spcAft>
                <a:spcPts val="600"/>
              </a:spcAft>
              <a:tabLst>
                <a:tab pos="544830" algn="l"/>
              </a:tabLst>
            </a:pPr>
            <a:r>
              <a:rPr lang="en-US" sz="3200" dirty="0">
                <a:latin typeface="+mn-lt"/>
                <a:ea typeface="Times New Roman" panose="02020603050405020304" pitchFamily="18" charset="0"/>
              </a:rPr>
              <a:t>- </a:t>
            </a:r>
            <a:r>
              <a:rPr lang="vi-VN" sz="3200" dirty="0">
                <a:solidFill>
                  <a:srgbClr val="000000"/>
                </a:solidFill>
                <a:latin typeface="+mn-lt"/>
                <a:ea typeface="Times New Roman" panose="02020603050405020304" pitchFamily="18" charset="0"/>
              </a:rPr>
              <a:t>Đảng viên công tác trong Quân đội nhân dân và Công an nhân dân thực hiện-nhiệm vụ đặc biệt, phải giữ bí mật về nhân thân; đảng viên ở các đơn vị thường trực sẵn sàng chiến đấu.</a:t>
            </a:r>
            <a:endParaRPr lang="en-US" sz="3200" dirty="0">
              <a:latin typeface="+mn-lt"/>
              <a:ea typeface="Times New Roman" panose="02020603050405020304" pitchFamily="18" charset="0"/>
            </a:endParaRPr>
          </a:p>
          <a:p>
            <a:pPr indent="254000" algn="just">
              <a:spcAft>
                <a:spcPts val="600"/>
              </a:spcAft>
              <a:tabLst>
                <a:tab pos="544830" algn="l"/>
              </a:tabLst>
            </a:pPr>
            <a:r>
              <a:rPr lang="en-US" sz="3200" dirty="0">
                <a:latin typeface="+mn-lt"/>
                <a:ea typeface="Times New Roman" panose="02020603050405020304" pitchFamily="18" charset="0"/>
              </a:rPr>
              <a:t>- </a:t>
            </a:r>
            <a:r>
              <a:rPr lang="vi-VN" sz="3200" dirty="0">
                <a:solidFill>
                  <a:srgbClr val="000000"/>
                </a:solidFill>
                <a:latin typeface="+mn-lt"/>
                <a:ea typeface="Times New Roman" panose="02020603050405020304" pitchFamily="18" charset="0"/>
              </a:rPr>
              <a:t>Đảng viên đang công tác ở vùng sâu, vùng xa, nơi biên giới, hải đảo do yêu cầu nhiệm vụ hằng năm không thường xuyên về nơi cư trú.</a:t>
            </a:r>
            <a:endParaRPr lang="en-US" sz="3200" dirty="0">
              <a:latin typeface="+mn-lt"/>
              <a:ea typeface="Times New Roman" panose="02020603050405020304" pitchFamily="18" charset="0"/>
            </a:endParaRPr>
          </a:p>
          <a:p>
            <a:pPr indent="254000" algn="just">
              <a:spcAft>
                <a:spcPts val="600"/>
              </a:spcAft>
              <a:tabLst>
                <a:tab pos="532130" algn="l"/>
              </a:tabLst>
            </a:pPr>
            <a:r>
              <a:rPr lang="en-US" sz="3200" dirty="0">
                <a:latin typeface="+mn-lt"/>
                <a:ea typeface="Times New Roman" panose="02020603050405020304" pitchFamily="18" charset="0"/>
              </a:rPr>
              <a:t>- </a:t>
            </a:r>
            <a:r>
              <a:rPr lang="vi-VN" sz="3200" dirty="0">
                <a:solidFill>
                  <a:srgbClr val="000000"/>
                </a:solidFill>
                <a:latin typeface="+mn-lt"/>
                <a:ea typeface="Times New Roman" panose="02020603050405020304" pitchFamily="18" charset="0"/>
              </a:rPr>
              <a:t>Đảng viên đang công tác tại các cơ quan ngoại giao, văn phòng đại diện, đơn vị kinh tế ở ngoài nước; đảng viên tham gia lực lượng gìn giữ hòa bình của Liên Hợp Quốc; đảng viên ra ngoài nước lao động, làm việc, học tập 12 tháng trong năm.</a:t>
            </a:r>
            <a:endParaRPr lang="en-US" sz="3200" dirty="0">
              <a:latin typeface="+mn-lt"/>
              <a:ea typeface="Times New Roman" panose="02020603050405020304" pitchFamily="18" charset="0"/>
            </a:endParaRPr>
          </a:p>
          <a:p>
            <a:pPr algn="just"/>
            <a:r>
              <a:rPr lang="en-US" sz="3200" dirty="0">
                <a:solidFill>
                  <a:srgbClr val="000000"/>
                </a:solidFill>
                <a:latin typeface="+mn-lt"/>
                <a:ea typeface="Courier New" panose="02070309020205020404" pitchFamily="49" charset="0"/>
              </a:rPr>
              <a:t>- </a:t>
            </a:r>
            <a:r>
              <a:rPr lang="vi-VN" sz="3200" dirty="0">
                <a:solidFill>
                  <a:srgbClr val="000000"/>
                </a:solidFill>
                <a:latin typeface="+mn-lt"/>
                <a:ea typeface="Courier New" panose="02070309020205020404" pitchFamily="49" charset="0"/>
              </a:rPr>
              <a:t>Đảng viên đang công tác nhưng mắc bệnh phải điều trị hoặc dưỡng bệnh 12 tháng liên tục trong năm</a:t>
            </a:r>
            <a:r>
              <a:rPr lang="en-US" sz="3200" dirty="0">
                <a:solidFill>
                  <a:srgbClr val="000000"/>
                </a:solidFill>
                <a:latin typeface="+mn-lt"/>
                <a:ea typeface="Courier New" panose="02070309020205020404" pitchFamily="49" charset="0"/>
              </a:rPr>
              <a:t>.</a:t>
            </a:r>
            <a:endParaRPr lang="en-US" sz="3200" dirty="0">
              <a:latin typeface="+mn-lt"/>
            </a:endParaRPr>
          </a:p>
        </p:txBody>
      </p:sp>
    </p:spTree>
    <p:extLst>
      <p:ext uri="{BB962C8B-B14F-4D97-AF65-F5344CB8AC3E}">
        <p14:creationId xmlns:p14="http://schemas.microsoft.com/office/powerpoint/2010/main" val="173039830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0" y="-4763"/>
            <a:ext cx="12188825" cy="995363"/>
            <a:chOff x="0" y="-4763"/>
            <a:chExt cx="9142413" cy="614363"/>
          </a:xfrm>
        </p:grpSpPr>
        <p:sp>
          <p:nvSpPr>
            <p:cNvPr id="9220" name="Rectangle 7"/>
            <p:cNvSpPr>
              <a:spLocks noChangeArrowheads="1"/>
            </p:cNvSpPr>
            <p:nvPr/>
          </p:nvSpPr>
          <p:spPr bwMode="auto">
            <a:xfrm>
              <a:off x="0" y="0"/>
              <a:ext cx="9142413" cy="609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latin typeface="Arial" charset="0"/>
              </a:endParaRPr>
            </a:p>
          </p:txBody>
        </p:sp>
        <p:sp>
          <p:nvSpPr>
            <p:cNvPr id="9221" name="WordArt 8"/>
            <p:cNvSpPr>
              <a:spLocks noChangeArrowheads="1" noChangeShapeType="1" noTextEdit="1"/>
            </p:cNvSpPr>
            <p:nvPr/>
          </p:nvSpPr>
          <p:spPr bwMode="auto">
            <a:xfrm>
              <a:off x="1600200" y="69850"/>
              <a:ext cx="7258224" cy="401638"/>
            </a:xfrm>
            <a:prstGeom prst="rect">
              <a:avLst/>
            </a:prstGeom>
            <a:extLst>
              <a:ext uri="{91240B29-F687-4F45-9708-019B960494DF}">
                <a14:hiddenLine xmlns:a14="http://schemas.microsoft.com/office/drawing/2010/main" w="19050">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dirty="0">
                  <a:solidFill>
                    <a:srgbClr val="FFFF00"/>
                  </a:solidFill>
                  <a:latin typeface="+mn-lt"/>
                  <a:ea typeface="+mn-lt"/>
                  <a:cs typeface="+mn-lt"/>
                </a:rPr>
                <a:t>ĐẢNG BỘ KHỐI CÁC CƠ QUAN </a:t>
              </a:r>
              <a:r>
                <a:rPr lang="en-US" sz="3600" b="1" kern="10" dirty="0">
                  <a:solidFill>
                    <a:srgbClr val="FFFF00"/>
                  </a:solidFill>
                  <a:latin typeface="+mn-lt"/>
                  <a:ea typeface="+mn-lt"/>
                  <a:cs typeface="+mn-lt"/>
                </a:rPr>
                <a:t>TỈNH QUẢNG NAM</a:t>
              </a:r>
            </a:p>
          </p:txBody>
        </p:sp>
        <p:pic>
          <p:nvPicPr>
            <p:cNvPr id="9222" name="Picture 9" descr="BannerTopLeft">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288" y="-4763"/>
              <a:ext cx="1509712" cy="6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p:nvSpPr>
        <p:spPr>
          <a:xfrm>
            <a:off x="44450" y="1447800"/>
            <a:ext cx="12145963" cy="5016758"/>
          </a:xfrm>
          <a:prstGeom prst="rect">
            <a:avLst/>
          </a:prstGeom>
          <a:noFill/>
        </p:spPr>
        <p:txBody>
          <a:bodyPr>
            <a:spAutoFit/>
          </a:bodyPr>
          <a:lstStyle/>
          <a:p>
            <a:pPr algn="just"/>
            <a:r>
              <a:rPr lang="en-US" sz="4000" b="1" dirty="0">
                <a:latin typeface="+mn-lt"/>
              </a:rPr>
              <a:t>	Chi </a:t>
            </a:r>
            <a:r>
              <a:rPr lang="en-US" sz="4000" b="1" dirty="0" err="1">
                <a:latin typeface="+mn-lt"/>
              </a:rPr>
              <a:t>bộ</a:t>
            </a:r>
            <a:r>
              <a:rPr lang="en-US" sz="4000" b="1" dirty="0">
                <a:latin typeface="+mn-lt"/>
              </a:rPr>
              <a:t>, </a:t>
            </a:r>
            <a:r>
              <a:rPr lang="en-US" sz="4000" b="1" dirty="0" err="1">
                <a:latin typeface="+mn-lt"/>
              </a:rPr>
              <a:t>đảng</a:t>
            </a:r>
            <a:r>
              <a:rPr lang="en-US" sz="4000" b="1" dirty="0">
                <a:latin typeface="+mn-lt"/>
              </a:rPr>
              <a:t> </a:t>
            </a:r>
            <a:r>
              <a:rPr lang="en-US" sz="4000" b="1" dirty="0" err="1">
                <a:latin typeface="+mn-lt"/>
              </a:rPr>
              <a:t>ủy</a:t>
            </a:r>
            <a:r>
              <a:rPr lang="en-US" sz="4000" b="1" dirty="0">
                <a:latin typeface="+mn-lt"/>
              </a:rPr>
              <a:t> </a:t>
            </a:r>
            <a:r>
              <a:rPr lang="en-US" sz="4000" b="1" dirty="0" err="1">
                <a:latin typeface="+mn-lt"/>
              </a:rPr>
              <a:t>cơ</a:t>
            </a:r>
            <a:r>
              <a:rPr lang="en-US" sz="4000" b="1" dirty="0">
                <a:latin typeface="+mn-lt"/>
              </a:rPr>
              <a:t> </a:t>
            </a:r>
            <a:r>
              <a:rPr lang="en-US" sz="4000" b="1" dirty="0" err="1">
                <a:latin typeface="+mn-lt"/>
              </a:rPr>
              <a:t>sở</a:t>
            </a:r>
            <a:r>
              <a:rPr lang="en-US" sz="4000" b="1" dirty="0">
                <a:latin typeface="+mn-lt"/>
              </a:rPr>
              <a:t>:</a:t>
            </a:r>
          </a:p>
          <a:p>
            <a:pPr algn="just"/>
            <a:r>
              <a:rPr lang="en-US" sz="4000" dirty="0">
                <a:latin typeface="+mn-lt"/>
              </a:rPr>
              <a:t>	</a:t>
            </a:r>
            <a:r>
              <a:rPr lang="en-US" sz="4000" u="sng" dirty="0" err="1">
                <a:latin typeface="+mn-lt"/>
              </a:rPr>
              <a:t>Định</a:t>
            </a:r>
            <a:r>
              <a:rPr lang="en-US" sz="4000" u="sng" dirty="0">
                <a:latin typeface="+mn-lt"/>
              </a:rPr>
              <a:t> </a:t>
            </a:r>
            <a:r>
              <a:rPr lang="en-US" sz="4000" u="sng" dirty="0" err="1">
                <a:latin typeface="+mn-lt"/>
              </a:rPr>
              <a:t>kỳ</a:t>
            </a:r>
            <a:r>
              <a:rPr lang="en-US" sz="4000" u="sng" dirty="0">
                <a:latin typeface="+mn-lt"/>
              </a:rPr>
              <a:t> </a:t>
            </a:r>
            <a:r>
              <a:rPr lang="en-US" sz="4000" u="sng" dirty="0" err="1">
                <a:latin typeface="+mn-lt"/>
              </a:rPr>
              <a:t>hàng</a:t>
            </a:r>
            <a:r>
              <a:rPr lang="en-US" sz="4000" u="sng" dirty="0">
                <a:latin typeface="+mn-lt"/>
              </a:rPr>
              <a:t> </a:t>
            </a:r>
            <a:r>
              <a:rPr lang="en-US" sz="4000" u="sng" dirty="0" err="1">
                <a:latin typeface="+mn-lt"/>
              </a:rPr>
              <a:t>tháng</a:t>
            </a:r>
            <a:r>
              <a:rPr lang="en-US" sz="4000" u="sng" dirty="0">
                <a:latin typeface="+mn-lt"/>
              </a:rPr>
              <a:t> </a:t>
            </a:r>
            <a:r>
              <a:rPr lang="en-US" sz="4000" u="sng" dirty="0" err="1">
                <a:latin typeface="+mn-lt"/>
              </a:rPr>
              <a:t>xem</a:t>
            </a:r>
            <a:r>
              <a:rPr lang="en-US" sz="4000" u="sng" dirty="0">
                <a:latin typeface="+mn-lt"/>
              </a:rPr>
              <a:t> </a:t>
            </a:r>
            <a:r>
              <a:rPr lang="en-US" sz="4000" u="sng" dirty="0" err="1">
                <a:latin typeface="+mn-lt"/>
              </a:rPr>
              <a:t>xét</a:t>
            </a:r>
            <a:r>
              <a:rPr lang="en-US" sz="4000" u="sng" dirty="0">
                <a:latin typeface="+mn-lt"/>
              </a:rPr>
              <a:t>, </a:t>
            </a:r>
            <a:r>
              <a:rPr lang="en-US" sz="4000" u="sng" dirty="0" err="1">
                <a:latin typeface="+mn-lt"/>
              </a:rPr>
              <a:t>ra</a:t>
            </a:r>
            <a:r>
              <a:rPr lang="en-US" sz="4000" u="sng" dirty="0">
                <a:latin typeface="+mn-lt"/>
              </a:rPr>
              <a:t> </a:t>
            </a:r>
            <a:r>
              <a:rPr lang="en-US" sz="4000" u="sng" dirty="0" err="1">
                <a:latin typeface="+mn-lt"/>
              </a:rPr>
              <a:t>nghị</a:t>
            </a:r>
            <a:r>
              <a:rPr lang="en-US" sz="4000" u="sng" dirty="0">
                <a:latin typeface="+mn-lt"/>
              </a:rPr>
              <a:t> </a:t>
            </a:r>
            <a:r>
              <a:rPr lang="en-US" sz="4000" u="sng" dirty="0" err="1">
                <a:latin typeface="+mn-lt"/>
              </a:rPr>
              <a:t>quyết</a:t>
            </a:r>
            <a:r>
              <a:rPr lang="en-US" sz="4000" u="sng" dirty="0">
                <a:latin typeface="+mn-lt"/>
              </a:rPr>
              <a:t> </a:t>
            </a:r>
            <a:r>
              <a:rPr lang="en-US" sz="4000" u="sng" dirty="0" err="1">
                <a:latin typeface="+mn-lt"/>
              </a:rPr>
              <a:t>lựa</a:t>
            </a:r>
            <a:r>
              <a:rPr lang="en-US" sz="4000" u="sng" dirty="0">
                <a:latin typeface="+mn-lt"/>
              </a:rPr>
              <a:t> </a:t>
            </a:r>
            <a:r>
              <a:rPr lang="en-US" sz="4000" u="sng" dirty="0" err="1">
                <a:latin typeface="+mn-lt"/>
              </a:rPr>
              <a:t>chọn</a:t>
            </a:r>
            <a:r>
              <a:rPr lang="en-US" sz="4000" u="sng" dirty="0">
                <a:latin typeface="+mn-lt"/>
              </a:rPr>
              <a:t> </a:t>
            </a:r>
            <a:r>
              <a:rPr lang="en-US" sz="4000" u="sng" dirty="0" err="1">
                <a:latin typeface="+mn-lt"/>
              </a:rPr>
              <a:t>quần</a:t>
            </a:r>
            <a:r>
              <a:rPr lang="en-US" sz="4000" u="sng" dirty="0">
                <a:latin typeface="+mn-lt"/>
              </a:rPr>
              <a:t> </a:t>
            </a:r>
            <a:r>
              <a:rPr lang="en-US" sz="4000" u="sng" dirty="0" err="1">
                <a:latin typeface="+mn-lt"/>
              </a:rPr>
              <a:t>chúng</a:t>
            </a:r>
            <a:r>
              <a:rPr lang="en-US" sz="4000" u="sng" dirty="0">
                <a:latin typeface="+mn-lt"/>
              </a:rPr>
              <a:t> </a:t>
            </a:r>
            <a:r>
              <a:rPr lang="en-US" sz="4000" u="sng" dirty="0" err="1">
                <a:latin typeface="+mn-lt"/>
              </a:rPr>
              <a:t>ưu</a:t>
            </a:r>
            <a:r>
              <a:rPr lang="en-US" sz="4000" u="sng" dirty="0">
                <a:latin typeface="+mn-lt"/>
              </a:rPr>
              <a:t> </a:t>
            </a:r>
            <a:r>
              <a:rPr lang="en-US" sz="4000" u="sng" dirty="0" err="1">
                <a:latin typeface="+mn-lt"/>
              </a:rPr>
              <a:t>tú</a:t>
            </a:r>
            <a:r>
              <a:rPr lang="en-US" sz="4000" u="sng" dirty="0">
                <a:latin typeface="+mn-lt"/>
              </a:rPr>
              <a:t> </a:t>
            </a:r>
            <a:r>
              <a:rPr lang="en-US" sz="4000" u="sng" dirty="0" err="1">
                <a:latin typeface="+mn-lt"/>
              </a:rPr>
              <a:t>vào</a:t>
            </a:r>
            <a:r>
              <a:rPr lang="en-US" sz="4000" u="sng" dirty="0">
                <a:latin typeface="+mn-lt"/>
              </a:rPr>
              <a:t> </a:t>
            </a:r>
            <a:r>
              <a:rPr lang="en-US" sz="4000" u="sng" dirty="0" err="1">
                <a:latin typeface="+mn-lt"/>
              </a:rPr>
              <a:t>danh</a:t>
            </a:r>
            <a:r>
              <a:rPr lang="en-US" sz="4000" u="sng" dirty="0">
                <a:latin typeface="+mn-lt"/>
              </a:rPr>
              <a:t> </a:t>
            </a:r>
            <a:r>
              <a:rPr lang="en-US" sz="4000" u="sng" dirty="0" err="1">
                <a:latin typeface="+mn-lt"/>
              </a:rPr>
              <a:t>sách</a:t>
            </a:r>
            <a:r>
              <a:rPr lang="en-US" sz="4000" u="sng" dirty="0">
                <a:latin typeface="+mn-lt"/>
              </a:rPr>
              <a:t> </a:t>
            </a:r>
            <a:r>
              <a:rPr lang="en-US" sz="4000" u="sng" dirty="0" err="1">
                <a:latin typeface="+mn-lt"/>
              </a:rPr>
              <a:t>cảm</a:t>
            </a:r>
            <a:r>
              <a:rPr lang="en-US" sz="4000" u="sng" dirty="0">
                <a:latin typeface="+mn-lt"/>
              </a:rPr>
              <a:t> </a:t>
            </a:r>
            <a:r>
              <a:rPr lang="en-US" sz="4000" u="sng" dirty="0" err="1">
                <a:latin typeface="+mn-lt"/>
              </a:rPr>
              <a:t>tình</a:t>
            </a:r>
            <a:r>
              <a:rPr lang="en-US" sz="4000" u="sng" dirty="0">
                <a:latin typeface="+mn-lt"/>
              </a:rPr>
              <a:t> </a:t>
            </a:r>
            <a:r>
              <a:rPr lang="en-US" sz="4000" u="sng" dirty="0" err="1">
                <a:latin typeface="+mn-lt"/>
              </a:rPr>
              <a:t>Đảng</a:t>
            </a:r>
            <a:r>
              <a:rPr lang="en-US" sz="4000" u="sng" dirty="0">
                <a:latin typeface="+mn-lt"/>
              </a:rPr>
              <a:t>, </a:t>
            </a:r>
            <a:r>
              <a:rPr lang="en-US" sz="4000" u="sng" dirty="0" err="1">
                <a:latin typeface="+mn-lt"/>
              </a:rPr>
              <a:t>đưa</a:t>
            </a:r>
            <a:r>
              <a:rPr lang="en-US" sz="4000" u="sng" dirty="0">
                <a:latin typeface="+mn-lt"/>
              </a:rPr>
              <a:t> </a:t>
            </a:r>
            <a:r>
              <a:rPr lang="en-US" sz="4000" u="sng" dirty="0" err="1">
                <a:latin typeface="+mn-lt"/>
              </a:rPr>
              <a:t>những</a:t>
            </a:r>
            <a:r>
              <a:rPr lang="en-US" sz="4000" u="sng" dirty="0">
                <a:latin typeface="+mn-lt"/>
              </a:rPr>
              <a:t> </a:t>
            </a:r>
            <a:r>
              <a:rPr lang="en-US" sz="4000" u="sng" dirty="0" err="1">
                <a:latin typeface="+mn-lt"/>
              </a:rPr>
              <a:t>người</a:t>
            </a:r>
            <a:r>
              <a:rPr lang="en-US" sz="4000" u="sng" dirty="0">
                <a:latin typeface="+mn-lt"/>
              </a:rPr>
              <a:t> </a:t>
            </a:r>
            <a:r>
              <a:rPr lang="en-US" sz="4000" u="sng" dirty="0" err="1">
                <a:latin typeface="+mn-lt"/>
              </a:rPr>
              <a:t>không</a:t>
            </a:r>
            <a:r>
              <a:rPr lang="en-US" sz="4000" u="sng" dirty="0">
                <a:latin typeface="+mn-lt"/>
              </a:rPr>
              <a:t> </a:t>
            </a:r>
            <a:r>
              <a:rPr lang="en-US" sz="4000" u="sng" dirty="0" err="1">
                <a:latin typeface="+mn-lt"/>
              </a:rPr>
              <a:t>đủ</a:t>
            </a:r>
            <a:r>
              <a:rPr lang="en-US" sz="4000" u="sng" dirty="0">
                <a:latin typeface="+mn-lt"/>
              </a:rPr>
              <a:t> </a:t>
            </a:r>
            <a:r>
              <a:rPr lang="en-US" sz="4000" u="sng" dirty="0" err="1">
                <a:latin typeface="+mn-lt"/>
              </a:rPr>
              <a:t>tiêu</a:t>
            </a:r>
            <a:r>
              <a:rPr lang="en-US" sz="4000" u="sng" dirty="0">
                <a:latin typeface="+mn-lt"/>
              </a:rPr>
              <a:t> </a:t>
            </a:r>
            <a:r>
              <a:rPr lang="en-US" sz="4000" u="sng" dirty="0" err="1">
                <a:latin typeface="+mn-lt"/>
              </a:rPr>
              <a:t>chuẩn</a:t>
            </a:r>
            <a:r>
              <a:rPr lang="en-US" sz="4000" u="sng" dirty="0">
                <a:latin typeface="+mn-lt"/>
              </a:rPr>
              <a:t> </a:t>
            </a:r>
            <a:r>
              <a:rPr lang="en-US" sz="4000" u="sng" dirty="0" err="1">
                <a:latin typeface="+mn-lt"/>
              </a:rPr>
              <a:t>ra</a:t>
            </a:r>
            <a:r>
              <a:rPr lang="en-US" sz="4000" u="sng" dirty="0">
                <a:latin typeface="+mn-lt"/>
              </a:rPr>
              <a:t> </a:t>
            </a:r>
            <a:r>
              <a:rPr lang="en-US" sz="4000" u="sng" dirty="0" err="1">
                <a:latin typeface="+mn-lt"/>
              </a:rPr>
              <a:t>khỏi</a:t>
            </a:r>
            <a:r>
              <a:rPr lang="en-US" sz="4000" u="sng" dirty="0">
                <a:latin typeface="+mn-lt"/>
              </a:rPr>
              <a:t> </a:t>
            </a:r>
            <a:r>
              <a:rPr lang="en-US" sz="4000" u="sng" dirty="0" err="1">
                <a:latin typeface="+mn-lt"/>
              </a:rPr>
              <a:t>danh</a:t>
            </a:r>
            <a:r>
              <a:rPr lang="en-US" sz="4000" u="sng" dirty="0">
                <a:latin typeface="+mn-lt"/>
              </a:rPr>
              <a:t> </a:t>
            </a:r>
            <a:r>
              <a:rPr lang="en-US" sz="4000" u="sng" dirty="0" err="1">
                <a:latin typeface="+mn-lt"/>
              </a:rPr>
              <a:t>sách</a:t>
            </a:r>
            <a:r>
              <a:rPr lang="en-US" sz="4000" u="sng" dirty="0">
                <a:latin typeface="+mn-lt"/>
              </a:rPr>
              <a:t> </a:t>
            </a:r>
            <a:r>
              <a:rPr lang="en-US" sz="4000" u="sng" dirty="0" err="1">
                <a:latin typeface="+mn-lt"/>
              </a:rPr>
              <a:t>cảm</a:t>
            </a:r>
            <a:r>
              <a:rPr lang="en-US" sz="4000" u="sng" dirty="0">
                <a:latin typeface="+mn-lt"/>
              </a:rPr>
              <a:t> </a:t>
            </a:r>
            <a:r>
              <a:rPr lang="en-US" sz="4000" u="sng" dirty="0" err="1">
                <a:latin typeface="+mn-lt"/>
              </a:rPr>
              <a:t>tình</a:t>
            </a:r>
            <a:r>
              <a:rPr lang="en-US" sz="4000" u="sng" dirty="0">
                <a:latin typeface="+mn-lt"/>
              </a:rPr>
              <a:t> </a:t>
            </a:r>
            <a:r>
              <a:rPr lang="en-US" sz="4000" u="sng" dirty="0" err="1">
                <a:latin typeface="+mn-lt"/>
              </a:rPr>
              <a:t>Đảng</a:t>
            </a:r>
            <a:r>
              <a:rPr lang="en-US" sz="4000" u="sng" dirty="0">
                <a:latin typeface="+mn-lt"/>
              </a:rPr>
              <a:t>; </a:t>
            </a:r>
            <a:r>
              <a:rPr lang="en-US" sz="4000" u="sng" dirty="0" err="1">
                <a:latin typeface="+mn-lt"/>
              </a:rPr>
              <a:t>xét</a:t>
            </a:r>
            <a:r>
              <a:rPr lang="en-US" sz="4000" u="sng" dirty="0">
                <a:latin typeface="+mn-lt"/>
              </a:rPr>
              <a:t>, </a:t>
            </a:r>
            <a:r>
              <a:rPr lang="en-US" sz="4000" u="sng" dirty="0" err="1">
                <a:latin typeface="+mn-lt"/>
              </a:rPr>
              <a:t>đề</a:t>
            </a:r>
            <a:r>
              <a:rPr lang="en-US" sz="4000" u="sng" dirty="0">
                <a:latin typeface="+mn-lt"/>
              </a:rPr>
              <a:t> </a:t>
            </a:r>
            <a:r>
              <a:rPr lang="en-US" sz="4000" u="sng" dirty="0" err="1">
                <a:latin typeface="+mn-lt"/>
              </a:rPr>
              <a:t>nghị</a:t>
            </a:r>
            <a:r>
              <a:rPr lang="en-US" sz="4000" u="sng" dirty="0">
                <a:latin typeface="+mn-lt"/>
              </a:rPr>
              <a:t> </a:t>
            </a:r>
            <a:r>
              <a:rPr lang="en-US" sz="4000" u="sng" dirty="0" err="1">
                <a:latin typeface="+mn-lt"/>
              </a:rPr>
              <a:t>cho</a:t>
            </a:r>
            <a:r>
              <a:rPr lang="en-US" sz="4000" u="sng" dirty="0">
                <a:latin typeface="+mn-lt"/>
              </a:rPr>
              <a:t> </a:t>
            </a:r>
            <a:r>
              <a:rPr lang="en-US" sz="4000" u="sng" dirty="0" err="1">
                <a:latin typeface="+mn-lt"/>
              </a:rPr>
              <a:t>cảm</a:t>
            </a:r>
            <a:r>
              <a:rPr lang="en-US" sz="4000" u="sng" dirty="0">
                <a:latin typeface="+mn-lt"/>
              </a:rPr>
              <a:t> </a:t>
            </a:r>
            <a:r>
              <a:rPr lang="en-US" sz="4000" u="sng" dirty="0" err="1">
                <a:latin typeface="+mn-lt"/>
              </a:rPr>
              <a:t>tình</a:t>
            </a:r>
            <a:r>
              <a:rPr lang="en-US" sz="4000" u="sng" dirty="0">
                <a:latin typeface="+mn-lt"/>
              </a:rPr>
              <a:t> </a:t>
            </a:r>
            <a:r>
              <a:rPr lang="en-US" sz="4000" u="sng" dirty="0" err="1">
                <a:latin typeface="+mn-lt"/>
              </a:rPr>
              <a:t>Đảng</a:t>
            </a:r>
            <a:r>
              <a:rPr lang="en-US" sz="4000" u="sng" dirty="0">
                <a:latin typeface="+mn-lt"/>
              </a:rPr>
              <a:t>  </a:t>
            </a:r>
            <a:r>
              <a:rPr lang="en-US" sz="4000" u="sng" dirty="0" err="1">
                <a:latin typeface="+mn-lt"/>
              </a:rPr>
              <a:t>học</a:t>
            </a:r>
            <a:r>
              <a:rPr lang="en-US" sz="4000" u="sng" dirty="0">
                <a:latin typeface="+mn-lt"/>
              </a:rPr>
              <a:t> </a:t>
            </a:r>
            <a:r>
              <a:rPr lang="en-US" sz="4000" u="sng" dirty="0" err="1">
                <a:latin typeface="+mn-lt"/>
              </a:rPr>
              <a:t>lớp</a:t>
            </a:r>
            <a:r>
              <a:rPr lang="en-US" sz="4000" u="sng" dirty="0">
                <a:latin typeface="+mn-lt"/>
              </a:rPr>
              <a:t> </a:t>
            </a:r>
            <a:r>
              <a:rPr lang="en-US" sz="4000" u="sng" dirty="0" err="1">
                <a:latin typeface="+mn-lt"/>
              </a:rPr>
              <a:t>bồi</a:t>
            </a:r>
            <a:r>
              <a:rPr lang="en-US" sz="4000" u="sng" dirty="0">
                <a:latin typeface="+mn-lt"/>
              </a:rPr>
              <a:t> </a:t>
            </a:r>
            <a:r>
              <a:rPr lang="en-US" sz="4000" u="sng" dirty="0" err="1">
                <a:latin typeface="+mn-lt"/>
              </a:rPr>
              <a:t>dưỡng</a:t>
            </a:r>
            <a:r>
              <a:rPr lang="en-US" sz="4000" u="sng" dirty="0">
                <a:latin typeface="+mn-lt"/>
              </a:rPr>
              <a:t> </a:t>
            </a:r>
            <a:r>
              <a:rPr lang="en-US" sz="4000" u="sng" dirty="0" err="1">
                <a:latin typeface="+mn-lt"/>
              </a:rPr>
              <a:t>nhận</a:t>
            </a:r>
            <a:r>
              <a:rPr lang="en-US" sz="4000" u="sng" dirty="0">
                <a:latin typeface="+mn-lt"/>
              </a:rPr>
              <a:t> </a:t>
            </a:r>
            <a:r>
              <a:rPr lang="en-US" sz="4000" u="sng" dirty="0" err="1">
                <a:latin typeface="+mn-lt"/>
              </a:rPr>
              <a:t>thức</a:t>
            </a:r>
            <a:r>
              <a:rPr lang="en-US" sz="4000" u="sng" dirty="0">
                <a:latin typeface="+mn-lt"/>
              </a:rPr>
              <a:t> </a:t>
            </a:r>
            <a:r>
              <a:rPr lang="en-US" sz="4000" u="sng" dirty="0" err="1">
                <a:latin typeface="+mn-lt"/>
              </a:rPr>
              <a:t>về</a:t>
            </a:r>
            <a:r>
              <a:rPr lang="en-US" sz="4000" u="sng" dirty="0">
                <a:latin typeface="+mn-lt"/>
              </a:rPr>
              <a:t> </a:t>
            </a:r>
            <a:r>
              <a:rPr lang="en-US" sz="4000" u="sng" dirty="0" err="1">
                <a:latin typeface="+mn-lt"/>
              </a:rPr>
              <a:t>Đảng</a:t>
            </a:r>
            <a:r>
              <a:rPr lang="en-US" sz="4000" u="sng" dirty="0">
                <a:latin typeface="+mn-lt"/>
              </a:rPr>
              <a:t>;</a:t>
            </a:r>
            <a:r>
              <a:rPr lang="en-US" sz="4000" dirty="0">
                <a:latin typeface="+mn-lt"/>
              </a:rPr>
              <a:t> </a:t>
            </a:r>
            <a:r>
              <a:rPr lang="en-US" sz="4000" u="sng" dirty="0" err="1">
                <a:latin typeface="+mn-lt"/>
              </a:rPr>
              <a:t>xét</a:t>
            </a:r>
            <a:r>
              <a:rPr lang="en-US" sz="4000" u="sng" dirty="0">
                <a:latin typeface="+mn-lt"/>
              </a:rPr>
              <a:t> </a:t>
            </a:r>
            <a:r>
              <a:rPr lang="en-US" sz="4000" u="sng" dirty="0" err="1">
                <a:latin typeface="+mn-lt"/>
              </a:rPr>
              <a:t>đề</a:t>
            </a:r>
            <a:r>
              <a:rPr lang="en-US" sz="4000" u="sng" dirty="0">
                <a:latin typeface="+mn-lt"/>
              </a:rPr>
              <a:t> </a:t>
            </a:r>
            <a:r>
              <a:rPr lang="en-US" sz="4000" u="sng" dirty="0" err="1">
                <a:latin typeface="+mn-lt"/>
              </a:rPr>
              <a:t>nghị</a:t>
            </a:r>
            <a:r>
              <a:rPr lang="en-US" sz="4000" u="sng" dirty="0">
                <a:latin typeface="+mn-lt"/>
              </a:rPr>
              <a:t> </a:t>
            </a:r>
            <a:r>
              <a:rPr lang="en-US" sz="4000" u="sng" dirty="0" err="1">
                <a:latin typeface="+mn-lt"/>
              </a:rPr>
              <a:t>của</a:t>
            </a:r>
            <a:r>
              <a:rPr lang="en-US" sz="4000" u="sng" dirty="0">
                <a:latin typeface="+mn-lt"/>
              </a:rPr>
              <a:t> chi </a:t>
            </a:r>
            <a:r>
              <a:rPr lang="en-US" sz="4000" u="sng" dirty="0" err="1">
                <a:latin typeface="+mn-lt"/>
              </a:rPr>
              <a:t>bộ</a:t>
            </a:r>
            <a:r>
              <a:rPr lang="en-US" sz="4000" u="sng" dirty="0">
                <a:latin typeface="+mn-lt"/>
              </a:rPr>
              <a:t>, </a:t>
            </a:r>
            <a:r>
              <a:rPr lang="en-US" sz="4000" u="sng" dirty="0" err="1">
                <a:latin typeface="+mn-lt"/>
              </a:rPr>
              <a:t>quyết</a:t>
            </a:r>
            <a:r>
              <a:rPr lang="en-US" sz="4000" u="sng" dirty="0">
                <a:latin typeface="+mn-lt"/>
              </a:rPr>
              <a:t> </a:t>
            </a:r>
            <a:r>
              <a:rPr lang="en-US" sz="4000" u="sng" dirty="0" err="1">
                <a:latin typeface="+mn-lt"/>
              </a:rPr>
              <a:t>định</a:t>
            </a:r>
            <a:r>
              <a:rPr lang="en-US" sz="4000" u="sng" dirty="0">
                <a:latin typeface="+mn-lt"/>
              </a:rPr>
              <a:t> </a:t>
            </a:r>
            <a:r>
              <a:rPr lang="en-US" sz="4000" u="sng" dirty="0" err="1">
                <a:latin typeface="+mn-lt"/>
              </a:rPr>
              <a:t>cho</a:t>
            </a:r>
            <a:r>
              <a:rPr lang="en-US" sz="4000" u="sng" dirty="0">
                <a:latin typeface="+mn-lt"/>
              </a:rPr>
              <a:t> </a:t>
            </a:r>
            <a:r>
              <a:rPr lang="en-US" sz="4000" u="sng" dirty="0" err="1">
                <a:latin typeface="+mn-lt"/>
              </a:rPr>
              <a:t>cảm</a:t>
            </a:r>
            <a:r>
              <a:rPr lang="en-US" sz="4000" u="sng" dirty="0">
                <a:latin typeface="+mn-lt"/>
              </a:rPr>
              <a:t> </a:t>
            </a:r>
            <a:r>
              <a:rPr lang="en-US" sz="4000" u="sng" dirty="0" err="1">
                <a:latin typeface="+mn-lt"/>
              </a:rPr>
              <a:t>tình</a:t>
            </a:r>
            <a:r>
              <a:rPr lang="en-US" sz="4000" u="sng" dirty="0">
                <a:latin typeface="+mn-lt"/>
              </a:rPr>
              <a:t> </a:t>
            </a:r>
            <a:r>
              <a:rPr lang="en-US" sz="4000" u="sng" dirty="0" err="1">
                <a:latin typeface="+mn-lt"/>
              </a:rPr>
              <a:t>Đảng</a:t>
            </a:r>
            <a:r>
              <a:rPr lang="en-US" sz="4000" u="sng" dirty="0">
                <a:latin typeface="+mn-lt"/>
              </a:rPr>
              <a:t> </a:t>
            </a:r>
            <a:r>
              <a:rPr lang="en-US" sz="4000" u="sng" dirty="0" err="1">
                <a:latin typeface="+mn-lt"/>
              </a:rPr>
              <a:t>được</a:t>
            </a:r>
            <a:r>
              <a:rPr lang="en-US" sz="4000" u="sng" dirty="0">
                <a:latin typeface="+mn-lt"/>
              </a:rPr>
              <a:t> </a:t>
            </a:r>
            <a:r>
              <a:rPr lang="en-US" sz="4000" u="sng" dirty="0" err="1">
                <a:latin typeface="+mn-lt"/>
              </a:rPr>
              <a:t>làm</a:t>
            </a:r>
            <a:r>
              <a:rPr lang="en-US" sz="4000" u="sng" dirty="0">
                <a:latin typeface="+mn-lt"/>
              </a:rPr>
              <a:t> </a:t>
            </a:r>
            <a:r>
              <a:rPr lang="en-US" sz="4000" u="sng" dirty="0" err="1">
                <a:latin typeface="+mn-lt"/>
              </a:rPr>
              <a:t>thủ</a:t>
            </a:r>
            <a:r>
              <a:rPr lang="en-US" sz="4000" u="sng" dirty="0">
                <a:latin typeface="+mn-lt"/>
              </a:rPr>
              <a:t> </a:t>
            </a:r>
            <a:r>
              <a:rPr lang="en-US" sz="4000" u="sng" dirty="0" err="1">
                <a:latin typeface="+mn-lt"/>
              </a:rPr>
              <a:t>tục</a:t>
            </a:r>
            <a:r>
              <a:rPr lang="en-US" sz="4000" u="sng" dirty="0">
                <a:latin typeface="+mn-lt"/>
              </a:rPr>
              <a:t> </a:t>
            </a:r>
            <a:r>
              <a:rPr lang="en-US" sz="4000" u="sng" dirty="0" err="1">
                <a:latin typeface="+mn-lt"/>
              </a:rPr>
              <a:t>xem</a:t>
            </a:r>
            <a:r>
              <a:rPr lang="en-US" sz="4000" u="sng" dirty="0">
                <a:latin typeface="+mn-lt"/>
              </a:rPr>
              <a:t> </a:t>
            </a:r>
            <a:r>
              <a:rPr lang="en-US" sz="4000" u="sng" dirty="0" err="1">
                <a:latin typeface="+mn-lt"/>
              </a:rPr>
              <a:t>xét</a:t>
            </a:r>
            <a:r>
              <a:rPr lang="en-US" sz="4000" u="sng" dirty="0">
                <a:latin typeface="+mn-lt"/>
              </a:rPr>
              <a:t> </a:t>
            </a:r>
            <a:r>
              <a:rPr lang="en-US" sz="4000" u="sng" dirty="0" err="1">
                <a:latin typeface="+mn-lt"/>
              </a:rPr>
              <a:t>kết</a:t>
            </a:r>
            <a:r>
              <a:rPr lang="en-US" sz="4000" u="sng" dirty="0">
                <a:latin typeface="+mn-lt"/>
              </a:rPr>
              <a:t> </a:t>
            </a:r>
            <a:r>
              <a:rPr lang="en-US" sz="4000" u="sng" dirty="0" err="1">
                <a:latin typeface="+mn-lt"/>
              </a:rPr>
              <a:t>nạp</a:t>
            </a:r>
            <a:r>
              <a:rPr lang="en-US" sz="4000" u="sng" dirty="0">
                <a:latin typeface="+mn-lt"/>
              </a:rPr>
              <a:t> </a:t>
            </a:r>
            <a:r>
              <a:rPr lang="en-US" sz="4000" u="sng" dirty="0" err="1">
                <a:latin typeface="+mn-lt"/>
              </a:rPr>
              <a:t>vào</a:t>
            </a:r>
            <a:r>
              <a:rPr lang="en-US" sz="4000" u="sng" dirty="0">
                <a:latin typeface="+mn-lt"/>
              </a:rPr>
              <a:t> </a:t>
            </a:r>
            <a:r>
              <a:rPr lang="en-US" sz="4000" u="sng" dirty="0" err="1">
                <a:latin typeface="+mn-lt"/>
              </a:rPr>
              <a:t>Đảng</a:t>
            </a:r>
            <a:r>
              <a:rPr lang="en-US" sz="4000" u="sng" dirty="0">
                <a:latin typeface="+mn-lt"/>
              </a:rPr>
              <a:t>.</a:t>
            </a:r>
            <a:endParaRPr lang="en-US" sz="4000" b="1" dirty="0">
              <a:ln w="1905"/>
              <a:solidFill>
                <a:srgbClr val="FF33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272729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edge">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861F03-46C2-4E68-88B7-EF3821A926B5}"/>
              </a:ext>
            </a:extLst>
          </p:cNvPr>
          <p:cNvSpPr txBox="1">
            <a:spLocks/>
          </p:cNvSpPr>
          <p:nvPr/>
        </p:nvSpPr>
        <p:spPr bwMode="auto">
          <a:xfrm>
            <a:off x="532606" y="1036637"/>
            <a:ext cx="118110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r>
              <a:rPr lang="en-US" sz="3400" b="1" i="1" dirty="0">
                <a:latin typeface="Constantia" panose="02030602050306030303" pitchFamily="18" charset="0"/>
              </a:rPr>
              <a:t>1.3. </a:t>
            </a:r>
            <a:r>
              <a:rPr lang="en-US" sz="3400" b="1" i="1" dirty="0" err="1">
                <a:latin typeface="Constantia" panose="02030602050306030303" pitchFamily="18" charset="0"/>
              </a:rPr>
              <a:t>Thẩm</a:t>
            </a:r>
            <a:r>
              <a:rPr lang="en-US" sz="3400" b="1" i="1" dirty="0">
                <a:latin typeface="Constantia" panose="02030602050306030303" pitchFamily="18" charset="0"/>
              </a:rPr>
              <a:t> </a:t>
            </a:r>
            <a:r>
              <a:rPr lang="en-US" sz="3400" b="1" i="1" dirty="0" err="1">
                <a:latin typeface="Constantia" panose="02030602050306030303" pitchFamily="18" charset="0"/>
              </a:rPr>
              <a:t>quyền</a:t>
            </a:r>
            <a:r>
              <a:rPr lang="en-US" sz="3400" b="1" i="1" dirty="0">
                <a:latin typeface="Constantia" panose="02030602050306030303" pitchFamily="18" charset="0"/>
              </a:rPr>
              <a:t> </a:t>
            </a:r>
            <a:r>
              <a:rPr lang="en-US" sz="3400" b="1" i="1" dirty="0" err="1">
                <a:latin typeface="Constantia" panose="02030602050306030303" pitchFamily="18" charset="0"/>
              </a:rPr>
              <a:t>xem</a:t>
            </a:r>
            <a:r>
              <a:rPr lang="en-US" sz="3400" b="1" i="1" dirty="0">
                <a:latin typeface="Constantia" panose="02030602050306030303" pitchFamily="18" charset="0"/>
              </a:rPr>
              <a:t> </a:t>
            </a:r>
            <a:r>
              <a:rPr lang="en-US" sz="3400" b="1" i="1" dirty="0" err="1">
                <a:latin typeface="Constantia" panose="02030602050306030303" pitchFamily="18" charset="0"/>
              </a:rPr>
              <a:t>xét</a:t>
            </a:r>
            <a:r>
              <a:rPr lang="en-US" sz="3400" b="1" i="1" dirty="0">
                <a:latin typeface="Constantia" panose="02030602050306030303" pitchFamily="18" charset="0"/>
              </a:rPr>
              <a:t>, </a:t>
            </a:r>
            <a:r>
              <a:rPr lang="en-US" sz="3400" b="1" i="1" dirty="0" err="1">
                <a:latin typeface="Constantia" panose="02030602050306030303" pitchFamily="18" charset="0"/>
              </a:rPr>
              <a:t>quyết</a:t>
            </a:r>
            <a:r>
              <a:rPr lang="en-US" sz="3400" b="1" i="1" dirty="0">
                <a:latin typeface="Constantia" panose="02030602050306030303" pitchFamily="18" charset="0"/>
              </a:rPr>
              <a:t> </a:t>
            </a:r>
            <a:r>
              <a:rPr lang="en-US" sz="3400" b="1" i="1" dirty="0" err="1">
                <a:latin typeface="Constantia" panose="02030602050306030303" pitchFamily="18" charset="0"/>
              </a:rPr>
              <a:t>định</a:t>
            </a:r>
            <a:endParaRPr lang="en-US" sz="3400" dirty="0">
              <a:latin typeface="Constantia" panose="02030602050306030303" pitchFamily="18" charset="0"/>
            </a:endParaRPr>
          </a:p>
        </p:txBody>
      </p:sp>
      <p:sp>
        <p:nvSpPr>
          <p:cNvPr id="5" name="Rectangle 4">
            <a:extLst>
              <a:ext uri="{FF2B5EF4-FFF2-40B4-BE49-F238E27FC236}">
                <a16:creationId xmlns:a16="http://schemas.microsoft.com/office/drawing/2014/main" id="{D8EF7362-8397-47C8-9FB0-0AD56D2D6068}"/>
              </a:ext>
            </a:extLst>
          </p:cNvPr>
          <p:cNvSpPr/>
          <p:nvPr/>
        </p:nvSpPr>
        <p:spPr>
          <a:xfrm>
            <a:off x="75406" y="2037184"/>
            <a:ext cx="11811000" cy="3830216"/>
          </a:xfrm>
          <a:prstGeom prst="rect">
            <a:avLst/>
          </a:prstGeom>
        </p:spPr>
        <p:txBody>
          <a:bodyPr wrap="square">
            <a:spAutoFit/>
          </a:bodyPr>
          <a:lstStyle/>
          <a:p>
            <a:pPr algn="just">
              <a:lnSpc>
                <a:spcPct val="120000"/>
              </a:lnSpc>
              <a:spcAft>
                <a:spcPts val="400"/>
              </a:spcAft>
              <a:tabLst>
                <a:tab pos="550545" algn="l"/>
              </a:tabLst>
            </a:pPr>
            <a:r>
              <a:rPr lang="en-US" sz="3600" dirty="0">
                <a:solidFill>
                  <a:srgbClr val="000000"/>
                </a:solidFill>
                <a:latin typeface="Times New Roman" panose="02020603050405020304" pitchFamily="18" charset="0"/>
                <a:ea typeface="Times New Roman" panose="02020603050405020304" pitchFamily="18" charset="0"/>
              </a:rPr>
              <a:t>- </a:t>
            </a:r>
            <a:r>
              <a:rPr lang="vi-VN" sz="3600" dirty="0">
                <a:solidFill>
                  <a:srgbClr val="000000"/>
                </a:solidFill>
                <a:latin typeface="Times New Roman" panose="02020603050405020304" pitchFamily="18" charset="0"/>
                <a:ea typeface="Times New Roman" panose="02020603050405020304" pitchFamily="18" charset="0"/>
              </a:rPr>
              <a:t>Đảng ủy cơ sở xem xét, quyết định từng đảng viên thuộc Khoản 1.1 hoặc Khoản 1.2, Điểm 1 Hướng dẫn này trên cơ sở đề nghị của chi bộ nơi đảng viên đang công tác, học tập.</a:t>
            </a:r>
            <a:endParaRPr lang="en-US" sz="3600" dirty="0">
              <a:solidFill>
                <a:srgbClr val="000000"/>
              </a:solidFill>
              <a:latin typeface="Times New Roman" panose="02020603050405020304" pitchFamily="18" charset="0"/>
              <a:ea typeface="Times New Roman" panose="02020603050405020304" pitchFamily="18" charset="0"/>
            </a:endParaRPr>
          </a:p>
          <a:p>
            <a:pPr algn="just">
              <a:lnSpc>
                <a:spcPct val="120000"/>
              </a:lnSpc>
              <a:spcAft>
                <a:spcPts val="400"/>
              </a:spcAft>
              <a:tabLst>
                <a:tab pos="550545" algn="l"/>
              </a:tabLst>
            </a:pPr>
            <a:endParaRPr lang="en-US" sz="2000" dirty="0">
              <a:latin typeface="Times New Roman" panose="02020603050405020304" pitchFamily="18" charset="0"/>
              <a:ea typeface="Times New Roman" panose="02020603050405020304" pitchFamily="18" charset="0"/>
            </a:endParaRPr>
          </a:p>
          <a:p>
            <a:pPr indent="254000" algn="just">
              <a:lnSpc>
                <a:spcPct val="120000"/>
              </a:lnSpc>
              <a:spcAft>
                <a:spcPts val="400"/>
              </a:spcAft>
              <a:tabLst>
                <a:tab pos="550545" algn="l"/>
              </a:tabLst>
            </a:pPr>
            <a:r>
              <a:rPr lang="en-US" sz="3600" dirty="0">
                <a:solidFill>
                  <a:srgbClr val="000000"/>
                </a:solidFill>
                <a:latin typeface="Times New Roman" panose="02020603050405020304" pitchFamily="18" charset="0"/>
                <a:ea typeface="Times New Roman" panose="02020603050405020304" pitchFamily="18" charset="0"/>
              </a:rPr>
              <a:t>- </a:t>
            </a:r>
            <a:r>
              <a:rPr lang="vi-VN" sz="3600" dirty="0">
                <a:solidFill>
                  <a:srgbClr val="000000"/>
                </a:solidFill>
                <a:latin typeface="Times New Roman" panose="02020603050405020304" pitchFamily="18" charset="0"/>
                <a:ea typeface="Times New Roman" panose="02020603050405020304" pitchFamily="18" charset="0"/>
              </a:rPr>
              <a:t>Chi bộ cơ sở xem xét, quyết định từng đảng viên thuộc Khoản 1.1 hoặc Khoản 1.2 Hướng dẫn này.</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0612072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19FCF3D-C474-4606-A3FB-53FEC386A589}"/>
              </a:ext>
            </a:extLst>
          </p:cNvPr>
          <p:cNvSpPr txBox="1">
            <a:spLocks/>
          </p:cNvSpPr>
          <p:nvPr/>
        </p:nvSpPr>
        <p:spPr bwMode="auto">
          <a:xfrm>
            <a:off x="532606" y="1036637"/>
            <a:ext cx="118110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r>
              <a:rPr lang="en-US" sz="3400" b="1" i="1" dirty="0">
                <a:latin typeface="Constantia" panose="02030602050306030303" pitchFamily="18" charset="0"/>
              </a:rPr>
              <a:t>2.1. </a:t>
            </a:r>
            <a:r>
              <a:rPr lang="en-US" sz="3400" b="1" i="1" dirty="0" err="1">
                <a:latin typeface="Constantia" panose="02030602050306030303" pitchFamily="18" charset="0"/>
              </a:rPr>
              <a:t>Mẫu</a:t>
            </a:r>
            <a:r>
              <a:rPr lang="en-US" sz="3400" b="1" i="1" dirty="0">
                <a:latin typeface="Constantia" panose="02030602050306030303" pitchFamily="18" charset="0"/>
              </a:rPr>
              <a:t> </a:t>
            </a:r>
            <a:r>
              <a:rPr lang="en-US" sz="3400" b="1" i="1" dirty="0" err="1">
                <a:latin typeface="Constantia" panose="02030602050306030303" pitchFamily="18" charset="0"/>
              </a:rPr>
              <a:t>giấy</a:t>
            </a:r>
            <a:r>
              <a:rPr lang="en-US" sz="3400" b="1" i="1" dirty="0">
                <a:latin typeface="Constantia" panose="02030602050306030303" pitchFamily="18" charset="0"/>
              </a:rPr>
              <a:t> </a:t>
            </a:r>
            <a:r>
              <a:rPr lang="en-US" sz="3400" b="1" i="1" dirty="0" err="1">
                <a:latin typeface="Constantia" panose="02030602050306030303" pitchFamily="18" charset="0"/>
              </a:rPr>
              <a:t>giới</a:t>
            </a:r>
            <a:r>
              <a:rPr lang="en-US" sz="3400" b="1" i="1" dirty="0">
                <a:latin typeface="Constantia" panose="02030602050306030303" pitchFamily="18" charset="0"/>
              </a:rPr>
              <a:t> </a:t>
            </a:r>
            <a:r>
              <a:rPr lang="en-US" sz="3400" b="1" i="1" dirty="0" err="1">
                <a:latin typeface="Constantia" panose="02030602050306030303" pitchFamily="18" charset="0"/>
              </a:rPr>
              <a:t>thiệu</a:t>
            </a:r>
            <a:r>
              <a:rPr lang="en-US" sz="3400" b="1" i="1" dirty="0">
                <a:latin typeface="Constantia" panose="02030602050306030303" pitchFamily="18" charset="0"/>
              </a:rPr>
              <a:t>, </a:t>
            </a:r>
            <a:r>
              <a:rPr lang="en-US" sz="3400" b="1" i="1" dirty="0" err="1">
                <a:latin typeface="Constantia" panose="02030602050306030303" pitchFamily="18" charset="0"/>
              </a:rPr>
              <a:t>phiếu</a:t>
            </a:r>
            <a:r>
              <a:rPr lang="en-US" sz="3400" b="1" i="1" dirty="0">
                <a:latin typeface="Constantia" panose="02030602050306030303" pitchFamily="18" charset="0"/>
              </a:rPr>
              <a:t> </a:t>
            </a:r>
            <a:r>
              <a:rPr lang="en-US" sz="3400" b="1" i="1" dirty="0" err="1">
                <a:latin typeface="Constantia" panose="02030602050306030303" pitchFamily="18" charset="0"/>
              </a:rPr>
              <a:t>xin</a:t>
            </a:r>
            <a:r>
              <a:rPr lang="en-US" sz="3400" b="1" i="1" dirty="0">
                <a:latin typeface="Constantia" panose="02030602050306030303" pitchFamily="18" charset="0"/>
              </a:rPr>
              <a:t> ý </a:t>
            </a:r>
            <a:r>
              <a:rPr lang="en-US" sz="3400" b="1" i="1" dirty="0" err="1">
                <a:latin typeface="Constantia" panose="02030602050306030303" pitchFamily="18" charset="0"/>
              </a:rPr>
              <a:t>kiến</a:t>
            </a:r>
            <a:endParaRPr lang="en-US" sz="3400" dirty="0">
              <a:latin typeface="Constantia" panose="02030602050306030303" pitchFamily="18" charset="0"/>
            </a:endParaRPr>
          </a:p>
        </p:txBody>
      </p:sp>
    </p:spTree>
    <p:extLst>
      <p:ext uri="{BB962C8B-B14F-4D97-AF65-F5344CB8AC3E}">
        <p14:creationId xmlns:p14="http://schemas.microsoft.com/office/powerpoint/2010/main" val="164220931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02BB6671-1012-442D-A9F3-0B21EEB5B601}"/>
              </a:ext>
            </a:extLst>
          </p:cNvPr>
          <p:cNvGraphicFramePr>
            <a:graphicFrameLocks noChangeAspect="1"/>
          </p:cNvGraphicFramePr>
          <p:nvPr>
            <p:extLst>
              <p:ext uri="{D42A27DB-BD31-4B8C-83A1-F6EECF244321}">
                <p14:modId xmlns:p14="http://schemas.microsoft.com/office/powerpoint/2010/main" val="2559308603"/>
              </p:ext>
            </p:extLst>
          </p:nvPr>
        </p:nvGraphicFramePr>
        <p:xfrm>
          <a:off x="3504406" y="381000"/>
          <a:ext cx="5562600" cy="5943599"/>
        </p:xfrm>
        <a:graphic>
          <a:graphicData uri="http://schemas.openxmlformats.org/presentationml/2006/ole">
            <mc:AlternateContent xmlns:mc="http://schemas.openxmlformats.org/markup-compatibility/2006">
              <mc:Choice xmlns:v="urn:schemas-microsoft-com:vml" Requires="v">
                <p:oleObj spid="_x0000_s1038" name="Document" r:id="rId3" imgW="6090910" imgH="8578654" progId="Word.Document.12">
                  <p:embed/>
                </p:oleObj>
              </mc:Choice>
              <mc:Fallback>
                <p:oleObj name="Document" r:id="rId3" imgW="6090910" imgH="8578654" progId="Word.Document.12">
                  <p:embed/>
                  <p:pic>
                    <p:nvPicPr>
                      <p:cNvPr id="0" name=""/>
                      <p:cNvPicPr/>
                      <p:nvPr/>
                    </p:nvPicPr>
                    <p:blipFill>
                      <a:blip r:embed="rId4"/>
                      <a:stretch>
                        <a:fillRect/>
                      </a:stretch>
                    </p:blipFill>
                    <p:spPr>
                      <a:xfrm>
                        <a:off x="3504406" y="381000"/>
                        <a:ext cx="5562600" cy="5943599"/>
                      </a:xfrm>
                      <a:prstGeom prst="rect">
                        <a:avLst/>
                      </a:prstGeom>
                    </p:spPr>
                  </p:pic>
                </p:oleObj>
              </mc:Fallback>
            </mc:AlternateContent>
          </a:graphicData>
        </a:graphic>
      </p:graphicFrame>
    </p:spTree>
    <p:extLst>
      <p:ext uri="{BB962C8B-B14F-4D97-AF65-F5344CB8AC3E}">
        <p14:creationId xmlns:p14="http://schemas.microsoft.com/office/powerpoint/2010/main" val="356133625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720CCD3-AB96-46EF-9E33-A8DB6B8F0EB0}"/>
              </a:ext>
            </a:extLst>
          </p:cNvPr>
          <p:cNvGraphicFramePr>
            <a:graphicFrameLocks noChangeAspect="1"/>
          </p:cNvGraphicFramePr>
          <p:nvPr>
            <p:extLst>
              <p:ext uri="{D42A27DB-BD31-4B8C-83A1-F6EECF244321}">
                <p14:modId xmlns:p14="http://schemas.microsoft.com/office/powerpoint/2010/main" val="2257846476"/>
              </p:ext>
            </p:extLst>
          </p:nvPr>
        </p:nvGraphicFramePr>
        <p:xfrm>
          <a:off x="3961606" y="381000"/>
          <a:ext cx="5029200" cy="5943599"/>
        </p:xfrm>
        <a:graphic>
          <a:graphicData uri="http://schemas.openxmlformats.org/presentationml/2006/ole">
            <mc:AlternateContent xmlns:mc="http://schemas.openxmlformats.org/markup-compatibility/2006">
              <mc:Choice xmlns:v="urn:schemas-microsoft-com:vml" Requires="v">
                <p:oleObj spid="_x0000_s2061" name="Document" r:id="rId3" imgW="6090910" imgH="8368523" progId="Word.Document.12">
                  <p:embed/>
                </p:oleObj>
              </mc:Choice>
              <mc:Fallback>
                <p:oleObj name="Document" r:id="rId3" imgW="6090910" imgH="8368523" progId="Word.Document.12">
                  <p:embed/>
                  <p:pic>
                    <p:nvPicPr>
                      <p:cNvPr id="0" name=""/>
                      <p:cNvPicPr/>
                      <p:nvPr/>
                    </p:nvPicPr>
                    <p:blipFill>
                      <a:blip r:embed="rId4"/>
                      <a:stretch>
                        <a:fillRect/>
                      </a:stretch>
                    </p:blipFill>
                    <p:spPr>
                      <a:xfrm>
                        <a:off x="3961606" y="381000"/>
                        <a:ext cx="5029200" cy="5943599"/>
                      </a:xfrm>
                      <a:prstGeom prst="rect">
                        <a:avLst/>
                      </a:prstGeom>
                    </p:spPr>
                  </p:pic>
                </p:oleObj>
              </mc:Fallback>
            </mc:AlternateContent>
          </a:graphicData>
        </a:graphic>
      </p:graphicFrame>
    </p:spTree>
    <p:extLst>
      <p:ext uri="{BB962C8B-B14F-4D97-AF65-F5344CB8AC3E}">
        <p14:creationId xmlns:p14="http://schemas.microsoft.com/office/powerpoint/2010/main" val="88658745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843B279-EF84-47C9-BE6E-01D66AB5ACCE}"/>
              </a:ext>
            </a:extLst>
          </p:cNvPr>
          <p:cNvGraphicFramePr>
            <a:graphicFrameLocks noChangeAspect="1"/>
          </p:cNvGraphicFramePr>
          <p:nvPr>
            <p:extLst>
              <p:ext uri="{D42A27DB-BD31-4B8C-83A1-F6EECF244321}">
                <p14:modId xmlns:p14="http://schemas.microsoft.com/office/powerpoint/2010/main" val="1446209074"/>
              </p:ext>
            </p:extLst>
          </p:nvPr>
        </p:nvGraphicFramePr>
        <p:xfrm>
          <a:off x="1218406" y="381000"/>
          <a:ext cx="4679156" cy="5926137"/>
        </p:xfrm>
        <a:graphic>
          <a:graphicData uri="http://schemas.openxmlformats.org/presentationml/2006/ole">
            <mc:AlternateContent xmlns:mc="http://schemas.openxmlformats.org/markup-compatibility/2006">
              <mc:Choice xmlns:v="urn:schemas-microsoft-com:vml" Requires="v">
                <p:oleObj spid="_x0000_s3096" name="Document" r:id="rId3" imgW="6090910" imgH="7902926" progId="Word.Document.12">
                  <p:embed/>
                </p:oleObj>
              </mc:Choice>
              <mc:Fallback>
                <p:oleObj name="Document" r:id="rId3" imgW="6090910" imgH="7902926" progId="Word.Document.12">
                  <p:embed/>
                  <p:pic>
                    <p:nvPicPr>
                      <p:cNvPr id="0" name=""/>
                      <p:cNvPicPr/>
                      <p:nvPr/>
                    </p:nvPicPr>
                    <p:blipFill>
                      <a:blip r:embed="rId4"/>
                      <a:stretch>
                        <a:fillRect/>
                      </a:stretch>
                    </p:blipFill>
                    <p:spPr>
                      <a:xfrm>
                        <a:off x="1218406" y="381000"/>
                        <a:ext cx="4679156" cy="5926137"/>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F0F9A359-CF92-47E2-B8E8-15BEF1EFC769}"/>
              </a:ext>
            </a:extLst>
          </p:cNvPr>
          <p:cNvGraphicFramePr>
            <a:graphicFrameLocks noChangeAspect="1"/>
          </p:cNvGraphicFramePr>
          <p:nvPr>
            <p:extLst>
              <p:ext uri="{D42A27DB-BD31-4B8C-83A1-F6EECF244321}">
                <p14:modId xmlns:p14="http://schemas.microsoft.com/office/powerpoint/2010/main" val="369051402"/>
              </p:ext>
            </p:extLst>
          </p:nvPr>
        </p:nvGraphicFramePr>
        <p:xfrm>
          <a:off x="7009606" y="381000"/>
          <a:ext cx="4831556" cy="5926137"/>
        </p:xfrm>
        <a:graphic>
          <a:graphicData uri="http://schemas.openxmlformats.org/presentationml/2006/ole">
            <mc:AlternateContent xmlns:mc="http://schemas.openxmlformats.org/markup-compatibility/2006">
              <mc:Choice xmlns:v="urn:schemas-microsoft-com:vml" Requires="v">
                <p:oleObj spid="_x0000_s3097" name="Document" r:id="rId5" imgW="6102419" imgH="9889452" progId="Word.Document.12">
                  <p:embed/>
                </p:oleObj>
              </mc:Choice>
              <mc:Fallback>
                <p:oleObj name="Document" r:id="rId5" imgW="6102419" imgH="9889452" progId="Word.Document.12">
                  <p:embed/>
                  <p:pic>
                    <p:nvPicPr>
                      <p:cNvPr id="0" name=""/>
                      <p:cNvPicPr/>
                      <p:nvPr/>
                    </p:nvPicPr>
                    <p:blipFill>
                      <a:blip r:embed="rId6"/>
                      <a:stretch>
                        <a:fillRect/>
                      </a:stretch>
                    </p:blipFill>
                    <p:spPr>
                      <a:xfrm>
                        <a:off x="7009606" y="381000"/>
                        <a:ext cx="4831556" cy="5926137"/>
                      </a:xfrm>
                      <a:prstGeom prst="rect">
                        <a:avLst/>
                      </a:prstGeom>
                    </p:spPr>
                  </p:pic>
                </p:oleObj>
              </mc:Fallback>
            </mc:AlternateContent>
          </a:graphicData>
        </a:graphic>
      </p:graphicFrame>
    </p:spTree>
    <p:extLst>
      <p:ext uri="{BB962C8B-B14F-4D97-AF65-F5344CB8AC3E}">
        <p14:creationId xmlns:p14="http://schemas.microsoft.com/office/powerpoint/2010/main" val="43733458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4C2DE9F8-5096-49B8-98F4-72E432E6601B}"/>
              </a:ext>
            </a:extLst>
          </p:cNvPr>
          <p:cNvGraphicFramePr>
            <a:graphicFrameLocks noChangeAspect="1"/>
          </p:cNvGraphicFramePr>
          <p:nvPr>
            <p:extLst>
              <p:ext uri="{D42A27DB-BD31-4B8C-83A1-F6EECF244321}">
                <p14:modId xmlns:p14="http://schemas.microsoft.com/office/powerpoint/2010/main" val="1409134908"/>
              </p:ext>
            </p:extLst>
          </p:nvPr>
        </p:nvGraphicFramePr>
        <p:xfrm>
          <a:off x="1218406" y="381000"/>
          <a:ext cx="4569618" cy="5943600"/>
        </p:xfrm>
        <a:graphic>
          <a:graphicData uri="http://schemas.openxmlformats.org/presentationml/2006/ole">
            <mc:AlternateContent xmlns:mc="http://schemas.openxmlformats.org/markup-compatibility/2006">
              <mc:Choice xmlns:v="urn:schemas-microsoft-com:vml" Requires="v">
                <p:oleObj spid="_x0000_s4120" name="Document" r:id="rId3" imgW="6090910" imgH="5808816" progId="Word.Document.12">
                  <p:embed/>
                </p:oleObj>
              </mc:Choice>
              <mc:Fallback>
                <p:oleObj name="Document" r:id="rId3" imgW="6090910" imgH="5808816" progId="Word.Document.12">
                  <p:embed/>
                  <p:pic>
                    <p:nvPicPr>
                      <p:cNvPr id="0" name=""/>
                      <p:cNvPicPr/>
                      <p:nvPr/>
                    </p:nvPicPr>
                    <p:blipFill>
                      <a:blip r:embed="rId4"/>
                      <a:stretch>
                        <a:fillRect/>
                      </a:stretch>
                    </p:blipFill>
                    <p:spPr>
                      <a:xfrm>
                        <a:off x="1218406" y="381000"/>
                        <a:ext cx="4569618" cy="59436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F3EB79C9-93F4-4BEC-BA0D-B2E9DCACD866}"/>
              </a:ext>
            </a:extLst>
          </p:cNvPr>
          <p:cNvGraphicFramePr>
            <a:graphicFrameLocks noChangeAspect="1"/>
          </p:cNvGraphicFramePr>
          <p:nvPr>
            <p:extLst>
              <p:ext uri="{D42A27DB-BD31-4B8C-83A1-F6EECF244321}">
                <p14:modId xmlns:p14="http://schemas.microsoft.com/office/powerpoint/2010/main" val="1908641004"/>
              </p:ext>
            </p:extLst>
          </p:nvPr>
        </p:nvGraphicFramePr>
        <p:xfrm>
          <a:off x="6857206" y="381000"/>
          <a:ext cx="5026817" cy="5943600"/>
        </p:xfrm>
        <a:graphic>
          <a:graphicData uri="http://schemas.openxmlformats.org/presentationml/2006/ole">
            <mc:AlternateContent xmlns:mc="http://schemas.openxmlformats.org/markup-compatibility/2006">
              <mc:Choice xmlns:v="urn:schemas-microsoft-com:vml" Requires="v">
                <p:oleObj spid="_x0000_s4121" name="Document" r:id="rId5" imgW="6111411" imgH="9964652" progId="Word.Document.12">
                  <p:embed/>
                </p:oleObj>
              </mc:Choice>
              <mc:Fallback>
                <p:oleObj name="Document" r:id="rId5" imgW="6111411" imgH="9964652" progId="Word.Document.12">
                  <p:embed/>
                  <p:pic>
                    <p:nvPicPr>
                      <p:cNvPr id="0" name=""/>
                      <p:cNvPicPr/>
                      <p:nvPr/>
                    </p:nvPicPr>
                    <p:blipFill>
                      <a:blip r:embed="rId6"/>
                      <a:stretch>
                        <a:fillRect/>
                      </a:stretch>
                    </p:blipFill>
                    <p:spPr>
                      <a:xfrm>
                        <a:off x="6857206" y="381000"/>
                        <a:ext cx="5026817" cy="5943600"/>
                      </a:xfrm>
                      <a:prstGeom prst="rect">
                        <a:avLst/>
                      </a:prstGeom>
                    </p:spPr>
                  </p:pic>
                </p:oleObj>
              </mc:Fallback>
            </mc:AlternateContent>
          </a:graphicData>
        </a:graphic>
      </p:graphicFrame>
    </p:spTree>
    <p:extLst>
      <p:ext uri="{BB962C8B-B14F-4D97-AF65-F5344CB8AC3E}">
        <p14:creationId xmlns:p14="http://schemas.microsoft.com/office/powerpoint/2010/main" val="393476731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0" y="-4763"/>
            <a:ext cx="12188825" cy="995363"/>
            <a:chOff x="0" y="-4763"/>
            <a:chExt cx="9142413" cy="614363"/>
          </a:xfrm>
        </p:grpSpPr>
        <p:sp>
          <p:nvSpPr>
            <p:cNvPr id="77828" name="Rectangle 7"/>
            <p:cNvSpPr>
              <a:spLocks noChangeArrowheads="1"/>
            </p:cNvSpPr>
            <p:nvPr/>
          </p:nvSpPr>
          <p:spPr bwMode="auto">
            <a:xfrm>
              <a:off x="0" y="0"/>
              <a:ext cx="9142413" cy="609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latin typeface="Arial" charset="0"/>
              </a:endParaRPr>
            </a:p>
          </p:txBody>
        </p:sp>
        <p:sp>
          <p:nvSpPr>
            <p:cNvPr id="77829" name="WordArt 8"/>
            <p:cNvSpPr>
              <a:spLocks noChangeArrowheads="1" noChangeShapeType="1" noTextEdit="1"/>
            </p:cNvSpPr>
            <p:nvPr/>
          </p:nvSpPr>
          <p:spPr bwMode="auto">
            <a:xfrm>
              <a:off x="1600200" y="69850"/>
              <a:ext cx="7315379" cy="401638"/>
            </a:xfrm>
            <a:prstGeom prst="rect">
              <a:avLst/>
            </a:prstGeom>
            <a:extLst>
              <a:ext uri="{91240B29-F687-4F45-9708-019B960494DF}">
                <a14:hiddenLine xmlns:a14="http://schemas.microsoft.com/office/drawing/2010/main" w="19050">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dirty="0">
                  <a:solidFill>
                    <a:srgbClr val="FFFF00"/>
                  </a:solidFill>
                  <a:latin typeface="+mn-lt"/>
                  <a:ea typeface="+mn-lt"/>
                  <a:cs typeface="+mn-lt"/>
                </a:rPr>
                <a:t>ĐẢNG BỘ KHỐI CÁC CƠ QUAN </a:t>
              </a:r>
              <a:r>
                <a:rPr lang="en-US" sz="3600" b="1" kern="10" dirty="0">
                  <a:solidFill>
                    <a:srgbClr val="FFFF00"/>
                  </a:solidFill>
                  <a:latin typeface="+mn-lt"/>
                  <a:ea typeface="+mn-lt"/>
                  <a:cs typeface="+mn-lt"/>
                </a:rPr>
                <a:t>TỈNH QUẢNG NAM</a:t>
              </a:r>
            </a:p>
          </p:txBody>
        </p:sp>
        <p:pic>
          <p:nvPicPr>
            <p:cNvPr id="77830" name="Picture 9" descr="BannerTopLeft">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288" y="-4763"/>
              <a:ext cx="1509712" cy="6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p:nvSpPr>
        <p:spPr>
          <a:xfrm>
            <a:off x="44450" y="1862138"/>
            <a:ext cx="12145963" cy="3231654"/>
          </a:xfrm>
          <a:prstGeom prst="rect">
            <a:avLst/>
          </a:prstGeom>
          <a:noFill/>
        </p:spPr>
        <p:txBody>
          <a:bodyPr>
            <a:spAutoFit/>
          </a:bodyPr>
          <a:lstStyle/>
          <a:p>
            <a:pPr algn="ctr">
              <a:lnSpc>
                <a:spcPct val="150000"/>
              </a:lnSpc>
              <a:defRPr/>
            </a:pPr>
            <a:r>
              <a:rPr lang="en-US" sz="4000" b="1" dirty="0">
                <a:solidFill>
                  <a:srgbClr val="FF0000"/>
                </a:solidFill>
                <a:effectLst>
                  <a:outerShdw blurRad="38100" dist="38100" dir="2700000" algn="tl">
                    <a:srgbClr val="000000">
                      <a:alpha val="43137"/>
                    </a:srgbClr>
                  </a:outerShdw>
                </a:effectLst>
                <a:latin typeface="+mn-lt"/>
                <a:cs typeface="Times New Roman" pitchFamily="18" charset="0"/>
              </a:rPr>
              <a:t>PHẦN IV</a:t>
            </a:r>
            <a:r>
              <a:rPr lang="vi-VN" sz="4000" b="1" dirty="0">
                <a:solidFill>
                  <a:srgbClr val="FF0000"/>
                </a:solidFill>
                <a:effectLst>
                  <a:outerShdw blurRad="38100" dist="38100" dir="2700000" algn="tl">
                    <a:srgbClr val="000000">
                      <a:alpha val="43137"/>
                    </a:srgbClr>
                  </a:outerShdw>
                </a:effectLst>
                <a:latin typeface="+mn-lt"/>
                <a:cs typeface="Times New Roman" pitchFamily="18" charset="0"/>
              </a:rPr>
              <a:t>.</a:t>
            </a:r>
            <a:endParaRPr lang="en-US" sz="4000" b="1" dirty="0">
              <a:solidFill>
                <a:srgbClr val="FF0000"/>
              </a:solidFill>
              <a:effectLst>
                <a:outerShdw blurRad="38100" dist="38100" dir="2700000" algn="tl">
                  <a:srgbClr val="000000">
                    <a:alpha val="43137"/>
                  </a:srgbClr>
                </a:outerShdw>
              </a:effectLst>
              <a:latin typeface="+mn-lt"/>
              <a:cs typeface="Times New Roman" pitchFamily="18" charset="0"/>
            </a:endParaRPr>
          </a:p>
          <a:p>
            <a:pPr algn="ctr">
              <a:lnSpc>
                <a:spcPct val="150000"/>
              </a:lnSpc>
              <a:defRPr/>
            </a:pPr>
            <a:r>
              <a:rPr lang="vi-VN" sz="3200" b="1" dirty="0">
                <a:solidFill>
                  <a:srgbClr val="FF0000"/>
                </a:solidFill>
                <a:effectLst>
                  <a:outerShdw blurRad="38100" dist="38100" dir="2700000" algn="tl">
                    <a:srgbClr val="000000">
                      <a:alpha val="43137"/>
                    </a:srgbClr>
                  </a:outerShdw>
                </a:effectLst>
                <a:latin typeface="Constantia" panose="02030602050306030303" pitchFamily="18" charset="0"/>
              </a:rPr>
              <a:t>ĐẢNG VIÊN</a:t>
            </a:r>
            <a:r>
              <a:rPr lang="en-US" sz="3200" b="1" dirty="0">
                <a:solidFill>
                  <a:srgbClr val="FF0000"/>
                </a:solidFill>
                <a:effectLst>
                  <a:outerShdw blurRad="38100" dist="38100" dir="2700000" algn="tl">
                    <a:srgbClr val="000000">
                      <a:alpha val="43137"/>
                    </a:srgbClr>
                  </a:outerShdw>
                </a:effectLst>
                <a:latin typeface="Constantia" panose="02030602050306030303" pitchFamily="18" charset="0"/>
              </a:rPr>
              <a:t> </a:t>
            </a:r>
            <a:r>
              <a:rPr lang="vi-VN" sz="3200" b="1" dirty="0">
                <a:solidFill>
                  <a:srgbClr val="FF0000"/>
                </a:solidFill>
                <a:effectLst>
                  <a:outerShdw blurRad="38100" dist="38100" dir="2700000" algn="tl">
                    <a:srgbClr val="000000">
                      <a:alpha val="43137"/>
                    </a:srgbClr>
                  </a:outerShdw>
                </a:effectLst>
                <a:latin typeface="Constantia" panose="02030602050306030303" pitchFamily="18" charset="0"/>
              </a:rPr>
              <a:t>XIN MIỄN CÔNG TÁC VÀ SINH HOẠT ĐẢNG</a:t>
            </a:r>
            <a:endParaRPr lang="en-US" sz="3200" b="1" dirty="0">
              <a:solidFill>
                <a:srgbClr val="FF0000"/>
              </a:solidFill>
              <a:effectLst>
                <a:outerShdw blurRad="38100" dist="38100" dir="2700000" algn="tl">
                  <a:srgbClr val="000000">
                    <a:alpha val="43137"/>
                  </a:srgbClr>
                </a:outerShdw>
              </a:effectLst>
              <a:latin typeface="Constantia" panose="02030602050306030303" pitchFamily="18" charset="0"/>
            </a:endParaRPr>
          </a:p>
          <a:p>
            <a:pPr algn="ctr">
              <a:defRPr/>
            </a:pPr>
            <a:r>
              <a:rPr lang="en-US" sz="3200" i="1" dirty="0">
                <a:latin typeface="+mn-lt"/>
              </a:rPr>
              <a:t>(</a:t>
            </a:r>
            <a:r>
              <a:rPr lang="en-US" sz="3200" i="1" dirty="0" err="1">
                <a:latin typeface="+mn-lt"/>
              </a:rPr>
              <a:t>thực</a:t>
            </a:r>
            <a:r>
              <a:rPr lang="en-US" sz="3200" i="1" dirty="0">
                <a:latin typeface="+mn-lt"/>
              </a:rPr>
              <a:t> </a:t>
            </a:r>
            <a:r>
              <a:rPr lang="en-US" sz="3200" i="1" dirty="0" err="1">
                <a:latin typeface="+mn-lt"/>
              </a:rPr>
              <a:t>hiện</a:t>
            </a:r>
            <a:r>
              <a:rPr lang="en-US" sz="3200" i="1" dirty="0">
                <a:latin typeface="+mn-lt"/>
              </a:rPr>
              <a:t> </a:t>
            </a:r>
            <a:r>
              <a:rPr lang="en-US" sz="3200" i="1" dirty="0" err="1">
                <a:latin typeface="+mn-lt"/>
              </a:rPr>
              <a:t>theo</a:t>
            </a:r>
            <a:r>
              <a:rPr lang="en-US" sz="3200" i="1" dirty="0">
                <a:latin typeface="+mn-lt"/>
              </a:rPr>
              <a:t> </a:t>
            </a:r>
            <a:r>
              <a:rPr lang="en-US" sz="3200" i="1" dirty="0" err="1">
                <a:latin typeface="+mn-lt"/>
              </a:rPr>
              <a:t>quy</a:t>
            </a:r>
            <a:r>
              <a:rPr lang="en-US" sz="3200" i="1" dirty="0">
                <a:latin typeface="+mn-lt"/>
              </a:rPr>
              <a:t> </a:t>
            </a:r>
            <a:r>
              <a:rPr lang="en-US" sz="3200" i="1" dirty="0" err="1">
                <a:latin typeface="+mn-lt"/>
              </a:rPr>
              <a:t>định</a:t>
            </a:r>
            <a:r>
              <a:rPr lang="en-US" sz="3200" i="1" dirty="0">
                <a:latin typeface="+mn-lt"/>
              </a:rPr>
              <a:t> </a:t>
            </a:r>
            <a:r>
              <a:rPr lang="en-US" sz="3200" i="1" dirty="0" err="1">
                <a:latin typeface="+mn-lt"/>
              </a:rPr>
              <a:t>tại</a:t>
            </a:r>
            <a:r>
              <a:rPr lang="en-US" sz="3200" i="1" dirty="0">
                <a:latin typeface="+mn-lt"/>
              </a:rPr>
              <a:t> </a:t>
            </a:r>
            <a:r>
              <a:rPr lang="en-US" sz="3200" i="1" dirty="0" err="1">
                <a:latin typeface="+mn-lt"/>
              </a:rPr>
              <a:t>Điểm</a:t>
            </a:r>
            <a:r>
              <a:rPr lang="en-US" sz="3200" i="1" dirty="0">
                <a:latin typeface="+mn-lt"/>
              </a:rPr>
              <a:t> 7, </a:t>
            </a:r>
            <a:r>
              <a:rPr lang="en-US" sz="3200" i="1" dirty="0" err="1">
                <a:latin typeface="+mn-lt"/>
              </a:rPr>
              <a:t>Quy</a:t>
            </a:r>
            <a:r>
              <a:rPr lang="en-US" sz="3200" i="1" dirty="0">
                <a:latin typeface="+mn-lt"/>
              </a:rPr>
              <a:t> </a:t>
            </a:r>
            <a:r>
              <a:rPr lang="en-US" sz="3200" i="1" dirty="0" err="1">
                <a:latin typeface="+mn-lt"/>
              </a:rPr>
              <a:t>định</a:t>
            </a:r>
            <a:r>
              <a:rPr lang="en-US" sz="3200" i="1" dirty="0">
                <a:latin typeface="+mn-lt"/>
              </a:rPr>
              <a:t> 29-QD/TW,  </a:t>
            </a:r>
            <a:r>
              <a:rPr lang="en-US" sz="3200" i="1" dirty="0" err="1">
                <a:latin typeface="+mn-lt"/>
              </a:rPr>
              <a:t>khoản</a:t>
            </a:r>
            <a:r>
              <a:rPr lang="en-US" sz="3200" i="1" dirty="0">
                <a:latin typeface="+mn-lt"/>
              </a:rPr>
              <a:t> 1, </a:t>
            </a:r>
            <a:r>
              <a:rPr lang="en-US" sz="3200" i="1" dirty="0" err="1">
                <a:latin typeface="+mn-lt"/>
              </a:rPr>
              <a:t>mục</a:t>
            </a:r>
            <a:r>
              <a:rPr lang="en-US" sz="3200" i="1" dirty="0">
                <a:latin typeface="+mn-lt"/>
              </a:rPr>
              <a:t> 4 </a:t>
            </a:r>
            <a:r>
              <a:rPr lang="en-US" sz="3200" i="1" dirty="0" err="1">
                <a:latin typeface="+mn-lt"/>
              </a:rPr>
              <a:t>của</a:t>
            </a:r>
            <a:r>
              <a:rPr lang="en-US" sz="3200" i="1" dirty="0">
                <a:latin typeface="+mn-lt"/>
              </a:rPr>
              <a:t> </a:t>
            </a:r>
            <a:r>
              <a:rPr lang="en-US" sz="3200" i="1" dirty="0" err="1">
                <a:latin typeface="+mn-lt"/>
              </a:rPr>
              <a:t>Hướng</a:t>
            </a:r>
            <a:r>
              <a:rPr lang="en-US" sz="3200" i="1" dirty="0">
                <a:latin typeface="+mn-lt"/>
              </a:rPr>
              <a:t> </a:t>
            </a:r>
            <a:r>
              <a:rPr lang="en-US" sz="3200" i="1" dirty="0" err="1">
                <a:latin typeface="+mn-lt"/>
              </a:rPr>
              <a:t>dẫn</a:t>
            </a:r>
            <a:r>
              <a:rPr lang="en-US" sz="3200" i="1" dirty="0">
                <a:latin typeface="+mn-lt"/>
              </a:rPr>
              <a:t> </a:t>
            </a:r>
            <a:r>
              <a:rPr lang="en-US" sz="3200" i="1" dirty="0" err="1">
                <a:latin typeface="+mn-lt"/>
              </a:rPr>
              <a:t>số</a:t>
            </a:r>
            <a:r>
              <a:rPr lang="en-US" sz="3200" i="1" dirty="0">
                <a:latin typeface="+mn-lt"/>
              </a:rPr>
              <a:t> 09-HD/BTCTW, </a:t>
            </a:r>
            <a:r>
              <a:rPr lang="en-US" sz="3200" i="1" dirty="0" err="1">
                <a:latin typeface="+mn-lt"/>
              </a:rPr>
              <a:t>ngày</a:t>
            </a:r>
            <a:r>
              <a:rPr lang="en-US" sz="3200" i="1" dirty="0">
                <a:latin typeface="+mn-lt"/>
              </a:rPr>
              <a:t> 05/6/2017 </a:t>
            </a:r>
            <a:r>
              <a:rPr lang="en-US" sz="3200" i="1" dirty="0" err="1">
                <a:latin typeface="+mn-lt"/>
              </a:rPr>
              <a:t>của</a:t>
            </a:r>
            <a:r>
              <a:rPr lang="en-US" sz="3200" i="1" dirty="0">
                <a:latin typeface="+mn-lt"/>
              </a:rPr>
              <a:t> Ban </a:t>
            </a:r>
            <a:r>
              <a:rPr lang="en-US" sz="3200" i="1" dirty="0" err="1">
                <a:latin typeface="+mn-lt"/>
              </a:rPr>
              <a:t>Tổ</a:t>
            </a:r>
            <a:r>
              <a:rPr lang="en-US" sz="3200" i="1" dirty="0">
                <a:latin typeface="+mn-lt"/>
              </a:rPr>
              <a:t> </a:t>
            </a:r>
            <a:r>
              <a:rPr lang="en-US" sz="3200" i="1" dirty="0" err="1">
                <a:latin typeface="+mn-lt"/>
              </a:rPr>
              <a:t>chức</a:t>
            </a:r>
            <a:r>
              <a:rPr lang="en-US" sz="3200" i="1" dirty="0">
                <a:latin typeface="+mn-lt"/>
              </a:rPr>
              <a:t> </a:t>
            </a:r>
            <a:r>
              <a:rPr lang="en-US" sz="3200" i="1" dirty="0" err="1">
                <a:latin typeface="+mn-lt"/>
              </a:rPr>
              <a:t>Trung</a:t>
            </a:r>
            <a:r>
              <a:rPr lang="en-US" sz="3200" i="1" dirty="0">
                <a:latin typeface="+mn-lt"/>
              </a:rPr>
              <a:t> </a:t>
            </a:r>
            <a:r>
              <a:rPr lang="en-US" sz="3200" i="1" dirty="0" err="1">
                <a:latin typeface="+mn-lt"/>
              </a:rPr>
              <a:t>ương</a:t>
            </a:r>
            <a:r>
              <a:rPr lang="en-US" sz="3200" i="1" dirty="0">
                <a:latin typeface="+mn-lt"/>
              </a:rPr>
              <a:t>)</a:t>
            </a:r>
            <a:endParaRPr lang="en-US" sz="3200" b="1" dirty="0">
              <a:solidFill>
                <a:srgbClr val="FF0000"/>
              </a:solidFill>
              <a:effectLst>
                <a:outerShdw blurRad="38100" dist="38100" dir="2700000" algn="tl">
                  <a:srgbClr val="000000">
                    <a:alpha val="43137"/>
                  </a:srgbClr>
                </a:outerShdw>
              </a:effectLst>
              <a:latin typeface="+mn-lt"/>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edge">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206" y="533400"/>
            <a:ext cx="11353800" cy="6186309"/>
          </a:xfrm>
          <a:prstGeom prst="rect">
            <a:avLst/>
          </a:prstGeom>
        </p:spPr>
        <p:txBody>
          <a:bodyPr wrap="square">
            <a:spAutoFit/>
          </a:bodyPr>
          <a:lstStyle/>
          <a:p>
            <a:r>
              <a:rPr lang="en-US" sz="3600" dirty="0">
                <a:latin typeface="+mn-lt"/>
              </a:rPr>
              <a:t>	-</a:t>
            </a:r>
            <a:r>
              <a:rPr lang="vi-VN" sz="3600" dirty="0">
                <a:latin typeface="+mn-lt"/>
              </a:rPr>
              <a:t> Đảng viên tuổi cao, sức yếu không thể tham gia sinh hoạt đảng được (có giấy xác nhận của cơ sở y tế có thẩm quyền), tự làm đơn hoặc trực tiếp báo cáo với chi bộ xin giảm, miễn công tác và sinh hoạt đảng.</a:t>
            </a:r>
            <a:endParaRPr lang="en-US" sz="3600" dirty="0">
              <a:latin typeface="+mn-lt"/>
            </a:endParaRPr>
          </a:p>
          <a:p>
            <a:r>
              <a:rPr lang="en-US" sz="3600" dirty="0">
                <a:latin typeface="+mn-lt"/>
              </a:rPr>
              <a:t>	-</a:t>
            </a:r>
            <a:r>
              <a:rPr lang="vi-VN" sz="3600" dirty="0">
                <a:latin typeface="+mn-lt"/>
              </a:rPr>
              <a:t> Chi bộ xét, ra nghị quyết cho đảng viên được miễn công tác và sinh hoạt đảng (ghi sổ nghị quyết của chi bộ), chi ủy hoặc bí thư (phó bí thư) chi bộ báo cáo cấp ủy cấp trên trực tiếp biết.</a:t>
            </a:r>
            <a:endParaRPr lang="en-US" sz="3600" dirty="0">
              <a:latin typeface="+mn-lt"/>
            </a:endParaRPr>
          </a:p>
          <a:p>
            <a:r>
              <a:rPr lang="en-US" sz="3600" dirty="0">
                <a:latin typeface="+mn-lt"/>
              </a:rPr>
              <a:t>	-</a:t>
            </a:r>
            <a:r>
              <a:rPr lang="vi-VN" sz="3600" dirty="0">
                <a:latin typeface="+mn-lt"/>
              </a:rPr>
              <a:t> Khi đảng viên muốn trở lại công tác và sinh hoạt đảng, tự làm đơn hoặc trực tiếp báo cáo với chi bộ xét, quyết định.</a:t>
            </a:r>
            <a:endParaRPr lang="en-US" sz="3600" dirty="0">
              <a:latin typeface="+mn-lt"/>
            </a:endParaRPr>
          </a:p>
        </p:txBody>
      </p:sp>
    </p:spTree>
    <p:extLst>
      <p:ext uri="{BB962C8B-B14F-4D97-AF65-F5344CB8AC3E}">
        <p14:creationId xmlns:p14="http://schemas.microsoft.com/office/powerpoint/2010/main" val="157697932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206" y="332176"/>
            <a:ext cx="11430000" cy="6555641"/>
          </a:xfrm>
          <a:prstGeom prst="rect">
            <a:avLst/>
          </a:prstGeom>
        </p:spPr>
        <p:txBody>
          <a:bodyPr wrap="square">
            <a:spAutoFit/>
          </a:bodyPr>
          <a:lstStyle/>
          <a:p>
            <a:r>
              <a:rPr lang="en-US" sz="3000" b="1" i="1" dirty="0">
                <a:latin typeface="+mn-lt"/>
              </a:rPr>
              <a:t>	*</a:t>
            </a:r>
            <a:r>
              <a:rPr lang="vi-VN" sz="3000" b="1" i="1" dirty="0">
                <a:latin typeface="+mn-lt"/>
              </a:rPr>
              <a:t> Đảng viên xin miễn công tác và sinh hoạt đảng không vì lý do tuổi cao, sức yếu như nêu trên</a:t>
            </a:r>
            <a:endParaRPr lang="en-US" sz="3000" dirty="0">
              <a:latin typeface="+mn-lt"/>
            </a:endParaRPr>
          </a:p>
          <a:p>
            <a:r>
              <a:rPr lang="en-US" sz="3000" dirty="0">
                <a:latin typeface="+mn-lt"/>
              </a:rPr>
              <a:t>	</a:t>
            </a:r>
            <a:r>
              <a:rPr lang="vi-VN" sz="3000" dirty="0">
                <a:latin typeface="+mn-lt"/>
              </a:rPr>
              <a:t>Được vận dụng Điều 7, Điều lệ Đảng xét cho đảng viên được miễn công tác và sinh hoạt đảng trong các trường hợp sau đây:</a:t>
            </a:r>
            <a:endParaRPr lang="en-US" sz="3000" dirty="0">
              <a:latin typeface="+mn-lt"/>
            </a:endParaRPr>
          </a:p>
          <a:p>
            <a:r>
              <a:rPr lang="en-US" sz="3000" dirty="0">
                <a:latin typeface="+mn-lt"/>
              </a:rPr>
              <a:t>	-</a:t>
            </a:r>
            <a:r>
              <a:rPr lang="vi-VN" sz="3000" dirty="0">
                <a:latin typeface="+mn-lt"/>
              </a:rPr>
              <a:t> Do phải đi điều trị bệnh dài ngày hoặc điều trị bệnh ở xa nơi cư trú.</a:t>
            </a:r>
            <a:endParaRPr lang="en-US" sz="3000" dirty="0">
              <a:latin typeface="+mn-lt"/>
            </a:endParaRPr>
          </a:p>
          <a:p>
            <a:r>
              <a:rPr lang="en-US" sz="3000" dirty="0">
                <a:latin typeface="+mn-lt"/>
              </a:rPr>
              <a:t>	</a:t>
            </a:r>
            <a:r>
              <a:rPr lang="vi-VN" sz="3000" dirty="0">
                <a:latin typeface="+mn-lt"/>
              </a:rPr>
              <a:t>- Đảng viên ra nước ngoài làm nhiệm vụ đơn lẻ, vì việc riêng (du lịch, chữa bệnh, thăm thân nhân...); đảng viên đi lao động đơn lẻ, ở những vùng xa, không có tổ chức đảng hoặc điều kiện đi lại khó khăn, không thể tham gia sinh hoạt đảng.</a:t>
            </a:r>
            <a:endParaRPr lang="en-US" sz="3000" dirty="0">
              <a:latin typeface="+mn-lt"/>
            </a:endParaRPr>
          </a:p>
          <a:p>
            <a:r>
              <a:rPr lang="en-US" sz="3000" dirty="0">
                <a:latin typeface="+mn-lt"/>
              </a:rPr>
              <a:t>	</a:t>
            </a:r>
            <a:r>
              <a:rPr lang="vi-VN" sz="3000" dirty="0">
                <a:latin typeface="+mn-lt"/>
              </a:rPr>
              <a:t>- Đi làm việc lưu động ở các địa phương, đơn vị trong nước thời gian dưới 1 năm, việc làm không ổn định, hoặc ở những nơi chưa có tổ chức đảng, không có điều kiện trở về tham gia sinh hoạt chi bộ theo quy định</a:t>
            </a:r>
            <a:r>
              <a:rPr lang="en-US" sz="3000" dirty="0">
                <a:latin typeface="+mn-lt"/>
              </a:rPr>
              <a:t>.</a:t>
            </a:r>
          </a:p>
        </p:txBody>
      </p:sp>
    </p:spTree>
    <p:extLst>
      <p:ext uri="{BB962C8B-B14F-4D97-AF65-F5344CB8AC3E}">
        <p14:creationId xmlns:p14="http://schemas.microsoft.com/office/powerpoint/2010/main" val="419315152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p:cNvGrpSpPr>
          <p:nvPr/>
        </p:nvGrpSpPr>
        <p:grpSpPr bwMode="auto">
          <a:xfrm>
            <a:off x="0" y="-4763"/>
            <a:ext cx="12188825" cy="995363"/>
            <a:chOff x="0" y="-4763"/>
            <a:chExt cx="9142413" cy="614363"/>
          </a:xfrm>
        </p:grpSpPr>
        <p:sp>
          <p:nvSpPr>
            <p:cNvPr id="10" name="Rectangle 7"/>
            <p:cNvSpPr>
              <a:spLocks noChangeArrowheads="1"/>
            </p:cNvSpPr>
            <p:nvPr/>
          </p:nvSpPr>
          <p:spPr bwMode="auto">
            <a:xfrm>
              <a:off x="0" y="0"/>
              <a:ext cx="9142413" cy="609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latin typeface="Arial" charset="0"/>
              </a:endParaRPr>
            </a:p>
          </p:txBody>
        </p:sp>
        <p:sp>
          <p:nvSpPr>
            <p:cNvPr id="11" name="WordArt 8"/>
            <p:cNvSpPr>
              <a:spLocks noChangeArrowheads="1" noChangeShapeType="1" noTextEdit="1"/>
            </p:cNvSpPr>
            <p:nvPr/>
          </p:nvSpPr>
          <p:spPr bwMode="auto">
            <a:xfrm>
              <a:off x="1600200" y="69850"/>
              <a:ext cx="7315379" cy="401638"/>
            </a:xfrm>
            <a:prstGeom prst="rect">
              <a:avLst/>
            </a:prstGeom>
            <a:extLst>
              <a:ext uri="{91240B29-F687-4F45-9708-019B960494DF}">
                <a14:hiddenLine xmlns:a14="http://schemas.microsoft.com/office/drawing/2010/main" w="19050">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dirty="0">
                  <a:solidFill>
                    <a:srgbClr val="FFFF00"/>
                  </a:solidFill>
                  <a:latin typeface="+mn-lt"/>
                  <a:ea typeface="+mn-lt"/>
                  <a:cs typeface="+mn-lt"/>
                </a:rPr>
                <a:t>ĐẢNG BỘ KHỐI CÁC CƠ QUAN </a:t>
              </a:r>
              <a:r>
                <a:rPr lang="en-US" sz="3600" b="1" kern="10" dirty="0">
                  <a:solidFill>
                    <a:srgbClr val="FFFF00"/>
                  </a:solidFill>
                  <a:latin typeface="+mn-lt"/>
                  <a:ea typeface="+mn-lt"/>
                  <a:cs typeface="+mn-lt"/>
                </a:rPr>
                <a:t>TỈNH QUẢNG NAM</a:t>
              </a:r>
            </a:p>
          </p:txBody>
        </p:sp>
        <p:pic>
          <p:nvPicPr>
            <p:cNvPr id="12" name="Picture 9" descr="BannerTopLeft">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288" y="-4763"/>
              <a:ext cx="1509712" cy="6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Rectangle 17"/>
          <p:cNvSpPr/>
          <p:nvPr/>
        </p:nvSpPr>
        <p:spPr>
          <a:xfrm>
            <a:off x="380206" y="1460242"/>
            <a:ext cx="11518658" cy="5016758"/>
          </a:xfrm>
          <a:prstGeom prst="rect">
            <a:avLst/>
          </a:prstGeom>
        </p:spPr>
        <p:txBody>
          <a:bodyPr wrap="square">
            <a:spAutoFit/>
          </a:bodyPr>
          <a:lstStyle/>
          <a:p>
            <a:pPr algn="just"/>
            <a:r>
              <a:rPr lang="en-US" sz="3200" dirty="0">
                <a:latin typeface="Constantia" panose="02030602050306030303" pitchFamily="18" charset="0"/>
              </a:rPr>
              <a:t>	</a:t>
            </a:r>
            <a:r>
              <a:rPr lang="vi-VN" sz="3200" dirty="0">
                <a:latin typeface="Constantia" panose="02030602050306030303" pitchFamily="18" charset="0"/>
              </a:rPr>
              <a:t>- Đảng viên là cán bộ, công chức nghỉ công tác chờ đến tuổi nghỉ hưu theo chế độ quy định của Nhà nước có nguyện vọng được miễn sinh hoạt đảng trong thời gian nghỉ chờ quyết định nghỉ hưu.</a:t>
            </a:r>
            <a:endParaRPr lang="en-US" sz="3200" dirty="0">
              <a:latin typeface="Constantia" panose="02030602050306030303" pitchFamily="18" charset="0"/>
            </a:endParaRPr>
          </a:p>
          <a:p>
            <a:pPr algn="just"/>
            <a:r>
              <a:rPr lang="en-US" sz="3200" dirty="0">
                <a:latin typeface="Constantia" panose="02030602050306030303" pitchFamily="18" charset="0"/>
              </a:rPr>
              <a:t>	</a:t>
            </a:r>
            <a:r>
              <a:rPr lang="vi-VN" sz="3200" dirty="0">
                <a:latin typeface="Constantia" panose="02030602050306030303" pitchFamily="18" charset="0"/>
              </a:rPr>
              <a:t>- Đảng viên nữ trong thời gian nghỉ sinh con theo quy định của Luật Lao động có nguyện vọng miễn sinh hoạt đảng.</a:t>
            </a:r>
            <a:endParaRPr lang="en-US" sz="3200" dirty="0">
              <a:latin typeface="Constantia" panose="02030602050306030303" pitchFamily="18" charset="0"/>
            </a:endParaRPr>
          </a:p>
          <a:p>
            <a:pPr algn="just"/>
            <a:r>
              <a:rPr lang="en-US" sz="3200" dirty="0">
                <a:latin typeface="Constantia" panose="02030602050306030303" pitchFamily="18" charset="0"/>
              </a:rPr>
              <a:t>	 </a:t>
            </a:r>
            <a:r>
              <a:rPr lang="vi-VN" sz="3200" dirty="0">
                <a:latin typeface="Constantia" panose="02030602050306030303" pitchFamily="18" charset="0"/>
              </a:rPr>
              <a:t>Đảng viên phải làm đơn nêu rõ lý do và thời gian xin miễn công tác và sinh hoạt đảng, báo cáo chi bộ</a:t>
            </a:r>
            <a:r>
              <a:rPr lang="en-US" sz="3200" dirty="0">
                <a:latin typeface="Constantia" panose="02030602050306030303" pitchFamily="18" charset="0"/>
              </a:rPr>
              <a:t>.</a:t>
            </a:r>
          </a:p>
          <a:p>
            <a:pPr algn="just"/>
            <a:r>
              <a:rPr lang="en-US" sz="3200" i="1" dirty="0">
                <a:latin typeface="Constantia" panose="02030602050306030303" pitchFamily="18" charset="0"/>
              </a:rPr>
              <a:t>	</a:t>
            </a:r>
            <a:r>
              <a:rPr lang="vi-VN" sz="3200" i="1" u="sng" dirty="0">
                <a:latin typeface="Constantia" panose="02030602050306030303" pitchFamily="18" charset="0"/>
              </a:rPr>
              <a:t>Chi bộ xét, ra nghị quyết đề nghị cấp ủy cơ sở xét, quyết định.</a:t>
            </a:r>
            <a:r>
              <a:rPr lang="en-US" sz="3200" i="1" dirty="0">
                <a:latin typeface="Constantia" panose="02030602050306030303" pitchFamily="18" charset="0"/>
              </a:rPr>
              <a:t> (</a:t>
            </a:r>
            <a:r>
              <a:rPr lang="en-US" sz="3200" i="1" dirty="0" err="1">
                <a:latin typeface="Constantia" panose="02030602050306030303" pitchFamily="18" charset="0"/>
              </a:rPr>
              <a:t>Lưu</a:t>
            </a:r>
            <a:r>
              <a:rPr lang="en-US" sz="3200" i="1" dirty="0">
                <a:latin typeface="Constantia" panose="02030602050306030303" pitchFamily="18" charset="0"/>
              </a:rPr>
              <a:t> ý)</a:t>
            </a:r>
            <a:endParaRPr lang="en-US" sz="3200" dirty="0">
              <a:latin typeface="Constantia" panose="02030602050306030303" pitchFamily="18" charset="0"/>
            </a:endParaRPr>
          </a:p>
        </p:txBody>
      </p:sp>
      <p:sp>
        <p:nvSpPr>
          <p:cNvPr id="19" name="Right Arrow 18"/>
          <p:cNvSpPr/>
          <p:nvPr/>
        </p:nvSpPr>
        <p:spPr>
          <a:xfrm>
            <a:off x="608806" y="44958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08806" y="54864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411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0" y="0"/>
            <a:ext cx="12190413"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63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1" algn="ctr">
              <a:lnSpc>
                <a:spcPct val="150000"/>
              </a:lnSpc>
            </a:pPr>
            <a:r>
              <a:rPr lang="en-US" altLang="en-US" sz="2800" b="1" u="sng" dirty="0">
                <a:solidFill>
                  <a:srgbClr val="FF0000"/>
                </a:solidFill>
                <a:latin typeface="Times New Roman" pitchFamily="18" charset="0"/>
                <a:cs typeface="Times New Roman" pitchFamily="18" charset="0"/>
              </a:rPr>
              <a:t>BƯỚC 2</a:t>
            </a:r>
            <a:r>
              <a:rPr lang="en-US" altLang="en-US" sz="2800" b="1" dirty="0">
                <a:solidFill>
                  <a:srgbClr val="FF0000"/>
                </a:solidFill>
                <a:latin typeface="Times New Roman" pitchFamily="18" charset="0"/>
                <a:cs typeface="Times New Roman" pitchFamily="18" charset="0"/>
              </a:rPr>
              <a:t>: </a:t>
            </a:r>
            <a:r>
              <a:rPr lang="en-US" altLang="en-US" sz="2800" b="1" dirty="0">
                <a:solidFill>
                  <a:srgbClr val="0000CC"/>
                </a:solidFill>
                <a:latin typeface="Times New Roman" pitchFamily="18" charset="0"/>
                <a:cs typeface="Times New Roman" pitchFamily="18" charset="0"/>
              </a:rPr>
              <a:t>HỒ S</a:t>
            </a:r>
            <a:r>
              <a:rPr lang="vi-VN" altLang="en-US" sz="2800" b="1" dirty="0">
                <a:solidFill>
                  <a:srgbClr val="0000CC"/>
                </a:solidFill>
                <a:latin typeface="Times New Roman" pitchFamily="18" charset="0"/>
                <a:cs typeface="Times New Roman" pitchFamily="18" charset="0"/>
              </a:rPr>
              <a:t>Ơ</a:t>
            </a:r>
            <a:r>
              <a:rPr lang="en-US" altLang="en-US" sz="2800" b="1" dirty="0">
                <a:solidFill>
                  <a:srgbClr val="0000CC"/>
                </a:solidFill>
                <a:latin typeface="Times New Roman" pitchFamily="18" charset="0"/>
                <a:cs typeface="Times New Roman" pitchFamily="18" charset="0"/>
              </a:rPr>
              <a:t> XEM XÉT KẾT NẠP ĐẢNG VIÊN</a:t>
            </a:r>
          </a:p>
        </p:txBody>
      </p:sp>
      <p:sp>
        <p:nvSpPr>
          <p:cNvPr id="18" name="Action Button: End 17">
            <a:hlinkClick r:id="rId2" action="ppaction://hlinksldjump" highlightClick="1"/>
          </p:cNvPr>
          <p:cNvSpPr/>
          <p:nvPr/>
        </p:nvSpPr>
        <p:spPr>
          <a:xfrm>
            <a:off x="11377719" y="0"/>
            <a:ext cx="812694" cy="381000"/>
          </a:xfrm>
          <a:prstGeom prst="actionButtonEnd">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sp>
        <p:nvSpPr>
          <p:cNvPr id="19" name="Rectangle 4"/>
          <p:cNvSpPr>
            <a:spLocks noChangeArrowheads="1"/>
          </p:cNvSpPr>
          <p:nvPr/>
        </p:nvSpPr>
        <p:spPr bwMode="auto">
          <a:xfrm>
            <a:off x="507934" y="990600"/>
            <a:ext cx="11276132" cy="2514600"/>
          </a:xfrm>
          <a:prstGeom prst="rect">
            <a:avLst/>
          </a:prstGeom>
          <a:solidFill>
            <a:srgbClr val="FFFF99"/>
          </a:solidFill>
          <a:ln w="28575">
            <a:noFill/>
            <a:miter lim="800000"/>
            <a:headEnd/>
            <a:tailEnd/>
          </a:ln>
          <a:effectLst>
            <a:innerShdw blurRad="114300">
              <a:prstClr val="black"/>
            </a:innerShdw>
          </a:effectLst>
        </p:spPr>
        <p:txBody>
          <a:bodyPr anchor="ctr"/>
          <a:lstStyle/>
          <a:p>
            <a:pPr>
              <a:lnSpc>
                <a:spcPct val="120000"/>
              </a:lnSpc>
              <a:spcBef>
                <a:spcPct val="20000"/>
              </a:spcBef>
              <a:buClr>
                <a:schemeClr val="hlink"/>
              </a:buClr>
              <a:buSzPct val="80000"/>
              <a:defRPr/>
            </a:pPr>
            <a:r>
              <a:rPr lang="en-US" sz="2800" b="1" i="1" dirty="0">
                <a:latin typeface="+mn-lt"/>
              </a:rPr>
              <a:t>	</a:t>
            </a:r>
            <a:r>
              <a:rPr lang="en-US" sz="2600" b="1" i="1" dirty="0">
                <a:latin typeface="+mn-lt"/>
              </a:rPr>
              <a:t>1. </a:t>
            </a:r>
            <a:r>
              <a:rPr lang="en-US" sz="2600" b="1" i="1" dirty="0" err="1">
                <a:latin typeface="+mn-lt"/>
              </a:rPr>
              <a:t>Giấy</a:t>
            </a:r>
            <a:r>
              <a:rPr lang="en-US" sz="2600" b="1" i="1" dirty="0">
                <a:latin typeface="+mn-lt"/>
              </a:rPr>
              <a:t> </a:t>
            </a:r>
            <a:r>
              <a:rPr lang="en-US" sz="2600" b="1" i="1" dirty="0" err="1">
                <a:latin typeface="+mn-lt"/>
              </a:rPr>
              <a:t>chứng</a:t>
            </a:r>
            <a:r>
              <a:rPr lang="en-US" sz="2600" b="1" i="1" dirty="0">
                <a:latin typeface="+mn-lt"/>
              </a:rPr>
              <a:t> </a:t>
            </a:r>
            <a:r>
              <a:rPr lang="en-US" sz="2600" b="1" i="1" dirty="0" err="1">
                <a:latin typeface="+mn-lt"/>
              </a:rPr>
              <a:t>nhận</a:t>
            </a:r>
            <a:r>
              <a:rPr lang="en-US" sz="2600" b="1" i="1" dirty="0">
                <a:latin typeface="+mn-lt"/>
              </a:rPr>
              <a:t> </a:t>
            </a:r>
            <a:r>
              <a:rPr lang="en-US" sz="2600" b="1" i="1" dirty="0" err="1">
                <a:latin typeface="+mn-lt"/>
              </a:rPr>
              <a:t>học</a:t>
            </a:r>
            <a:r>
              <a:rPr lang="en-US" sz="2600" b="1" i="1" dirty="0">
                <a:latin typeface="+mn-lt"/>
              </a:rPr>
              <a:t> </a:t>
            </a:r>
            <a:r>
              <a:rPr lang="en-US" sz="2600" b="1" i="1" dirty="0" err="1">
                <a:latin typeface="+mn-lt"/>
              </a:rPr>
              <a:t>lớp</a:t>
            </a:r>
            <a:r>
              <a:rPr lang="en-US" sz="2600" b="1" i="1" dirty="0">
                <a:latin typeface="+mn-lt"/>
              </a:rPr>
              <a:t> </a:t>
            </a:r>
            <a:r>
              <a:rPr lang="en-US" sz="2600" b="1" i="1" dirty="0" err="1">
                <a:latin typeface="+mn-lt"/>
              </a:rPr>
              <a:t>nhận</a:t>
            </a:r>
            <a:r>
              <a:rPr lang="en-US" sz="2600" b="1" i="1" dirty="0">
                <a:latin typeface="+mn-lt"/>
              </a:rPr>
              <a:t> </a:t>
            </a:r>
            <a:r>
              <a:rPr lang="en-US" sz="2600" b="1" i="1" dirty="0" err="1">
                <a:latin typeface="+mn-lt"/>
              </a:rPr>
              <a:t>thức</a:t>
            </a:r>
            <a:r>
              <a:rPr lang="en-US" sz="2600" b="1" i="1" dirty="0">
                <a:latin typeface="+mn-lt"/>
              </a:rPr>
              <a:t> </a:t>
            </a:r>
            <a:r>
              <a:rPr lang="en-US" sz="2600" b="1" i="1" dirty="0" err="1">
                <a:latin typeface="+mn-lt"/>
              </a:rPr>
              <a:t>về</a:t>
            </a:r>
            <a:r>
              <a:rPr lang="en-US" sz="2600" b="1" i="1" dirty="0">
                <a:latin typeface="+mn-lt"/>
              </a:rPr>
              <a:t> </a:t>
            </a:r>
            <a:r>
              <a:rPr lang="en-US" sz="2600" b="1" i="1" dirty="0" err="1">
                <a:latin typeface="+mn-lt"/>
              </a:rPr>
              <a:t>Đảng</a:t>
            </a:r>
            <a:r>
              <a:rPr lang="en-US" sz="2600" b="1" i="1" dirty="0">
                <a:latin typeface="+mn-lt"/>
              </a:rPr>
              <a:t> </a:t>
            </a:r>
            <a:r>
              <a:rPr lang="en-US" sz="2600" i="1" dirty="0">
                <a:latin typeface="+mn-lt"/>
              </a:rPr>
              <a:t>(</a:t>
            </a:r>
            <a:r>
              <a:rPr lang="en-US" sz="2600" i="1" dirty="0" err="1">
                <a:latin typeface="+mn-lt"/>
              </a:rPr>
              <a:t>Mẫu</a:t>
            </a:r>
            <a:r>
              <a:rPr lang="en-US" sz="2600" i="1" dirty="0">
                <a:latin typeface="+mn-lt"/>
              </a:rPr>
              <a:t> CN- NTVĐ)</a:t>
            </a:r>
          </a:p>
          <a:p>
            <a:pPr algn="just">
              <a:lnSpc>
                <a:spcPct val="120000"/>
              </a:lnSpc>
              <a:spcBef>
                <a:spcPct val="20000"/>
              </a:spcBef>
              <a:buClr>
                <a:schemeClr val="hlink"/>
              </a:buClr>
              <a:buSzPct val="80000"/>
              <a:defRPr/>
            </a:pPr>
            <a:r>
              <a:rPr lang="en-US" sz="2800" dirty="0">
                <a:latin typeface="+mn-lt"/>
              </a:rPr>
              <a:t>	</a:t>
            </a:r>
            <a:r>
              <a:rPr lang="en-US" sz="2800" dirty="0" err="1">
                <a:latin typeface="+mn-lt"/>
              </a:rPr>
              <a:t>Người</a:t>
            </a:r>
            <a:r>
              <a:rPr lang="en-US" sz="2800" dirty="0">
                <a:latin typeface="+mn-lt"/>
              </a:rPr>
              <a:t> </a:t>
            </a:r>
            <a:r>
              <a:rPr lang="en-US" sz="2800" dirty="0" err="1">
                <a:latin typeface="+mn-lt"/>
              </a:rPr>
              <a:t>vào</a:t>
            </a:r>
            <a:r>
              <a:rPr lang="en-US" sz="2800" dirty="0">
                <a:latin typeface="+mn-lt"/>
              </a:rPr>
              <a:t> </a:t>
            </a:r>
            <a:r>
              <a:rPr lang="en-US" sz="2800" dirty="0" err="1">
                <a:latin typeface="+mn-lt"/>
              </a:rPr>
              <a:t>Đảng</a:t>
            </a:r>
            <a:r>
              <a:rPr lang="en-US" sz="2800" dirty="0">
                <a:latin typeface="+mn-lt"/>
              </a:rPr>
              <a:t> </a:t>
            </a:r>
            <a:r>
              <a:rPr lang="en-US" sz="2800" dirty="0" err="1">
                <a:latin typeface="+mn-lt"/>
              </a:rPr>
              <a:t>phải</a:t>
            </a:r>
            <a:r>
              <a:rPr lang="en-US" sz="2800" dirty="0">
                <a:latin typeface="+mn-lt"/>
              </a:rPr>
              <a:t> </a:t>
            </a:r>
            <a:r>
              <a:rPr lang="en-US" sz="2800" dirty="0" err="1">
                <a:latin typeface="+mn-lt"/>
              </a:rPr>
              <a:t>được</a:t>
            </a:r>
            <a:r>
              <a:rPr lang="en-US" sz="2800" dirty="0">
                <a:latin typeface="+mn-lt"/>
              </a:rPr>
              <a:t> </a:t>
            </a:r>
            <a:r>
              <a:rPr lang="en-US" sz="2800" dirty="0" err="1">
                <a:latin typeface="+mn-lt"/>
              </a:rPr>
              <a:t>học</a:t>
            </a:r>
            <a:r>
              <a:rPr lang="en-US" sz="2800" dirty="0">
                <a:latin typeface="+mn-lt"/>
              </a:rPr>
              <a:t> </a:t>
            </a:r>
            <a:r>
              <a:rPr lang="en-US" sz="2800" dirty="0" err="1">
                <a:latin typeface="+mn-lt"/>
              </a:rPr>
              <a:t>lớp</a:t>
            </a:r>
            <a:r>
              <a:rPr lang="en-US" sz="2800" dirty="0">
                <a:latin typeface="+mn-lt"/>
              </a:rPr>
              <a:t> </a:t>
            </a:r>
            <a:r>
              <a:rPr lang="en-US" sz="2800" dirty="0" err="1">
                <a:latin typeface="+mn-lt"/>
              </a:rPr>
              <a:t>bồi</a:t>
            </a:r>
            <a:r>
              <a:rPr lang="en-US" sz="2800" dirty="0">
                <a:latin typeface="+mn-lt"/>
              </a:rPr>
              <a:t> </a:t>
            </a:r>
            <a:r>
              <a:rPr lang="en-US" sz="2800" dirty="0" err="1">
                <a:latin typeface="+mn-lt"/>
              </a:rPr>
              <a:t>dưỡng</a:t>
            </a:r>
            <a:r>
              <a:rPr lang="en-US" sz="2800" dirty="0">
                <a:latin typeface="+mn-lt"/>
              </a:rPr>
              <a:t> </a:t>
            </a:r>
            <a:r>
              <a:rPr lang="en-US" sz="2800" dirty="0" err="1">
                <a:latin typeface="+mn-lt"/>
              </a:rPr>
              <a:t>nhận</a:t>
            </a:r>
            <a:r>
              <a:rPr lang="en-US" sz="2800" dirty="0">
                <a:latin typeface="+mn-lt"/>
              </a:rPr>
              <a:t> </a:t>
            </a:r>
            <a:r>
              <a:rPr lang="en-US" sz="2800" dirty="0" err="1">
                <a:latin typeface="+mn-lt"/>
              </a:rPr>
              <a:t>thức</a:t>
            </a:r>
            <a:r>
              <a:rPr lang="en-US" sz="2800" dirty="0">
                <a:latin typeface="+mn-lt"/>
              </a:rPr>
              <a:t> </a:t>
            </a:r>
            <a:r>
              <a:rPr lang="en-US" sz="2800" dirty="0" err="1">
                <a:latin typeface="+mn-lt"/>
              </a:rPr>
              <a:t>về</a:t>
            </a:r>
            <a:r>
              <a:rPr lang="en-US" sz="2800" dirty="0">
                <a:latin typeface="+mn-lt"/>
              </a:rPr>
              <a:t> </a:t>
            </a:r>
            <a:r>
              <a:rPr lang="en-US" sz="2800" dirty="0" err="1">
                <a:latin typeface="+mn-lt"/>
              </a:rPr>
              <a:t>Đảng</a:t>
            </a:r>
            <a:r>
              <a:rPr lang="en-US" sz="2800" dirty="0">
                <a:latin typeface="+mn-lt"/>
              </a:rPr>
              <a:t>, </a:t>
            </a:r>
            <a:r>
              <a:rPr lang="en-US" sz="2800" dirty="0" err="1">
                <a:latin typeface="+mn-lt"/>
              </a:rPr>
              <a:t>có</a:t>
            </a:r>
            <a:r>
              <a:rPr lang="en-US" sz="2800" dirty="0">
                <a:latin typeface="+mn-lt"/>
              </a:rPr>
              <a:t> </a:t>
            </a:r>
            <a:r>
              <a:rPr lang="en-US" sz="2800" dirty="0" err="1">
                <a:latin typeface="+mn-lt"/>
              </a:rPr>
              <a:t>giấy</a:t>
            </a:r>
            <a:r>
              <a:rPr lang="en-US" sz="2800" dirty="0">
                <a:latin typeface="+mn-lt"/>
              </a:rPr>
              <a:t> </a:t>
            </a:r>
            <a:r>
              <a:rPr lang="en-US" sz="2800" dirty="0" err="1">
                <a:latin typeface="+mn-lt"/>
              </a:rPr>
              <a:t>chứng</a:t>
            </a:r>
            <a:r>
              <a:rPr lang="en-US" sz="2800" dirty="0">
                <a:latin typeface="+mn-lt"/>
              </a:rPr>
              <a:t> </a:t>
            </a:r>
            <a:r>
              <a:rPr lang="en-US" sz="2800" dirty="0" err="1">
                <a:latin typeface="+mn-lt"/>
              </a:rPr>
              <a:t>nhận</a:t>
            </a:r>
            <a:r>
              <a:rPr lang="en-US" sz="2800" dirty="0">
                <a:latin typeface="+mn-lt"/>
              </a:rPr>
              <a:t> do </a:t>
            </a:r>
            <a:r>
              <a:rPr lang="en-US" sz="2800" dirty="0" err="1">
                <a:latin typeface="+mn-lt"/>
              </a:rPr>
              <a:t>Đảng</a:t>
            </a:r>
            <a:r>
              <a:rPr lang="en-US" sz="2800" dirty="0">
                <a:latin typeface="+mn-lt"/>
              </a:rPr>
              <a:t> </a:t>
            </a:r>
            <a:r>
              <a:rPr lang="en-US" sz="2800" dirty="0" err="1">
                <a:latin typeface="+mn-lt"/>
              </a:rPr>
              <a:t>ủy</a:t>
            </a:r>
            <a:r>
              <a:rPr lang="en-US" sz="2800" dirty="0">
                <a:latin typeface="+mn-lt"/>
              </a:rPr>
              <a:t> </a:t>
            </a:r>
            <a:r>
              <a:rPr lang="en-US" sz="2800" dirty="0" err="1">
                <a:latin typeface="+mn-lt"/>
              </a:rPr>
              <a:t>Khối</a:t>
            </a:r>
            <a:r>
              <a:rPr lang="en-US" sz="2800" dirty="0">
                <a:latin typeface="+mn-lt"/>
              </a:rPr>
              <a:t> </a:t>
            </a:r>
            <a:r>
              <a:rPr lang="en-US" sz="2800" dirty="0" err="1">
                <a:latin typeface="+mn-lt"/>
              </a:rPr>
              <a:t>hoặc</a:t>
            </a:r>
            <a:r>
              <a:rPr lang="en-US" sz="2800" dirty="0">
                <a:latin typeface="+mn-lt"/>
              </a:rPr>
              <a:t> </a:t>
            </a:r>
            <a:r>
              <a:rPr lang="en-US" sz="2800" dirty="0" err="1">
                <a:latin typeface="+mn-lt"/>
              </a:rPr>
              <a:t>Trung</a:t>
            </a:r>
            <a:r>
              <a:rPr lang="en-US" sz="2800" dirty="0">
                <a:latin typeface="+mn-lt"/>
              </a:rPr>
              <a:t> </a:t>
            </a:r>
            <a:r>
              <a:rPr lang="en-US" sz="2800" dirty="0" err="1">
                <a:latin typeface="+mn-lt"/>
              </a:rPr>
              <a:t>tâm</a:t>
            </a:r>
            <a:r>
              <a:rPr lang="en-US" sz="2800" dirty="0">
                <a:latin typeface="+mn-lt"/>
              </a:rPr>
              <a:t> </a:t>
            </a:r>
            <a:r>
              <a:rPr lang="en-US" sz="2800" dirty="0" err="1">
                <a:latin typeface="+mn-lt"/>
              </a:rPr>
              <a:t>bồi</a:t>
            </a:r>
            <a:r>
              <a:rPr lang="en-US" sz="2800" dirty="0">
                <a:latin typeface="+mn-lt"/>
              </a:rPr>
              <a:t> </a:t>
            </a:r>
            <a:r>
              <a:rPr lang="en-US" sz="2800" dirty="0" err="1">
                <a:latin typeface="+mn-lt"/>
              </a:rPr>
              <a:t>dưỡng</a:t>
            </a:r>
            <a:r>
              <a:rPr lang="en-US" sz="2800" dirty="0">
                <a:latin typeface="+mn-lt"/>
              </a:rPr>
              <a:t> </a:t>
            </a:r>
            <a:r>
              <a:rPr lang="en-US" sz="2800" dirty="0" err="1">
                <a:latin typeface="+mn-lt"/>
              </a:rPr>
              <a:t>chính</a:t>
            </a:r>
            <a:r>
              <a:rPr lang="en-US" sz="2800" dirty="0">
                <a:latin typeface="+mn-lt"/>
              </a:rPr>
              <a:t> </a:t>
            </a:r>
            <a:r>
              <a:rPr lang="en-US" sz="2800" dirty="0" err="1">
                <a:latin typeface="+mn-lt"/>
              </a:rPr>
              <a:t>trị</a:t>
            </a:r>
            <a:r>
              <a:rPr lang="en-US" sz="2800" dirty="0">
                <a:latin typeface="+mn-lt"/>
              </a:rPr>
              <a:t> </a:t>
            </a:r>
            <a:r>
              <a:rPr lang="en-US" sz="2800" dirty="0" err="1">
                <a:latin typeface="+mn-lt"/>
              </a:rPr>
              <a:t>của</a:t>
            </a:r>
            <a:r>
              <a:rPr lang="en-US" sz="2800" dirty="0">
                <a:latin typeface="+mn-lt"/>
              </a:rPr>
              <a:t> </a:t>
            </a:r>
            <a:r>
              <a:rPr lang="en-US" sz="2800" dirty="0" err="1">
                <a:latin typeface="+mn-lt"/>
              </a:rPr>
              <a:t>huyện</a:t>
            </a:r>
            <a:r>
              <a:rPr lang="en-US" sz="2800" dirty="0">
                <a:latin typeface="+mn-lt"/>
              </a:rPr>
              <a:t> </a:t>
            </a:r>
            <a:r>
              <a:rPr lang="en-US" sz="2800" dirty="0" err="1">
                <a:latin typeface="+mn-lt"/>
              </a:rPr>
              <a:t>và</a:t>
            </a:r>
            <a:r>
              <a:rPr lang="en-US" sz="2800" dirty="0">
                <a:latin typeface="+mn-lt"/>
              </a:rPr>
              <a:t> </a:t>
            </a:r>
            <a:r>
              <a:rPr lang="en-US" sz="2800" dirty="0" err="1">
                <a:latin typeface="+mn-lt"/>
              </a:rPr>
              <a:t>tương</a:t>
            </a:r>
            <a:r>
              <a:rPr lang="en-US" sz="2800" dirty="0">
                <a:latin typeface="+mn-lt"/>
              </a:rPr>
              <a:t> </a:t>
            </a:r>
            <a:r>
              <a:rPr lang="en-US" sz="2800" dirty="0" err="1" smtClean="0">
                <a:latin typeface="+mn-lt"/>
              </a:rPr>
              <a:t>đương</a:t>
            </a:r>
            <a:r>
              <a:rPr lang="en-US" sz="2800" dirty="0" smtClean="0">
                <a:latin typeface="+mn-lt"/>
              </a:rPr>
              <a:t> </a:t>
            </a:r>
            <a:r>
              <a:rPr lang="en-US" sz="2800" dirty="0" err="1">
                <a:latin typeface="+mn-lt"/>
              </a:rPr>
              <a:t>cấp</a:t>
            </a:r>
            <a:r>
              <a:rPr lang="en-US" sz="2800" dirty="0">
                <a:latin typeface="+mn-lt"/>
              </a:rPr>
              <a:t>. </a:t>
            </a:r>
            <a:r>
              <a:rPr lang="en-US" sz="2800" i="1" dirty="0">
                <a:latin typeface="+mn-lt"/>
              </a:rPr>
              <a:t>(</a:t>
            </a:r>
            <a:r>
              <a:rPr lang="en-US" sz="2800" i="1" u="sng" dirty="0" err="1">
                <a:latin typeface="+mn-lt"/>
              </a:rPr>
              <a:t>Bản</a:t>
            </a:r>
            <a:r>
              <a:rPr lang="en-US" sz="2800" i="1" u="sng" dirty="0">
                <a:latin typeface="+mn-lt"/>
              </a:rPr>
              <a:t> </a:t>
            </a:r>
            <a:r>
              <a:rPr lang="en-US" sz="2800" i="1" u="sng" dirty="0" err="1">
                <a:latin typeface="+mn-lt"/>
              </a:rPr>
              <a:t>chính</a:t>
            </a:r>
            <a:r>
              <a:rPr lang="en-US" sz="2800" i="1" dirty="0">
                <a:latin typeface="+mn-lt"/>
              </a:rPr>
              <a:t>)</a:t>
            </a:r>
            <a:endParaRPr lang="en-US" sz="2800" dirty="0">
              <a:solidFill>
                <a:srgbClr val="FF0000"/>
              </a:solidFill>
              <a:latin typeface="+mn-lt"/>
              <a:cs typeface="+mn-cs"/>
            </a:endParaRPr>
          </a:p>
        </p:txBody>
      </p:sp>
      <p:sp>
        <p:nvSpPr>
          <p:cNvPr id="20" name="Rectangle 4"/>
          <p:cNvSpPr>
            <a:spLocks noChangeArrowheads="1"/>
          </p:cNvSpPr>
          <p:nvPr/>
        </p:nvSpPr>
        <p:spPr bwMode="auto">
          <a:xfrm>
            <a:off x="457140" y="3886200"/>
            <a:ext cx="11276132" cy="25146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nSpc>
                <a:spcPct val="120000"/>
              </a:lnSpc>
              <a:spcBef>
                <a:spcPct val="20000"/>
              </a:spcBef>
              <a:buClr>
                <a:schemeClr val="hlink"/>
              </a:buClr>
              <a:buSzPct val="80000"/>
              <a:defRPr/>
            </a:pPr>
            <a:r>
              <a:rPr lang="en-US" sz="2800" b="1" i="1" dirty="0">
                <a:latin typeface="+mn-lt"/>
              </a:rPr>
              <a:t>	2</a:t>
            </a:r>
            <a:r>
              <a:rPr lang="en-US" sz="2600" b="1" i="1" dirty="0">
                <a:latin typeface="+mn-lt"/>
              </a:rPr>
              <a:t>. </a:t>
            </a:r>
            <a:r>
              <a:rPr lang="en-US" sz="2800" b="1" i="1" dirty="0" err="1">
                <a:latin typeface="+mn-lt"/>
              </a:rPr>
              <a:t>Đơn</a:t>
            </a:r>
            <a:r>
              <a:rPr lang="en-US" sz="2800" b="1" i="1" dirty="0">
                <a:latin typeface="+mn-lt"/>
              </a:rPr>
              <a:t> </a:t>
            </a:r>
            <a:r>
              <a:rPr lang="en-US" sz="2800" b="1" i="1" dirty="0" err="1">
                <a:latin typeface="+mn-lt"/>
              </a:rPr>
              <a:t>xin</a:t>
            </a:r>
            <a:r>
              <a:rPr lang="en-US" sz="2800" b="1" i="1" dirty="0">
                <a:latin typeface="+mn-lt"/>
              </a:rPr>
              <a:t> </a:t>
            </a:r>
            <a:r>
              <a:rPr lang="en-US" sz="2800" b="1" i="1" dirty="0" err="1">
                <a:latin typeface="+mn-lt"/>
              </a:rPr>
              <a:t>vào</a:t>
            </a:r>
            <a:r>
              <a:rPr lang="en-US" sz="2800" b="1" i="1" dirty="0">
                <a:latin typeface="+mn-lt"/>
              </a:rPr>
              <a:t> </a:t>
            </a:r>
            <a:r>
              <a:rPr lang="en-US" sz="2800" b="1" i="1" dirty="0" err="1">
                <a:latin typeface="+mn-lt"/>
              </a:rPr>
              <a:t>Đảng</a:t>
            </a:r>
            <a:r>
              <a:rPr lang="en-US" sz="2800" i="1" dirty="0">
                <a:latin typeface="+mn-lt"/>
              </a:rPr>
              <a:t> (</a:t>
            </a:r>
            <a:r>
              <a:rPr lang="en-US" sz="2800" i="1" dirty="0" err="1">
                <a:latin typeface="+mn-lt"/>
              </a:rPr>
              <a:t>Mẫu</a:t>
            </a:r>
            <a:r>
              <a:rPr lang="en-US" sz="2800" i="1" dirty="0">
                <a:latin typeface="+mn-lt"/>
              </a:rPr>
              <a:t> 1-KNĐ)</a:t>
            </a:r>
          </a:p>
          <a:p>
            <a:pPr>
              <a:lnSpc>
                <a:spcPct val="120000"/>
              </a:lnSpc>
              <a:spcBef>
                <a:spcPct val="20000"/>
              </a:spcBef>
              <a:buClr>
                <a:schemeClr val="hlink"/>
              </a:buClr>
              <a:buSzPct val="80000"/>
              <a:defRPr/>
            </a:pPr>
            <a:r>
              <a:rPr lang="en-US" sz="2800" dirty="0">
                <a:latin typeface="+mn-lt"/>
              </a:rPr>
              <a:t>	</a:t>
            </a:r>
            <a:r>
              <a:rPr lang="en-US" sz="2800" dirty="0" err="1">
                <a:latin typeface="+mn-lt"/>
              </a:rPr>
              <a:t>Người</a:t>
            </a:r>
            <a:r>
              <a:rPr lang="en-US" sz="2800" dirty="0">
                <a:latin typeface="+mn-lt"/>
              </a:rPr>
              <a:t> </a:t>
            </a:r>
            <a:r>
              <a:rPr lang="en-US" sz="2800" dirty="0" err="1">
                <a:latin typeface="+mn-lt"/>
              </a:rPr>
              <a:t>vào</a:t>
            </a:r>
            <a:r>
              <a:rPr lang="en-US" sz="2800" dirty="0">
                <a:latin typeface="+mn-lt"/>
              </a:rPr>
              <a:t> </a:t>
            </a:r>
            <a:r>
              <a:rPr lang="en-US" sz="2800" dirty="0" err="1">
                <a:latin typeface="+mn-lt"/>
              </a:rPr>
              <a:t>Đảng</a:t>
            </a:r>
            <a:r>
              <a:rPr lang="en-US" sz="2800" dirty="0">
                <a:latin typeface="+mn-lt"/>
              </a:rPr>
              <a:t> </a:t>
            </a:r>
            <a:r>
              <a:rPr lang="en-US" sz="2800" dirty="0" err="1">
                <a:latin typeface="+mn-lt"/>
              </a:rPr>
              <a:t>phải</a:t>
            </a:r>
            <a:r>
              <a:rPr lang="en-US" sz="2800" dirty="0">
                <a:latin typeface="+mn-lt"/>
              </a:rPr>
              <a:t> </a:t>
            </a:r>
            <a:r>
              <a:rPr lang="en-US" sz="2800" dirty="0" err="1">
                <a:latin typeface="+mn-lt"/>
              </a:rPr>
              <a:t>tự</a:t>
            </a:r>
            <a:r>
              <a:rPr lang="en-US" sz="2800" dirty="0">
                <a:latin typeface="+mn-lt"/>
              </a:rPr>
              <a:t> </a:t>
            </a:r>
            <a:r>
              <a:rPr lang="en-US" sz="2800" dirty="0" err="1">
                <a:latin typeface="+mn-lt"/>
              </a:rPr>
              <a:t>làm</a:t>
            </a:r>
            <a:r>
              <a:rPr lang="en-US" sz="2800" dirty="0">
                <a:latin typeface="+mn-lt"/>
              </a:rPr>
              <a:t> </a:t>
            </a:r>
            <a:r>
              <a:rPr lang="en-US" sz="2800" dirty="0" err="1">
                <a:latin typeface="+mn-lt"/>
              </a:rPr>
              <a:t>đơn</a:t>
            </a:r>
            <a:r>
              <a:rPr lang="en-US" sz="2800" dirty="0">
                <a:latin typeface="+mn-lt"/>
              </a:rPr>
              <a:t>, </a:t>
            </a:r>
            <a:r>
              <a:rPr lang="en-US" sz="2800" dirty="0" err="1">
                <a:latin typeface="+mn-lt"/>
              </a:rPr>
              <a:t>trình</a:t>
            </a:r>
            <a:r>
              <a:rPr lang="en-US" sz="2800" dirty="0">
                <a:latin typeface="+mn-lt"/>
              </a:rPr>
              <a:t> </a:t>
            </a:r>
            <a:r>
              <a:rPr lang="en-US" sz="2800" dirty="0" err="1">
                <a:latin typeface="+mn-lt"/>
              </a:rPr>
              <a:t>bày</a:t>
            </a:r>
            <a:r>
              <a:rPr lang="en-US" sz="2800" dirty="0">
                <a:latin typeface="+mn-lt"/>
              </a:rPr>
              <a:t> </a:t>
            </a:r>
            <a:r>
              <a:rPr lang="en-US" sz="2800" dirty="0" err="1">
                <a:latin typeface="+mn-lt"/>
              </a:rPr>
              <a:t>rõ</a:t>
            </a:r>
            <a:r>
              <a:rPr lang="en-US" sz="2800" dirty="0">
                <a:latin typeface="+mn-lt"/>
              </a:rPr>
              <a:t> </a:t>
            </a:r>
            <a:r>
              <a:rPr lang="en-US" sz="2800" dirty="0" err="1">
                <a:latin typeface="+mn-lt"/>
              </a:rPr>
              <a:t>những</a:t>
            </a:r>
            <a:r>
              <a:rPr lang="en-US" sz="2800" dirty="0">
                <a:latin typeface="+mn-lt"/>
              </a:rPr>
              <a:t> </a:t>
            </a:r>
            <a:r>
              <a:rPr lang="en-US" sz="2800" dirty="0" err="1">
                <a:latin typeface="+mn-lt"/>
              </a:rPr>
              <a:t>nhận</a:t>
            </a:r>
            <a:r>
              <a:rPr lang="en-US" sz="2800" dirty="0">
                <a:latin typeface="+mn-lt"/>
              </a:rPr>
              <a:t> </a:t>
            </a:r>
            <a:r>
              <a:rPr lang="en-US" sz="2800" dirty="0" err="1">
                <a:latin typeface="+mn-lt"/>
              </a:rPr>
              <a:t>thức</a:t>
            </a:r>
            <a:r>
              <a:rPr lang="en-US" sz="2800" dirty="0">
                <a:latin typeface="+mn-lt"/>
              </a:rPr>
              <a:t> </a:t>
            </a:r>
            <a:r>
              <a:rPr lang="en-US" sz="2800" dirty="0" err="1">
                <a:latin typeface="+mn-lt"/>
              </a:rPr>
              <a:t>của</a:t>
            </a:r>
            <a:r>
              <a:rPr lang="en-US" sz="2800" dirty="0">
                <a:latin typeface="+mn-lt"/>
              </a:rPr>
              <a:t> </a:t>
            </a:r>
            <a:r>
              <a:rPr lang="en-US" sz="2800" dirty="0" err="1">
                <a:latin typeface="+mn-lt"/>
              </a:rPr>
              <a:t>mình</a:t>
            </a:r>
            <a:r>
              <a:rPr lang="en-US" sz="2800" dirty="0">
                <a:latin typeface="+mn-lt"/>
              </a:rPr>
              <a:t> </a:t>
            </a:r>
            <a:r>
              <a:rPr lang="en-US" sz="2800" dirty="0" err="1">
                <a:latin typeface="+mn-lt"/>
              </a:rPr>
              <a:t>về</a:t>
            </a:r>
            <a:r>
              <a:rPr lang="en-US" sz="2800" dirty="0">
                <a:latin typeface="+mn-lt"/>
              </a:rPr>
              <a:t> </a:t>
            </a:r>
            <a:r>
              <a:rPr lang="en-US" sz="2800" dirty="0" err="1">
                <a:latin typeface="+mn-lt"/>
              </a:rPr>
              <a:t>mục</a:t>
            </a:r>
            <a:r>
              <a:rPr lang="en-US" sz="2800" dirty="0">
                <a:latin typeface="+mn-lt"/>
              </a:rPr>
              <a:t> </a:t>
            </a:r>
            <a:r>
              <a:rPr lang="en-US" sz="2800" dirty="0" err="1">
                <a:latin typeface="+mn-lt"/>
              </a:rPr>
              <a:t>đích</a:t>
            </a:r>
            <a:r>
              <a:rPr lang="en-US" sz="2800" dirty="0">
                <a:latin typeface="+mn-lt"/>
              </a:rPr>
              <a:t>, </a:t>
            </a:r>
            <a:r>
              <a:rPr lang="en-US" sz="2800" dirty="0" err="1">
                <a:latin typeface="+mn-lt"/>
              </a:rPr>
              <a:t>lý</a:t>
            </a:r>
            <a:r>
              <a:rPr lang="en-US" sz="2800" dirty="0">
                <a:latin typeface="+mn-lt"/>
              </a:rPr>
              <a:t> </a:t>
            </a:r>
            <a:r>
              <a:rPr lang="en-US" sz="2800" dirty="0" err="1">
                <a:latin typeface="+mn-lt"/>
              </a:rPr>
              <a:t>tưởng</a:t>
            </a:r>
            <a:r>
              <a:rPr lang="en-US" sz="2800" dirty="0">
                <a:latin typeface="+mn-lt"/>
              </a:rPr>
              <a:t> </a:t>
            </a:r>
            <a:r>
              <a:rPr lang="en-US" sz="2800" dirty="0" err="1">
                <a:latin typeface="+mn-lt"/>
              </a:rPr>
              <a:t>của</a:t>
            </a:r>
            <a:r>
              <a:rPr lang="en-US" sz="2800" dirty="0">
                <a:latin typeface="+mn-lt"/>
              </a:rPr>
              <a:t> </a:t>
            </a:r>
            <a:r>
              <a:rPr lang="en-US" sz="2800" dirty="0" err="1">
                <a:latin typeface="+mn-lt"/>
              </a:rPr>
              <a:t>Đảng</a:t>
            </a:r>
            <a:r>
              <a:rPr lang="en-US" sz="2800" dirty="0">
                <a:latin typeface="+mn-lt"/>
              </a:rPr>
              <a:t>, </a:t>
            </a:r>
            <a:r>
              <a:rPr lang="en-US" sz="2800" dirty="0" err="1">
                <a:latin typeface="+mn-lt"/>
              </a:rPr>
              <a:t>về</a:t>
            </a:r>
            <a:r>
              <a:rPr lang="en-US" sz="2800" dirty="0">
                <a:latin typeface="+mn-lt"/>
              </a:rPr>
              <a:t> </a:t>
            </a:r>
            <a:r>
              <a:rPr lang="en-US" sz="2800" dirty="0" err="1">
                <a:latin typeface="+mn-lt"/>
              </a:rPr>
              <a:t>động</a:t>
            </a:r>
            <a:r>
              <a:rPr lang="en-US" sz="2800" dirty="0">
                <a:latin typeface="+mn-lt"/>
              </a:rPr>
              <a:t> </a:t>
            </a:r>
            <a:r>
              <a:rPr lang="en-US" sz="2800" dirty="0" err="1">
                <a:latin typeface="+mn-lt"/>
              </a:rPr>
              <a:t>cơ</a:t>
            </a:r>
            <a:r>
              <a:rPr lang="en-US" sz="2800" dirty="0">
                <a:latin typeface="+mn-lt"/>
              </a:rPr>
              <a:t> </a:t>
            </a:r>
            <a:r>
              <a:rPr lang="en-US" sz="2800" dirty="0" err="1">
                <a:latin typeface="+mn-lt"/>
              </a:rPr>
              <a:t>xin</a:t>
            </a:r>
            <a:r>
              <a:rPr lang="en-US" sz="2800" dirty="0">
                <a:latin typeface="+mn-lt"/>
              </a:rPr>
              <a:t> </a:t>
            </a:r>
            <a:r>
              <a:rPr lang="en-US" sz="2800" dirty="0" err="1">
                <a:latin typeface="+mn-lt"/>
              </a:rPr>
              <a:t>vào</a:t>
            </a:r>
            <a:r>
              <a:rPr lang="en-US" sz="2800" dirty="0">
                <a:latin typeface="+mn-lt"/>
              </a:rPr>
              <a:t> </a:t>
            </a:r>
            <a:r>
              <a:rPr lang="en-US" sz="2800" dirty="0" err="1">
                <a:latin typeface="+mn-lt"/>
              </a:rPr>
              <a:t>Đảng</a:t>
            </a:r>
            <a:endParaRPr lang="en-US" sz="2800" dirty="0">
              <a:solidFill>
                <a:srgbClr val="FF0000"/>
              </a:solidFill>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vertic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12190413" cy="6705600"/>
          </a:xfrm>
        </p:spPr>
        <p:txBody>
          <a:bodyPr/>
          <a:lstStyle/>
          <a:p>
            <a:r>
              <a:rPr lang="en-US" sz="3200" dirty="0" err="1"/>
              <a:t>Đảng</a:t>
            </a:r>
            <a:r>
              <a:rPr lang="en-US" sz="3200" dirty="0"/>
              <a:t> </a:t>
            </a:r>
            <a:r>
              <a:rPr lang="en-US" sz="3200" dirty="0" err="1"/>
              <a:t>viên</a:t>
            </a:r>
            <a:r>
              <a:rPr lang="en-US" sz="3200" dirty="0"/>
              <a:t> </a:t>
            </a:r>
            <a:r>
              <a:rPr lang="en-US" sz="3200" dirty="0" err="1"/>
              <a:t>được</a:t>
            </a:r>
            <a:r>
              <a:rPr lang="en-US" sz="3200" dirty="0"/>
              <a:t> </a:t>
            </a:r>
            <a:r>
              <a:rPr lang="en-US" sz="3200" dirty="0" err="1"/>
              <a:t>miễn</a:t>
            </a:r>
            <a:r>
              <a:rPr lang="en-US" sz="3200" dirty="0"/>
              <a:t> </a:t>
            </a:r>
            <a:r>
              <a:rPr lang="en-US" sz="3200" dirty="0" err="1"/>
              <a:t>công</a:t>
            </a:r>
            <a:r>
              <a:rPr lang="en-US" sz="3200" dirty="0"/>
              <a:t> </a:t>
            </a:r>
            <a:r>
              <a:rPr lang="en-US" sz="3200" dirty="0" err="1"/>
              <a:t>tác</a:t>
            </a:r>
            <a:r>
              <a:rPr lang="en-US" sz="3200" dirty="0"/>
              <a:t> </a:t>
            </a:r>
            <a:r>
              <a:rPr lang="en-US" sz="3200" dirty="0" err="1"/>
              <a:t>và</a:t>
            </a:r>
            <a:r>
              <a:rPr lang="en-US" sz="3200" dirty="0"/>
              <a:t> </a:t>
            </a:r>
            <a:r>
              <a:rPr lang="en-US" sz="3200" dirty="0" err="1"/>
              <a:t>sinh</a:t>
            </a:r>
            <a:r>
              <a:rPr lang="en-US" sz="3200" dirty="0"/>
              <a:t> </a:t>
            </a:r>
            <a:r>
              <a:rPr lang="en-US" sz="3200" dirty="0" err="1"/>
              <a:t>hoạt</a:t>
            </a:r>
            <a:r>
              <a:rPr lang="en-US" sz="3200" dirty="0"/>
              <a:t> </a:t>
            </a:r>
            <a:r>
              <a:rPr lang="en-US" sz="3200" dirty="0" err="1"/>
              <a:t>đảng</a:t>
            </a:r>
            <a:r>
              <a:rPr lang="en-US" sz="3200" dirty="0"/>
              <a:t> </a:t>
            </a:r>
            <a:r>
              <a:rPr lang="en-US" sz="3200" dirty="0" err="1"/>
              <a:t>có</a:t>
            </a:r>
            <a:r>
              <a:rPr lang="en-US" sz="3200" dirty="0"/>
              <a:t> </a:t>
            </a:r>
            <a:r>
              <a:rPr lang="en-US" sz="3200" dirty="0" err="1"/>
              <a:t>quyền</a:t>
            </a:r>
            <a:r>
              <a:rPr lang="en-US" sz="3200" dirty="0"/>
              <a:t> </a:t>
            </a:r>
            <a:r>
              <a:rPr lang="en-US" sz="3200" dirty="0" err="1"/>
              <a:t>hạn</a:t>
            </a:r>
            <a:r>
              <a:rPr lang="en-US" sz="3200" dirty="0"/>
              <a:t> </a:t>
            </a:r>
            <a:r>
              <a:rPr lang="en-US" sz="3200" dirty="0" err="1"/>
              <a:t>và</a:t>
            </a:r>
            <a:r>
              <a:rPr lang="en-US" sz="3200" dirty="0"/>
              <a:t> </a:t>
            </a:r>
            <a:r>
              <a:rPr lang="en-US" sz="3200" dirty="0" err="1"/>
              <a:t>trách</a:t>
            </a:r>
            <a:r>
              <a:rPr lang="en-US" sz="3200" dirty="0"/>
              <a:t> </a:t>
            </a:r>
            <a:r>
              <a:rPr lang="en-US" sz="3200" dirty="0" err="1"/>
              <a:t>nhiệm</a:t>
            </a:r>
            <a:r>
              <a:rPr lang="en-US" sz="3200" dirty="0"/>
              <a:t> </a:t>
            </a:r>
            <a:r>
              <a:rPr lang="en-US" sz="3200" dirty="0" err="1"/>
              <a:t>sau</a:t>
            </a:r>
            <a:r>
              <a:rPr lang="en-US" sz="3200" dirty="0"/>
              <a:t>:</a:t>
            </a:r>
            <a:br>
              <a:rPr lang="en-US" sz="3200" dirty="0"/>
            </a:br>
            <a:r>
              <a:rPr lang="en-US" sz="3200" dirty="0"/>
              <a:t>- </a:t>
            </a:r>
            <a:r>
              <a:rPr lang="en-US" sz="3200" dirty="0" err="1"/>
              <a:t>Được</a:t>
            </a:r>
            <a:r>
              <a:rPr lang="en-US" sz="3200" dirty="0"/>
              <a:t> </a:t>
            </a:r>
            <a:r>
              <a:rPr lang="en-US" sz="3200" dirty="0" err="1"/>
              <a:t>dự</a:t>
            </a:r>
            <a:r>
              <a:rPr lang="en-US" sz="3200" dirty="0"/>
              <a:t> </a:t>
            </a:r>
            <a:r>
              <a:rPr lang="en-US" sz="3200" dirty="0" err="1"/>
              <a:t>đại</a:t>
            </a:r>
            <a:r>
              <a:rPr lang="en-US" sz="3200" dirty="0"/>
              <a:t> </a:t>
            </a:r>
            <a:r>
              <a:rPr lang="en-US" sz="3200" dirty="0" err="1"/>
              <a:t>hội</a:t>
            </a:r>
            <a:r>
              <a:rPr lang="en-US" sz="3200" dirty="0"/>
              <a:t> </a:t>
            </a:r>
            <a:r>
              <a:rPr lang="en-US" sz="3200" dirty="0" err="1"/>
              <a:t>đảng</a:t>
            </a:r>
            <a:r>
              <a:rPr lang="en-US" sz="3200" dirty="0"/>
              <a:t> </a:t>
            </a:r>
            <a:r>
              <a:rPr lang="en-US" sz="3200" dirty="0" err="1"/>
              <a:t>viên</a:t>
            </a:r>
            <a:r>
              <a:rPr lang="en-US" sz="3200" dirty="0"/>
              <a:t>; </a:t>
            </a:r>
            <a:r>
              <a:rPr lang="en-US" sz="3200" dirty="0" err="1"/>
              <a:t>được</a:t>
            </a:r>
            <a:r>
              <a:rPr lang="en-US" sz="3200" dirty="0"/>
              <a:t> </a:t>
            </a:r>
            <a:r>
              <a:rPr lang="en-US" sz="3200" dirty="0" err="1"/>
              <a:t>cung</a:t>
            </a:r>
            <a:r>
              <a:rPr lang="en-US" sz="3200" dirty="0"/>
              <a:t> </a:t>
            </a:r>
            <a:r>
              <a:rPr lang="en-US" sz="3200" dirty="0" err="1"/>
              <a:t>cấp</a:t>
            </a:r>
            <a:r>
              <a:rPr lang="en-US" sz="3200" dirty="0"/>
              <a:t> </a:t>
            </a:r>
            <a:r>
              <a:rPr lang="en-US" sz="3200" dirty="0" err="1"/>
              <a:t>thông</a:t>
            </a:r>
            <a:r>
              <a:rPr lang="en-US" sz="3200" dirty="0"/>
              <a:t> tin </a:t>
            </a:r>
            <a:r>
              <a:rPr lang="en-US" sz="3200" dirty="0" err="1"/>
              <a:t>theo</a:t>
            </a:r>
            <a:r>
              <a:rPr lang="en-US" sz="3200" dirty="0"/>
              <a:t> </a:t>
            </a:r>
            <a:r>
              <a:rPr lang="en-US" sz="3200" dirty="0" err="1"/>
              <a:t>quy</a:t>
            </a:r>
            <a:r>
              <a:rPr lang="en-US" sz="3200" dirty="0"/>
              <a:t> </a:t>
            </a:r>
            <a:r>
              <a:rPr lang="en-US" sz="3200" dirty="0" err="1"/>
              <a:t>định</a:t>
            </a:r>
            <a:r>
              <a:rPr lang="en-US" sz="3200" dirty="0"/>
              <a:t> </a:t>
            </a:r>
            <a:r>
              <a:rPr lang="en-US" sz="3200" dirty="0" err="1"/>
              <a:t>tại</a:t>
            </a:r>
            <a:r>
              <a:rPr lang="en-US" sz="3200" dirty="0"/>
              <a:t> </a:t>
            </a:r>
            <a:r>
              <a:rPr lang="en-US" sz="3200" dirty="0" err="1"/>
              <a:t>Mục</a:t>
            </a:r>
            <a:r>
              <a:rPr lang="en-US" sz="3200" dirty="0"/>
              <a:t> 2.1 </a:t>
            </a:r>
            <a:r>
              <a:rPr lang="en-US" sz="3200" dirty="0" err="1"/>
              <a:t>Quy</a:t>
            </a:r>
            <a:r>
              <a:rPr lang="en-US" sz="3200" dirty="0"/>
              <a:t> </a:t>
            </a:r>
            <a:r>
              <a:rPr lang="en-US" sz="3200" dirty="0" err="1"/>
              <a:t>định</a:t>
            </a:r>
            <a:r>
              <a:rPr lang="en-US" sz="3200" dirty="0"/>
              <a:t> </a:t>
            </a:r>
            <a:r>
              <a:rPr lang="en-US" sz="3200" dirty="0" err="1"/>
              <a:t>số</a:t>
            </a:r>
            <a:r>
              <a:rPr lang="en-US" sz="3200" dirty="0"/>
              <a:t> 29-QĐ/TW </a:t>
            </a:r>
            <a:r>
              <a:rPr lang="en-US" sz="3200" dirty="0" err="1"/>
              <a:t>của</a:t>
            </a:r>
            <a:r>
              <a:rPr lang="en-US" sz="3200" dirty="0"/>
              <a:t> Ban </a:t>
            </a:r>
            <a:r>
              <a:rPr lang="en-US" sz="3200" dirty="0" err="1"/>
              <a:t>chấp</a:t>
            </a:r>
            <a:r>
              <a:rPr lang="en-US" sz="3200" dirty="0"/>
              <a:t> </a:t>
            </a:r>
            <a:r>
              <a:rPr lang="en-US" sz="3200" dirty="0" err="1"/>
              <a:t>hành</a:t>
            </a:r>
            <a:r>
              <a:rPr lang="en-US" sz="3200" dirty="0"/>
              <a:t> </a:t>
            </a:r>
            <a:r>
              <a:rPr lang="en-US" sz="3200" dirty="0" err="1"/>
              <a:t>Trung</a:t>
            </a:r>
            <a:r>
              <a:rPr lang="en-US" sz="3200" dirty="0"/>
              <a:t> </a:t>
            </a:r>
            <a:r>
              <a:rPr lang="en-US" sz="3200" dirty="0" err="1"/>
              <a:t>ương</a:t>
            </a:r>
            <a:r>
              <a:rPr lang="en-US" sz="3200" dirty="0"/>
              <a:t> </a:t>
            </a:r>
            <a:r>
              <a:rPr lang="en-US" sz="3200" dirty="0" err="1"/>
              <a:t>nếu</a:t>
            </a:r>
            <a:r>
              <a:rPr lang="en-US" sz="3200" dirty="0"/>
              <a:t> </a:t>
            </a:r>
            <a:r>
              <a:rPr lang="en-US" sz="3200" dirty="0" err="1"/>
              <a:t>đảng</a:t>
            </a:r>
            <a:r>
              <a:rPr lang="en-US" sz="3200" dirty="0"/>
              <a:t> </a:t>
            </a:r>
            <a:r>
              <a:rPr lang="en-US" sz="3200" dirty="0" err="1"/>
              <a:t>viên</a:t>
            </a:r>
            <a:r>
              <a:rPr lang="en-US" sz="3200" dirty="0"/>
              <a:t> </a:t>
            </a:r>
            <a:r>
              <a:rPr lang="en-US" sz="3200" dirty="0" err="1"/>
              <a:t>đó</a:t>
            </a:r>
            <a:r>
              <a:rPr lang="en-US" sz="3200" dirty="0"/>
              <a:t> </a:t>
            </a:r>
            <a:r>
              <a:rPr lang="en-US" sz="3200" dirty="0" err="1"/>
              <a:t>có</a:t>
            </a:r>
            <a:r>
              <a:rPr lang="en-US" sz="3200" dirty="0"/>
              <a:t> </a:t>
            </a:r>
            <a:r>
              <a:rPr lang="en-US" sz="3200" dirty="0" err="1"/>
              <a:t>yêu</a:t>
            </a:r>
            <a:r>
              <a:rPr lang="en-US" sz="3200" dirty="0"/>
              <a:t> </a:t>
            </a:r>
            <a:r>
              <a:rPr lang="en-US" sz="3200" dirty="0" err="1"/>
              <a:t>cầu</a:t>
            </a:r>
            <a:r>
              <a:rPr lang="en-US" sz="3200" dirty="0"/>
              <a:t>.</a:t>
            </a:r>
            <a:br>
              <a:rPr lang="en-US" sz="3200" dirty="0"/>
            </a:br>
            <a:r>
              <a:rPr lang="en-US" sz="3200" dirty="0"/>
              <a:t>- </a:t>
            </a:r>
            <a:r>
              <a:rPr lang="en-US" sz="3200" dirty="0" err="1"/>
              <a:t>Được</a:t>
            </a:r>
            <a:r>
              <a:rPr lang="en-US" sz="3200" dirty="0"/>
              <a:t> </a:t>
            </a:r>
            <a:r>
              <a:rPr lang="en-US" sz="3200" dirty="0" err="1"/>
              <a:t>xét</a:t>
            </a:r>
            <a:r>
              <a:rPr lang="en-US" sz="3200" dirty="0"/>
              <a:t> </a:t>
            </a:r>
            <a:r>
              <a:rPr lang="en-US" sz="3200" dirty="0" err="1"/>
              <a:t>tặng</a:t>
            </a:r>
            <a:r>
              <a:rPr lang="en-US" sz="3200" dirty="0"/>
              <a:t> </a:t>
            </a:r>
            <a:r>
              <a:rPr lang="en-US" sz="3200" dirty="0" err="1"/>
              <a:t>Huy</a:t>
            </a:r>
            <a:r>
              <a:rPr lang="en-US" sz="3200" dirty="0"/>
              <a:t> </a:t>
            </a:r>
            <a:r>
              <a:rPr lang="en-US" sz="3200" dirty="0" err="1"/>
              <a:t>hiệu</a:t>
            </a:r>
            <a:r>
              <a:rPr lang="en-US" sz="3200" dirty="0"/>
              <a:t> </a:t>
            </a:r>
            <a:r>
              <a:rPr lang="en-US" sz="3200" dirty="0" err="1"/>
              <a:t>Đảng</a:t>
            </a:r>
            <a:r>
              <a:rPr lang="en-US" sz="3200" dirty="0"/>
              <a:t> </a:t>
            </a:r>
            <a:r>
              <a:rPr lang="en-US" sz="3200" dirty="0" err="1"/>
              <a:t>khi</a:t>
            </a:r>
            <a:r>
              <a:rPr lang="en-US" sz="3200" dirty="0"/>
              <a:t> </a:t>
            </a:r>
            <a:r>
              <a:rPr lang="en-US" sz="3200" dirty="0" err="1"/>
              <a:t>có</a:t>
            </a:r>
            <a:r>
              <a:rPr lang="en-US" sz="3200" dirty="0"/>
              <a:t> </a:t>
            </a:r>
            <a:r>
              <a:rPr lang="en-US" sz="3200" dirty="0" err="1"/>
              <a:t>đủ</a:t>
            </a:r>
            <a:r>
              <a:rPr lang="en-US" sz="3200" dirty="0"/>
              <a:t> </a:t>
            </a:r>
            <a:r>
              <a:rPr lang="en-US" sz="3200" dirty="0" err="1"/>
              <a:t>tiêu</a:t>
            </a:r>
            <a:r>
              <a:rPr lang="en-US" sz="3200" dirty="0"/>
              <a:t> </a:t>
            </a:r>
            <a:r>
              <a:rPr lang="en-US" sz="3200" dirty="0" err="1"/>
              <a:t>chuẩn</a:t>
            </a:r>
            <a:r>
              <a:rPr lang="en-US" sz="3200" dirty="0"/>
              <a:t>.</a:t>
            </a:r>
            <a:br>
              <a:rPr lang="en-US" sz="3200" dirty="0"/>
            </a:br>
            <a:r>
              <a:rPr lang="en-US" sz="3200" dirty="0"/>
              <a:t>- </a:t>
            </a:r>
            <a:r>
              <a:rPr lang="en-US" sz="3200" dirty="0" err="1"/>
              <a:t>Được</a:t>
            </a:r>
            <a:r>
              <a:rPr lang="en-US" sz="3200" dirty="0"/>
              <a:t> </a:t>
            </a:r>
            <a:r>
              <a:rPr lang="en-US" sz="3200" dirty="0" err="1"/>
              <a:t>miễn</a:t>
            </a:r>
            <a:r>
              <a:rPr lang="en-US" sz="3200" dirty="0"/>
              <a:t> </a:t>
            </a:r>
            <a:r>
              <a:rPr lang="en-US" sz="3200" dirty="0" err="1"/>
              <a:t>đánh</a:t>
            </a:r>
            <a:r>
              <a:rPr lang="en-US" sz="3200" dirty="0"/>
              <a:t> </a:t>
            </a:r>
            <a:r>
              <a:rPr lang="en-US" sz="3200" dirty="0" err="1"/>
              <a:t>giá</a:t>
            </a:r>
            <a:r>
              <a:rPr lang="en-US" sz="3200" dirty="0"/>
              <a:t> </a:t>
            </a:r>
            <a:r>
              <a:rPr lang="en-US" sz="3200" dirty="0" err="1"/>
              <a:t>chất</a:t>
            </a:r>
            <a:r>
              <a:rPr lang="en-US" sz="3200" dirty="0"/>
              <a:t> </a:t>
            </a:r>
            <a:r>
              <a:rPr lang="en-US" sz="3200" dirty="0" err="1"/>
              <a:t>lượng</a:t>
            </a:r>
            <a:r>
              <a:rPr lang="en-US" sz="3200" dirty="0"/>
              <a:t> </a:t>
            </a:r>
            <a:r>
              <a:rPr lang="en-US" sz="3200" dirty="0" err="1"/>
              <a:t>đảng</a:t>
            </a:r>
            <a:r>
              <a:rPr lang="en-US" sz="3200" dirty="0"/>
              <a:t> </a:t>
            </a:r>
            <a:r>
              <a:rPr lang="en-US" sz="3200" dirty="0" err="1"/>
              <a:t>viên</a:t>
            </a:r>
            <a:r>
              <a:rPr lang="en-US" sz="3200" dirty="0"/>
              <a:t> </a:t>
            </a:r>
            <a:r>
              <a:rPr lang="en-US" sz="3200" dirty="0" err="1"/>
              <a:t>trong</a:t>
            </a:r>
            <a:r>
              <a:rPr lang="en-US" sz="3200" dirty="0"/>
              <a:t> </a:t>
            </a:r>
            <a:r>
              <a:rPr lang="en-US" sz="3200" dirty="0" err="1"/>
              <a:t>thời</a:t>
            </a:r>
            <a:r>
              <a:rPr lang="en-US" sz="3200" dirty="0"/>
              <a:t> </a:t>
            </a:r>
            <a:r>
              <a:rPr lang="en-US" sz="3200" dirty="0" err="1"/>
              <a:t>gian</a:t>
            </a:r>
            <a:r>
              <a:rPr lang="en-US" sz="3200" dirty="0"/>
              <a:t> </a:t>
            </a:r>
            <a:r>
              <a:rPr lang="en-US" sz="3200" dirty="0" err="1"/>
              <a:t>được</a:t>
            </a:r>
            <a:r>
              <a:rPr lang="en-US" sz="3200" dirty="0"/>
              <a:t> </a:t>
            </a:r>
            <a:r>
              <a:rPr lang="en-US" sz="3200" dirty="0" err="1"/>
              <a:t>miễn</a:t>
            </a:r>
            <a:r>
              <a:rPr lang="en-US" sz="3200" dirty="0"/>
              <a:t> </a:t>
            </a:r>
            <a:r>
              <a:rPr lang="en-US" sz="3200" dirty="0" err="1"/>
              <a:t>công</a:t>
            </a:r>
            <a:r>
              <a:rPr lang="en-US" sz="3200" dirty="0"/>
              <a:t> </a:t>
            </a:r>
            <a:r>
              <a:rPr lang="en-US" sz="3200" dirty="0" err="1"/>
              <a:t>tác</a:t>
            </a:r>
            <a:r>
              <a:rPr lang="en-US" sz="3200" dirty="0"/>
              <a:t> </a:t>
            </a:r>
            <a:r>
              <a:rPr lang="en-US" sz="3200" dirty="0" err="1"/>
              <a:t>và</a:t>
            </a:r>
            <a:r>
              <a:rPr lang="en-US" sz="3200" dirty="0"/>
              <a:t> </a:t>
            </a:r>
            <a:r>
              <a:rPr lang="en-US" sz="3200" dirty="0" err="1"/>
              <a:t>sinh</a:t>
            </a:r>
            <a:r>
              <a:rPr lang="en-US" sz="3200" dirty="0"/>
              <a:t> </a:t>
            </a:r>
            <a:r>
              <a:rPr lang="en-US" sz="3200" dirty="0" err="1"/>
              <a:t>hoạt</a:t>
            </a:r>
            <a:r>
              <a:rPr lang="en-US" sz="3200" dirty="0"/>
              <a:t> </a:t>
            </a:r>
            <a:r>
              <a:rPr lang="en-US" sz="3200" dirty="0" err="1"/>
              <a:t>đảng</a:t>
            </a:r>
            <a:r>
              <a:rPr lang="en-US" sz="3200" dirty="0"/>
              <a:t>.</a:t>
            </a:r>
            <a:br>
              <a:rPr lang="en-US" sz="3200" dirty="0"/>
            </a:br>
            <a:r>
              <a:rPr lang="en-US" sz="3200" dirty="0"/>
              <a:t>- </a:t>
            </a:r>
            <a:r>
              <a:rPr lang="en-US" sz="3200" dirty="0" err="1"/>
              <a:t>Bản</a:t>
            </a:r>
            <a:r>
              <a:rPr lang="en-US" sz="3200" dirty="0"/>
              <a:t> </a:t>
            </a:r>
            <a:r>
              <a:rPr lang="en-US" sz="3200" dirty="0" err="1"/>
              <a:t>thân</a:t>
            </a:r>
            <a:r>
              <a:rPr lang="en-US" sz="3200" dirty="0"/>
              <a:t> </a:t>
            </a:r>
            <a:r>
              <a:rPr lang="en-US" sz="3200" dirty="0" err="1"/>
              <a:t>phải</a:t>
            </a:r>
            <a:r>
              <a:rPr lang="en-US" sz="3200" dirty="0"/>
              <a:t> </a:t>
            </a:r>
            <a:r>
              <a:rPr lang="en-US" sz="3200" dirty="0" err="1"/>
              <a:t>gương</a:t>
            </a:r>
            <a:r>
              <a:rPr lang="en-US" sz="3200" dirty="0"/>
              <a:t> </a:t>
            </a:r>
            <a:r>
              <a:rPr lang="en-US" sz="3200" dirty="0" err="1"/>
              <a:t>mẫu</a:t>
            </a:r>
            <a:r>
              <a:rPr lang="en-US" sz="3200" dirty="0"/>
              <a:t> </a:t>
            </a:r>
            <a:r>
              <a:rPr lang="en-US" sz="3200" dirty="0" err="1"/>
              <a:t>và</a:t>
            </a:r>
            <a:r>
              <a:rPr lang="en-US" sz="3200" dirty="0"/>
              <a:t> </a:t>
            </a:r>
            <a:r>
              <a:rPr lang="en-US" sz="3200" dirty="0" err="1"/>
              <a:t>vận</a:t>
            </a:r>
            <a:r>
              <a:rPr lang="en-US" sz="3200" dirty="0"/>
              <a:t> </a:t>
            </a:r>
            <a:r>
              <a:rPr lang="en-US" sz="3200" dirty="0" err="1"/>
              <a:t>động</a:t>
            </a:r>
            <a:r>
              <a:rPr lang="en-US" sz="3200" dirty="0"/>
              <a:t> </a:t>
            </a:r>
            <a:r>
              <a:rPr lang="en-US" sz="3200" dirty="0" err="1"/>
              <a:t>gia</a:t>
            </a:r>
            <a:r>
              <a:rPr lang="en-US" sz="3200" dirty="0"/>
              <a:t> </a:t>
            </a:r>
            <a:r>
              <a:rPr lang="en-US" sz="3200" dirty="0" err="1"/>
              <a:t>đình</a:t>
            </a:r>
            <a:r>
              <a:rPr lang="en-US" sz="3200" dirty="0"/>
              <a:t>, </a:t>
            </a:r>
            <a:r>
              <a:rPr lang="en-US" sz="3200" dirty="0" err="1"/>
              <a:t>chấp</a:t>
            </a:r>
            <a:r>
              <a:rPr lang="en-US" sz="3200" dirty="0"/>
              <a:t> </a:t>
            </a:r>
            <a:r>
              <a:rPr lang="en-US" sz="3200" dirty="0" err="1"/>
              <a:t>hành</a:t>
            </a:r>
            <a:r>
              <a:rPr lang="en-US" sz="3200" dirty="0"/>
              <a:t> </a:t>
            </a:r>
            <a:r>
              <a:rPr lang="en-US" sz="3200" dirty="0" err="1"/>
              <a:t>chủ</a:t>
            </a:r>
            <a:r>
              <a:rPr lang="en-US" sz="3200" dirty="0"/>
              <a:t> </a:t>
            </a:r>
            <a:r>
              <a:rPr lang="en-US" sz="3200" dirty="0" err="1"/>
              <a:t>trương</a:t>
            </a:r>
            <a:r>
              <a:rPr lang="en-US" sz="3200" dirty="0"/>
              <a:t>, </a:t>
            </a:r>
            <a:r>
              <a:rPr lang="en-US" sz="3200" dirty="0" err="1"/>
              <a:t>chính</a:t>
            </a:r>
            <a:r>
              <a:rPr lang="en-US" sz="3200" dirty="0"/>
              <a:t> </a:t>
            </a:r>
            <a:r>
              <a:rPr lang="en-US" sz="3200" dirty="0" err="1"/>
              <a:t>sách</a:t>
            </a:r>
            <a:r>
              <a:rPr lang="en-US" sz="3200" dirty="0"/>
              <a:t> </a:t>
            </a:r>
            <a:r>
              <a:rPr lang="en-US" sz="3200" dirty="0" err="1"/>
              <a:t>của</a:t>
            </a:r>
            <a:r>
              <a:rPr lang="en-US" sz="3200" dirty="0"/>
              <a:t> </a:t>
            </a:r>
            <a:r>
              <a:rPr lang="en-US" sz="3200" dirty="0" err="1"/>
              <a:t>Đảng</a:t>
            </a:r>
            <a:r>
              <a:rPr lang="en-US" sz="3200" dirty="0"/>
              <a:t> </a:t>
            </a:r>
            <a:r>
              <a:rPr lang="en-US" sz="3200" dirty="0" err="1"/>
              <a:t>và</a:t>
            </a:r>
            <a:r>
              <a:rPr lang="en-US" sz="3200" dirty="0"/>
              <a:t> </a:t>
            </a:r>
            <a:r>
              <a:rPr lang="en-US" sz="3200" dirty="0" err="1"/>
              <a:t>pháp</a:t>
            </a:r>
            <a:r>
              <a:rPr lang="en-US" sz="3200" dirty="0"/>
              <a:t> </a:t>
            </a:r>
            <a:r>
              <a:rPr lang="en-US" sz="3200" dirty="0" err="1"/>
              <a:t>luật</a:t>
            </a:r>
            <a:r>
              <a:rPr lang="en-US" sz="3200" dirty="0"/>
              <a:t> </a:t>
            </a:r>
            <a:r>
              <a:rPr lang="en-US" sz="3200" dirty="0" err="1"/>
              <a:t>của</a:t>
            </a:r>
            <a:r>
              <a:rPr lang="en-US" sz="3200" dirty="0"/>
              <a:t> </a:t>
            </a:r>
            <a:r>
              <a:rPr lang="en-US" sz="3200" dirty="0" err="1"/>
              <a:t>Nhà</a:t>
            </a:r>
            <a:r>
              <a:rPr lang="en-US" sz="3200" dirty="0"/>
              <a:t> </a:t>
            </a:r>
            <a:r>
              <a:rPr lang="en-US" sz="3200" dirty="0" err="1"/>
              <a:t>nước</a:t>
            </a:r>
            <a:r>
              <a:rPr lang="en-US" sz="3200" dirty="0"/>
              <a:t> </a:t>
            </a:r>
            <a:r>
              <a:rPr lang="en-US" sz="3200" dirty="0" err="1"/>
              <a:t>và</a:t>
            </a:r>
            <a:r>
              <a:rPr lang="en-US" sz="3200" dirty="0"/>
              <a:t> </a:t>
            </a:r>
            <a:r>
              <a:rPr lang="en-US" sz="3200" dirty="0" err="1"/>
              <a:t>các</a:t>
            </a:r>
            <a:r>
              <a:rPr lang="en-US" sz="3200" dirty="0"/>
              <a:t> </a:t>
            </a:r>
            <a:r>
              <a:rPr lang="en-US" sz="3200" dirty="0" err="1"/>
              <a:t>quy</a:t>
            </a:r>
            <a:r>
              <a:rPr lang="en-US" sz="3200" dirty="0"/>
              <a:t> </a:t>
            </a:r>
            <a:r>
              <a:rPr lang="en-US" sz="3200" dirty="0" err="1"/>
              <a:t>định</a:t>
            </a:r>
            <a:r>
              <a:rPr lang="en-US" sz="3200" dirty="0"/>
              <a:t> </a:t>
            </a:r>
            <a:r>
              <a:rPr lang="en-US" sz="3200" dirty="0" err="1"/>
              <a:t>của</a:t>
            </a:r>
            <a:r>
              <a:rPr lang="en-US" sz="3200" dirty="0"/>
              <a:t> </a:t>
            </a:r>
            <a:r>
              <a:rPr lang="en-US" sz="3200" dirty="0" err="1"/>
              <a:t>địa</a:t>
            </a:r>
            <a:r>
              <a:rPr lang="en-US" sz="3200" dirty="0"/>
              <a:t> </a:t>
            </a:r>
            <a:r>
              <a:rPr lang="en-US" sz="3200" dirty="0" err="1"/>
              <a:t>phương</a:t>
            </a:r>
            <a:r>
              <a:rPr lang="en-US" sz="3200" dirty="0"/>
              <a:t>, </a:t>
            </a:r>
            <a:r>
              <a:rPr lang="en-US" sz="3200" dirty="0" err="1"/>
              <a:t>nếu</a:t>
            </a:r>
            <a:r>
              <a:rPr lang="en-US" sz="3200" dirty="0"/>
              <a:t> vi </a:t>
            </a:r>
            <a:r>
              <a:rPr lang="en-US" sz="3200" dirty="0" err="1"/>
              <a:t>phạm</a:t>
            </a:r>
            <a:r>
              <a:rPr lang="en-US" sz="3200" dirty="0"/>
              <a:t> </a:t>
            </a:r>
            <a:r>
              <a:rPr lang="en-US" sz="3200" dirty="0" err="1"/>
              <a:t>kỷ</a:t>
            </a:r>
            <a:r>
              <a:rPr lang="en-US" sz="3200" dirty="0"/>
              <a:t> </a:t>
            </a:r>
            <a:r>
              <a:rPr lang="en-US" sz="3200" dirty="0" err="1"/>
              <a:t>luật</a:t>
            </a:r>
            <a:r>
              <a:rPr lang="en-US" sz="3200" dirty="0"/>
              <a:t> </a:t>
            </a:r>
            <a:r>
              <a:rPr lang="en-US" sz="3200" dirty="0" err="1"/>
              <a:t>đảng</a:t>
            </a:r>
            <a:r>
              <a:rPr lang="en-US" sz="3200" dirty="0"/>
              <a:t> </a:t>
            </a:r>
            <a:r>
              <a:rPr lang="en-US" sz="3200" dirty="0" err="1"/>
              <a:t>thì</a:t>
            </a:r>
            <a:r>
              <a:rPr lang="en-US" sz="3200" dirty="0"/>
              <a:t> </a:t>
            </a:r>
            <a:r>
              <a:rPr lang="en-US" sz="3200" dirty="0" err="1"/>
              <a:t>xử</a:t>
            </a:r>
            <a:r>
              <a:rPr lang="en-US" sz="3200" dirty="0"/>
              <a:t> </a:t>
            </a:r>
            <a:r>
              <a:rPr lang="en-US" sz="3200" dirty="0" err="1"/>
              <a:t>lý</a:t>
            </a:r>
            <a:r>
              <a:rPr lang="en-US" sz="3200" dirty="0"/>
              <a:t> </a:t>
            </a:r>
            <a:r>
              <a:rPr lang="en-US" sz="3200" dirty="0" err="1"/>
              <a:t>kỷ</a:t>
            </a:r>
            <a:r>
              <a:rPr lang="en-US" sz="3200" dirty="0"/>
              <a:t> </a:t>
            </a:r>
            <a:r>
              <a:rPr lang="en-US" sz="3200" dirty="0" err="1"/>
              <a:t>luật</a:t>
            </a:r>
            <a:r>
              <a:rPr lang="en-US" sz="3200" dirty="0"/>
              <a:t> </a:t>
            </a:r>
            <a:r>
              <a:rPr lang="en-US" sz="3200" dirty="0" err="1"/>
              <a:t>như</a:t>
            </a:r>
            <a:r>
              <a:rPr lang="en-US" sz="3200" dirty="0"/>
              <a:t> </a:t>
            </a:r>
            <a:r>
              <a:rPr lang="en-US" sz="3200" dirty="0" err="1"/>
              <a:t>đối</a:t>
            </a:r>
            <a:r>
              <a:rPr lang="en-US" sz="3200" dirty="0"/>
              <a:t> </a:t>
            </a:r>
            <a:r>
              <a:rPr lang="en-US" sz="3200" dirty="0" err="1"/>
              <a:t>với</a:t>
            </a:r>
            <a:r>
              <a:rPr lang="en-US" sz="3200" dirty="0"/>
              <a:t> </a:t>
            </a:r>
            <a:r>
              <a:rPr lang="en-US" sz="3200" dirty="0" err="1"/>
              <a:t>đảng</a:t>
            </a:r>
            <a:r>
              <a:rPr lang="en-US" sz="3200" dirty="0"/>
              <a:t> </a:t>
            </a:r>
            <a:r>
              <a:rPr lang="en-US" sz="3200" dirty="0" err="1"/>
              <a:t>viên</a:t>
            </a:r>
            <a:r>
              <a:rPr lang="en-US" sz="3200" dirty="0"/>
              <a:t> </a:t>
            </a:r>
            <a:r>
              <a:rPr lang="en-US" sz="3200" dirty="0" err="1"/>
              <a:t>đang</a:t>
            </a:r>
            <a:r>
              <a:rPr lang="en-US" sz="3200" dirty="0"/>
              <a:t> </a:t>
            </a:r>
            <a:r>
              <a:rPr lang="en-US" sz="3200" dirty="0" err="1"/>
              <a:t>sinh</a:t>
            </a:r>
            <a:r>
              <a:rPr lang="en-US" sz="3200" dirty="0"/>
              <a:t> </a:t>
            </a:r>
            <a:r>
              <a:rPr lang="en-US" sz="3200" dirty="0" err="1"/>
              <a:t>hoạt</a:t>
            </a:r>
            <a:r>
              <a:rPr lang="en-US" sz="3200" dirty="0"/>
              <a:t> </a:t>
            </a:r>
            <a:r>
              <a:rPr lang="en-US" sz="3200" dirty="0" err="1"/>
              <a:t>theo</a:t>
            </a:r>
            <a:r>
              <a:rPr lang="en-US" sz="3200" dirty="0"/>
              <a:t> </a:t>
            </a:r>
            <a:r>
              <a:rPr lang="en-US" sz="3200" dirty="0" err="1"/>
              <a:t>quy</a:t>
            </a:r>
            <a:r>
              <a:rPr lang="en-US" sz="3200" dirty="0"/>
              <a:t> </a:t>
            </a:r>
            <a:r>
              <a:rPr lang="en-US" sz="3200" dirty="0" err="1"/>
              <a:t>định</a:t>
            </a:r>
            <a:r>
              <a:rPr lang="en-US" sz="3200" dirty="0"/>
              <a:t> </a:t>
            </a:r>
            <a:r>
              <a:rPr lang="en-US" sz="3200" dirty="0" err="1"/>
              <a:t>của</a:t>
            </a:r>
            <a:r>
              <a:rPr lang="en-US" sz="3200" dirty="0"/>
              <a:t> </a:t>
            </a:r>
            <a:r>
              <a:rPr lang="en-US" sz="3200" dirty="0" err="1"/>
              <a:t>Điều</a:t>
            </a:r>
            <a:r>
              <a:rPr lang="en-US" sz="3200" dirty="0"/>
              <a:t> </a:t>
            </a:r>
            <a:r>
              <a:rPr lang="en-US" sz="3200" dirty="0" err="1"/>
              <a:t>lệ</a:t>
            </a:r>
            <a:r>
              <a:rPr lang="en-US" sz="3200" dirty="0"/>
              <a:t> </a:t>
            </a:r>
            <a:r>
              <a:rPr lang="en-US" sz="3200" dirty="0" err="1"/>
              <a:t>Đảng</a:t>
            </a:r>
            <a:r>
              <a:rPr lang="en-US" sz="3200" dirty="0"/>
              <a:t>.</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206" y="914400"/>
            <a:ext cx="11430000" cy="6001643"/>
          </a:xfrm>
          <a:prstGeom prst="rect">
            <a:avLst/>
          </a:prstGeom>
        </p:spPr>
        <p:txBody>
          <a:bodyPr wrap="square">
            <a:spAutoFit/>
          </a:bodyPr>
          <a:lstStyle/>
          <a:p>
            <a:pPr algn="just"/>
            <a:r>
              <a:rPr lang="en-US" sz="3200" b="1" dirty="0">
                <a:latin typeface="+mn-lt"/>
              </a:rPr>
              <a:t>	</a:t>
            </a:r>
            <a:r>
              <a:rPr lang="en-US" sz="3200" b="1" dirty="0" err="1">
                <a:latin typeface="+mn-lt"/>
              </a:rPr>
              <a:t>Điều</a:t>
            </a:r>
            <a:r>
              <a:rPr lang="en-US" sz="3200" b="1" dirty="0">
                <a:latin typeface="+mn-lt"/>
              </a:rPr>
              <a:t> 8 </a:t>
            </a:r>
            <a:r>
              <a:rPr lang="en-US" sz="3200" b="1" dirty="0" err="1">
                <a:latin typeface="+mn-lt"/>
              </a:rPr>
              <a:t>Điều</a:t>
            </a:r>
            <a:r>
              <a:rPr lang="en-US" sz="3200" b="1" dirty="0">
                <a:latin typeface="+mn-lt"/>
              </a:rPr>
              <a:t> </a:t>
            </a:r>
            <a:r>
              <a:rPr lang="en-US" sz="3200" b="1" dirty="0" err="1">
                <a:latin typeface="+mn-lt"/>
              </a:rPr>
              <a:t>lệ</a:t>
            </a:r>
            <a:r>
              <a:rPr lang="en-US" sz="3200" b="1" dirty="0">
                <a:latin typeface="+mn-lt"/>
              </a:rPr>
              <a:t> </a:t>
            </a:r>
            <a:r>
              <a:rPr lang="en-US" sz="3200" b="1" dirty="0" err="1">
                <a:latin typeface="+mn-lt"/>
              </a:rPr>
              <a:t>Đảng</a:t>
            </a:r>
            <a:r>
              <a:rPr lang="en-US" sz="3200" b="1" dirty="0">
                <a:latin typeface="+mn-lt"/>
              </a:rPr>
              <a:t> </a:t>
            </a:r>
            <a:r>
              <a:rPr lang="en-US" sz="3200" b="1" dirty="0" err="1">
                <a:latin typeface="+mn-lt"/>
              </a:rPr>
              <a:t>quy</a:t>
            </a:r>
            <a:r>
              <a:rPr lang="en-US" sz="3200" b="1" dirty="0">
                <a:latin typeface="+mn-lt"/>
              </a:rPr>
              <a:t> </a:t>
            </a:r>
            <a:r>
              <a:rPr lang="en-US" sz="3200" b="1" dirty="0" err="1">
                <a:latin typeface="+mn-lt"/>
              </a:rPr>
              <a:t>định</a:t>
            </a:r>
            <a:r>
              <a:rPr lang="en-US" sz="3200" b="1" dirty="0">
                <a:latin typeface="+mn-lt"/>
              </a:rPr>
              <a:t>: </a:t>
            </a:r>
            <a:r>
              <a:rPr lang="en-US" sz="3200" b="1" dirty="0" err="1">
                <a:latin typeface="+mn-lt"/>
              </a:rPr>
              <a:t>Xóa</a:t>
            </a:r>
            <a:r>
              <a:rPr lang="en-US" sz="3200" b="1" dirty="0">
                <a:latin typeface="+mn-lt"/>
              </a:rPr>
              <a:t> </a:t>
            </a:r>
            <a:r>
              <a:rPr lang="en-US" sz="3200" b="1" dirty="0" err="1">
                <a:latin typeface="+mn-lt"/>
              </a:rPr>
              <a:t>tên</a:t>
            </a:r>
            <a:r>
              <a:rPr lang="en-US" sz="3200" b="1" dirty="0">
                <a:latin typeface="+mn-lt"/>
              </a:rPr>
              <a:t> </a:t>
            </a:r>
            <a:r>
              <a:rPr lang="en-US" sz="3200" b="1" dirty="0" err="1">
                <a:latin typeface="+mn-lt"/>
              </a:rPr>
              <a:t>đảng</a:t>
            </a:r>
            <a:r>
              <a:rPr lang="en-US" sz="3200" b="1" dirty="0">
                <a:latin typeface="+mn-lt"/>
              </a:rPr>
              <a:t> </a:t>
            </a:r>
            <a:r>
              <a:rPr lang="en-US" sz="3200" b="1" dirty="0" err="1">
                <a:latin typeface="+mn-lt"/>
              </a:rPr>
              <a:t>viên</a:t>
            </a:r>
            <a:r>
              <a:rPr lang="en-US" sz="3200" b="1" dirty="0">
                <a:latin typeface="+mn-lt"/>
              </a:rPr>
              <a:t> </a:t>
            </a:r>
            <a:r>
              <a:rPr lang="en-US" sz="3200" b="1" dirty="0" err="1">
                <a:latin typeface="+mn-lt"/>
              </a:rPr>
              <a:t>và</a:t>
            </a:r>
            <a:r>
              <a:rPr lang="en-US" sz="3200" b="1" dirty="0">
                <a:latin typeface="+mn-lt"/>
              </a:rPr>
              <a:t> </a:t>
            </a:r>
            <a:r>
              <a:rPr lang="en-US" sz="3200" b="1" dirty="0" err="1">
                <a:latin typeface="+mn-lt"/>
              </a:rPr>
              <a:t>giải</a:t>
            </a:r>
            <a:r>
              <a:rPr lang="en-US" sz="3200" b="1" dirty="0">
                <a:latin typeface="+mn-lt"/>
              </a:rPr>
              <a:t> </a:t>
            </a:r>
            <a:r>
              <a:rPr lang="en-US" sz="3200" b="1" dirty="0" err="1">
                <a:latin typeface="+mn-lt"/>
              </a:rPr>
              <a:t>quyết</a:t>
            </a:r>
            <a:r>
              <a:rPr lang="en-US" sz="3200" b="1" dirty="0">
                <a:latin typeface="+mn-lt"/>
              </a:rPr>
              <a:t> </a:t>
            </a:r>
            <a:r>
              <a:rPr lang="en-US" sz="3200" b="1" dirty="0" err="1">
                <a:latin typeface="+mn-lt"/>
              </a:rPr>
              <a:t>khiếu</a:t>
            </a:r>
            <a:r>
              <a:rPr lang="en-US" sz="3200" b="1" dirty="0">
                <a:latin typeface="+mn-lt"/>
              </a:rPr>
              <a:t> </a:t>
            </a:r>
            <a:r>
              <a:rPr lang="en-US" sz="3200" b="1" dirty="0" err="1">
                <a:latin typeface="+mn-lt"/>
              </a:rPr>
              <a:t>nại</a:t>
            </a:r>
            <a:r>
              <a:rPr lang="en-US" sz="3200" b="1" dirty="0">
                <a:latin typeface="+mn-lt"/>
              </a:rPr>
              <a:t> </a:t>
            </a:r>
            <a:r>
              <a:rPr lang="en-US" sz="3200" b="1" dirty="0" err="1">
                <a:latin typeface="+mn-lt"/>
              </a:rPr>
              <a:t>về</a:t>
            </a:r>
            <a:r>
              <a:rPr lang="en-US" sz="3200" b="1" dirty="0">
                <a:latin typeface="+mn-lt"/>
              </a:rPr>
              <a:t> </a:t>
            </a:r>
            <a:r>
              <a:rPr lang="en-US" sz="3200" b="1" dirty="0" err="1">
                <a:latin typeface="+mn-lt"/>
              </a:rPr>
              <a:t>xóa</a:t>
            </a:r>
            <a:r>
              <a:rPr lang="en-US" sz="3200" b="1" dirty="0">
                <a:latin typeface="+mn-lt"/>
              </a:rPr>
              <a:t> </a:t>
            </a:r>
            <a:r>
              <a:rPr lang="en-US" sz="3200" b="1" dirty="0" err="1">
                <a:latin typeface="+mn-lt"/>
              </a:rPr>
              <a:t>tên</a:t>
            </a:r>
            <a:r>
              <a:rPr lang="en-US" sz="3200" b="1" dirty="0">
                <a:latin typeface="+mn-lt"/>
              </a:rPr>
              <a:t> </a:t>
            </a:r>
            <a:r>
              <a:rPr lang="en-US" sz="3200" b="1" dirty="0" err="1">
                <a:latin typeface="+mn-lt"/>
              </a:rPr>
              <a:t>đảng</a:t>
            </a:r>
            <a:r>
              <a:rPr lang="en-US" sz="3200" b="1" dirty="0">
                <a:latin typeface="+mn-lt"/>
              </a:rPr>
              <a:t> </a:t>
            </a:r>
            <a:r>
              <a:rPr lang="en-US" sz="3200" b="1" dirty="0" err="1">
                <a:latin typeface="+mn-lt"/>
              </a:rPr>
              <a:t>viên</a:t>
            </a:r>
            <a:r>
              <a:rPr lang="en-US" sz="3200" b="1" dirty="0">
                <a:latin typeface="+mn-lt"/>
              </a:rPr>
              <a:t>.</a:t>
            </a:r>
            <a:endParaRPr lang="en-US" sz="3200" dirty="0">
              <a:latin typeface="+mn-lt"/>
            </a:endParaRPr>
          </a:p>
          <a:p>
            <a:pPr algn="just"/>
            <a:r>
              <a:rPr lang="en-US" sz="3200" b="1" dirty="0">
                <a:latin typeface="+mn-lt"/>
              </a:rPr>
              <a:t>	-</a:t>
            </a:r>
            <a:r>
              <a:rPr lang="en-US" sz="3200" b="1" dirty="0" err="1">
                <a:latin typeface="+mn-lt"/>
              </a:rPr>
              <a:t>Xóa</a:t>
            </a:r>
            <a:r>
              <a:rPr lang="en-US" sz="3200" b="1" dirty="0">
                <a:latin typeface="+mn-lt"/>
              </a:rPr>
              <a:t> </a:t>
            </a:r>
            <a:r>
              <a:rPr lang="en-US" sz="3200" b="1" dirty="0" err="1">
                <a:latin typeface="+mn-lt"/>
              </a:rPr>
              <a:t>tên</a:t>
            </a:r>
            <a:r>
              <a:rPr lang="en-US" sz="3200" b="1" dirty="0">
                <a:latin typeface="+mn-lt"/>
              </a:rPr>
              <a:t> </a:t>
            </a:r>
            <a:r>
              <a:rPr lang="en-US" sz="3200" b="1" dirty="0" err="1">
                <a:latin typeface="+mn-lt"/>
              </a:rPr>
              <a:t>đảng</a:t>
            </a:r>
            <a:r>
              <a:rPr lang="en-US" sz="3200" b="1" dirty="0">
                <a:latin typeface="+mn-lt"/>
              </a:rPr>
              <a:t> </a:t>
            </a:r>
            <a:r>
              <a:rPr lang="en-US" sz="3200" b="1" dirty="0" err="1">
                <a:latin typeface="+mn-lt"/>
              </a:rPr>
              <a:t>viên</a:t>
            </a:r>
            <a:r>
              <a:rPr lang="en-US" sz="3200" b="1" dirty="0">
                <a:latin typeface="+mn-lt"/>
              </a:rPr>
              <a:t>:</a:t>
            </a:r>
            <a:r>
              <a:rPr lang="en-US" sz="3200" dirty="0">
                <a:latin typeface="+mn-lt"/>
              </a:rPr>
              <a:t> Chi </a:t>
            </a:r>
            <a:r>
              <a:rPr lang="en-US" sz="3200" dirty="0" err="1">
                <a:latin typeface="+mn-lt"/>
              </a:rPr>
              <a:t>bộ</a:t>
            </a:r>
            <a:r>
              <a:rPr lang="en-US" sz="3200" dirty="0">
                <a:latin typeface="+mn-lt"/>
              </a:rPr>
              <a:t> </a:t>
            </a:r>
            <a:r>
              <a:rPr lang="en-US" sz="3200" dirty="0" err="1">
                <a:latin typeface="+mn-lt"/>
              </a:rPr>
              <a:t>xem</a:t>
            </a:r>
            <a:r>
              <a:rPr lang="en-US" sz="3200" dirty="0">
                <a:latin typeface="+mn-lt"/>
              </a:rPr>
              <a:t> </a:t>
            </a:r>
            <a:r>
              <a:rPr lang="en-US" sz="3200" dirty="0" err="1">
                <a:latin typeface="+mn-lt"/>
              </a:rPr>
              <a:t>xét</a:t>
            </a:r>
            <a:r>
              <a:rPr lang="en-US" sz="3200" dirty="0">
                <a:latin typeface="+mn-lt"/>
              </a:rPr>
              <a:t>, </a:t>
            </a:r>
            <a:r>
              <a:rPr lang="en-US" sz="3200" dirty="0" err="1">
                <a:latin typeface="+mn-lt"/>
              </a:rPr>
              <a:t>đề</a:t>
            </a:r>
            <a:r>
              <a:rPr lang="en-US" sz="3200" dirty="0">
                <a:latin typeface="+mn-lt"/>
              </a:rPr>
              <a:t> </a:t>
            </a:r>
            <a:r>
              <a:rPr lang="en-US" sz="3200" dirty="0" err="1">
                <a:latin typeface="+mn-lt"/>
              </a:rPr>
              <a:t>nghị</a:t>
            </a:r>
            <a:r>
              <a:rPr lang="en-US" sz="3200" dirty="0">
                <a:latin typeface="+mn-lt"/>
              </a:rPr>
              <a:t> </a:t>
            </a:r>
            <a:r>
              <a:rPr lang="en-US" sz="3200" dirty="0" err="1">
                <a:latin typeface="+mn-lt"/>
              </a:rPr>
              <a:t>cấp</a:t>
            </a:r>
            <a:r>
              <a:rPr lang="en-US" sz="3200" dirty="0">
                <a:latin typeface="+mn-lt"/>
              </a:rPr>
              <a:t> </a:t>
            </a:r>
            <a:r>
              <a:rPr lang="en-US" sz="3200" dirty="0" err="1">
                <a:latin typeface="+mn-lt"/>
              </a:rPr>
              <a:t>ủy</a:t>
            </a:r>
            <a:r>
              <a:rPr lang="en-US" sz="3200" dirty="0">
                <a:latin typeface="+mn-lt"/>
              </a:rPr>
              <a:t> </a:t>
            </a:r>
            <a:r>
              <a:rPr lang="en-US" sz="3200" dirty="0" err="1">
                <a:latin typeface="+mn-lt"/>
              </a:rPr>
              <a:t>có</a:t>
            </a:r>
            <a:r>
              <a:rPr lang="en-US" sz="3200" dirty="0">
                <a:latin typeface="+mn-lt"/>
              </a:rPr>
              <a:t> </a:t>
            </a:r>
            <a:r>
              <a:rPr lang="en-US" sz="3200" dirty="0" err="1">
                <a:latin typeface="+mn-lt"/>
              </a:rPr>
              <a:t>thẩm</a:t>
            </a:r>
            <a:r>
              <a:rPr lang="en-US" sz="3200" dirty="0">
                <a:latin typeface="+mn-lt"/>
              </a:rPr>
              <a:t> </a:t>
            </a:r>
            <a:r>
              <a:rPr lang="en-US" sz="3200" dirty="0" err="1">
                <a:latin typeface="+mn-lt"/>
              </a:rPr>
              <a:t>quyền</a:t>
            </a:r>
            <a:r>
              <a:rPr lang="en-US" sz="3200" dirty="0">
                <a:latin typeface="+mn-lt"/>
              </a:rPr>
              <a:t> </a:t>
            </a:r>
            <a:r>
              <a:rPr lang="en-US" sz="3200" dirty="0" err="1">
                <a:latin typeface="+mn-lt"/>
              </a:rPr>
              <a:t>quyết</a:t>
            </a:r>
            <a:r>
              <a:rPr lang="en-US" sz="3200" dirty="0">
                <a:latin typeface="+mn-lt"/>
              </a:rPr>
              <a:t> </a:t>
            </a:r>
            <a:r>
              <a:rPr lang="en-US" sz="3200" dirty="0" err="1">
                <a:latin typeface="+mn-lt"/>
              </a:rPr>
              <a:t>định</a:t>
            </a:r>
            <a:r>
              <a:rPr lang="en-US" sz="3200" dirty="0">
                <a:latin typeface="+mn-lt"/>
              </a:rPr>
              <a:t> </a:t>
            </a:r>
            <a:r>
              <a:rPr lang="en-US" sz="3200" dirty="0" err="1">
                <a:latin typeface="+mn-lt"/>
              </a:rPr>
              <a:t>xóa</a:t>
            </a:r>
            <a:r>
              <a:rPr lang="en-US" sz="3200" dirty="0">
                <a:latin typeface="+mn-lt"/>
              </a:rPr>
              <a:t> </a:t>
            </a:r>
            <a:r>
              <a:rPr lang="en-US" sz="3200" dirty="0" err="1">
                <a:latin typeface="+mn-lt"/>
              </a:rPr>
              <a:t>tên</a:t>
            </a:r>
            <a:r>
              <a:rPr lang="en-US" sz="3200" dirty="0">
                <a:latin typeface="+mn-lt"/>
              </a:rPr>
              <a:t> </a:t>
            </a:r>
            <a:r>
              <a:rPr lang="en-US" sz="3200" dirty="0" err="1">
                <a:latin typeface="+mn-lt"/>
              </a:rPr>
              <a:t>trong</a:t>
            </a:r>
            <a:r>
              <a:rPr lang="en-US" sz="3200" dirty="0">
                <a:latin typeface="+mn-lt"/>
              </a:rPr>
              <a:t> </a:t>
            </a:r>
            <a:r>
              <a:rPr lang="en-US" sz="3200" dirty="0" err="1">
                <a:latin typeface="+mn-lt"/>
              </a:rPr>
              <a:t>danh</a:t>
            </a:r>
            <a:r>
              <a:rPr lang="en-US" sz="3200" dirty="0">
                <a:latin typeface="+mn-lt"/>
              </a:rPr>
              <a:t> </a:t>
            </a:r>
            <a:r>
              <a:rPr lang="en-US" sz="3200" dirty="0" err="1">
                <a:latin typeface="+mn-lt"/>
              </a:rPr>
              <a:t>sách</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đối</a:t>
            </a:r>
            <a:r>
              <a:rPr lang="en-US" sz="3200" dirty="0">
                <a:latin typeface="+mn-lt"/>
              </a:rPr>
              <a:t> </a:t>
            </a:r>
            <a:r>
              <a:rPr lang="en-US" sz="3200" dirty="0" err="1">
                <a:latin typeface="+mn-lt"/>
              </a:rPr>
              <a:t>với</a:t>
            </a:r>
            <a:r>
              <a:rPr lang="en-US" sz="3200" dirty="0">
                <a:latin typeface="+mn-lt"/>
              </a:rPr>
              <a:t> </a:t>
            </a:r>
            <a:r>
              <a:rPr lang="en-US" sz="3200" dirty="0" err="1">
                <a:latin typeface="+mn-lt"/>
              </a:rPr>
              <a:t>các</a:t>
            </a:r>
            <a:r>
              <a:rPr lang="en-US" sz="3200" dirty="0">
                <a:latin typeface="+mn-lt"/>
              </a:rPr>
              <a:t> </a:t>
            </a:r>
            <a:r>
              <a:rPr lang="en-US" sz="3200" dirty="0" err="1">
                <a:latin typeface="+mn-lt"/>
              </a:rPr>
              <a:t>trường</a:t>
            </a:r>
            <a:r>
              <a:rPr lang="en-US" sz="3200" dirty="0">
                <a:latin typeface="+mn-lt"/>
              </a:rPr>
              <a:t> </a:t>
            </a:r>
            <a:r>
              <a:rPr lang="en-US" sz="3200" dirty="0" err="1">
                <a:latin typeface="+mn-lt"/>
              </a:rPr>
              <a:t>hợp</a:t>
            </a:r>
            <a:r>
              <a:rPr lang="en-US" sz="3200" dirty="0">
                <a:latin typeface="+mn-lt"/>
              </a:rPr>
              <a:t> </a:t>
            </a:r>
            <a:r>
              <a:rPr lang="en-US" sz="3200" dirty="0" err="1">
                <a:latin typeface="+mn-lt"/>
              </a:rPr>
              <a:t>sau:Đảng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bỏ</a:t>
            </a:r>
            <a:r>
              <a:rPr lang="en-US" sz="3200" dirty="0">
                <a:latin typeface="+mn-lt"/>
              </a:rPr>
              <a:t> </a:t>
            </a:r>
            <a:r>
              <a:rPr lang="en-US" sz="3200" dirty="0" err="1">
                <a:latin typeface="+mn-lt"/>
              </a:rPr>
              <a:t>sinh</a:t>
            </a:r>
            <a:r>
              <a:rPr lang="en-US" sz="3200" dirty="0">
                <a:latin typeface="+mn-lt"/>
              </a:rPr>
              <a:t> </a:t>
            </a:r>
            <a:r>
              <a:rPr lang="en-US" sz="3200" dirty="0" err="1">
                <a:latin typeface="+mn-lt"/>
              </a:rPr>
              <a:t>hoạt</a:t>
            </a:r>
            <a:r>
              <a:rPr lang="en-US" sz="3200" dirty="0">
                <a:latin typeface="+mn-lt"/>
              </a:rPr>
              <a:t> </a:t>
            </a:r>
            <a:r>
              <a:rPr lang="en-US" sz="3200" dirty="0" err="1">
                <a:latin typeface="+mn-lt"/>
              </a:rPr>
              <a:t>đảng</a:t>
            </a:r>
            <a:r>
              <a:rPr lang="en-US" sz="3200" dirty="0">
                <a:latin typeface="+mn-lt"/>
              </a:rPr>
              <a:t> </a:t>
            </a:r>
            <a:r>
              <a:rPr lang="en-US" sz="3200" dirty="0" err="1">
                <a:latin typeface="+mn-lt"/>
              </a:rPr>
              <a:t>hoặc</a:t>
            </a:r>
            <a:r>
              <a:rPr lang="en-US" sz="3200" dirty="0">
                <a:latin typeface="+mn-lt"/>
              </a:rPr>
              <a:t> </a:t>
            </a:r>
            <a:r>
              <a:rPr lang="en-US" sz="3200" dirty="0" err="1">
                <a:latin typeface="+mn-lt"/>
              </a:rPr>
              <a:t>không</a:t>
            </a:r>
            <a:r>
              <a:rPr lang="en-US" sz="3200" dirty="0">
                <a:latin typeface="+mn-lt"/>
              </a:rPr>
              <a:t> </a:t>
            </a:r>
            <a:r>
              <a:rPr lang="en-US" sz="3200" dirty="0" err="1">
                <a:latin typeface="+mn-lt"/>
              </a:rPr>
              <a:t>đóng</a:t>
            </a:r>
            <a:r>
              <a:rPr lang="en-US" sz="3200" dirty="0">
                <a:latin typeface="+mn-lt"/>
              </a:rPr>
              <a:t> </a:t>
            </a:r>
            <a:r>
              <a:rPr lang="en-US" sz="3200" dirty="0" err="1">
                <a:latin typeface="+mn-lt"/>
              </a:rPr>
              <a:t>đảng</a:t>
            </a:r>
            <a:r>
              <a:rPr lang="en-US" sz="3200" dirty="0">
                <a:latin typeface="+mn-lt"/>
              </a:rPr>
              <a:t> </a:t>
            </a:r>
            <a:r>
              <a:rPr lang="en-US" sz="3200" dirty="0" err="1">
                <a:latin typeface="+mn-lt"/>
              </a:rPr>
              <a:t>phí</a:t>
            </a:r>
            <a:r>
              <a:rPr lang="en-US" sz="3200" dirty="0">
                <a:latin typeface="+mn-lt"/>
              </a:rPr>
              <a:t> 3 </a:t>
            </a:r>
            <a:r>
              <a:rPr lang="en-US" sz="3200" dirty="0" err="1">
                <a:latin typeface="+mn-lt"/>
              </a:rPr>
              <a:t>tháng</a:t>
            </a:r>
            <a:r>
              <a:rPr lang="en-US" sz="3200" dirty="0">
                <a:latin typeface="+mn-lt"/>
              </a:rPr>
              <a:t> </a:t>
            </a:r>
            <a:r>
              <a:rPr lang="en-US" sz="3200" dirty="0" err="1">
                <a:latin typeface="+mn-lt"/>
              </a:rPr>
              <a:t>trong</a:t>
            </a:r>
            <a:r>
              <a:rPr lang="en-US" sz="3200" dirty="0">
                <a:latin typeface="+mn-lt"/>
              </a:rPr>
              <a:t> </a:t>
            </a:r>
            <a:r>
              <a:rPr lang="en-US" sz="3200" dirty="0" err="1">
                <a:latin typeface="+mn-lt"/>
              </a:rPr>
              <a:t>năm</a:t>
            </a:r>
            <a:r>
              <a:rPr lang="en-US" sz="3200" dirty="0">
                <a:latin typeface="+mn-lt"/>
              </a:rPr>
              <a:t> </a:t>
            </a:r>
            <a:r>
              <a:rPr lang="en-US" sz="3200" dirty="0" err="1">
                <a:latin typeface="+mn-lt"/>
              </a:rPr>
              <a:t>mà</a:t>
            </a:r>
            <a:r>
              <a:rPr lang="en-US" sz="3200" dirty="0">
                <a:latin typeface="+mn-lt"/>
              </a:rPr>
              <a:t> </a:t>
            </a:r>
            <a:r>
              <a:rPr lang="en-US" sz="3200" dirty="0" err="1">
                <a:latin typeface="+mn-lt"/>
              </a:rPr>
              <a:t>không</a:t>
            </a:r>
            <a:r>
              <a:rPr lang="en-US" sz="3200" dirty="0">
                <a:latin typeface="+mn-lt"/>
              </a:rPr>
              <a:t> </a:t>
            </a:r>
            <a:r>
              <a:rPr lang="en-US" sz="3200" dirty="0" err="1">
                <a:latin typeface="+mn-lt"/>
              </a:rPr>
              <a:t>có</a:t>
            </a:r>
            <a:r>
              <a:rPr lang="en-US" sz="3200" dirty="0">
                <a:latin typeface="+mn-lt"/>
              </a:rPr>
              <a:t> </a:t>
            </a:r>
            <a:r>
              <a:rPr lang="en-US" sz="3200" dirty="0" err="1">
                <a:latin typeface="+mn-lt"/>
              </a:rPr>
              <a:t>lý</a:t>
            </a:r>
            <a:r>
              <a:rPr lang="en-US" sz="3200" dirty="0">
                <a:latin typeface="+mn-lt"/>
              </a:rPr>
              <a:t> do </a:t>
            </a:r>
            <a:r>
              <a:rPr lang="en-US" sz="3200" dirty="0" err="1">
                <a:latin typeface="+mn-lt"/>
              </a:rPr>
              <a:t>chính</a:t>
            </a:r>
            <a:r>
              <a:rPr lang="en-US" sz="3200" dirty="0">
                <a:latin typeface="+mn-lt"/>
              </a:rPr>
              <a:t> </a:t>
            </a:r>
            <a:r>
              <a:rPr lang="en-US" sz="3200" dirty="0" err="1">
                <a:latin typeface="+mn-lt"/>
              </a:rPr>
              <a:t>đáng</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tự</a:t>
            </a:r>
            <a:r>
              <a:rPr lang="en-US" sz="3200" dirty="0">
                <a:latin typeface="+mn-lt"/>
              </a:rPr>
              <a:t> ý </a:t>
            </a:r>
            <a:r>
              <a:rPr lang="en-US" sz="3200" dirty="0" err="1">
                <a:latin typeface="+mn-lt"/>
              </a:rPr>
              <a:t>trả</a:t>
            </a:r>
            <a:r>
              <a:rPr lang="en-US" sz="3200" dirty="0">
                <a:latin typeface="+mn-lt"/>
              </a:rPr>
              <a:t> </a:t>
            </a:r>
            <a:r>
              <a:rPr lang="en-US" sz="3200" dirty="0" err="1">
                <a:latin typeface="+mn-lt"/>
              </a:rPr>
              <a:t>thẻ</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hoặc</a:t>
            </a:r>
            <a:r>
              <a:rPr lang="en-US" sz="3200" dirty="0">
                <a:latin typeface="+mn-lt"/>
              </a:rPr>
              <a:t> </a:t>
            </a:r>
            <a:r>
              <a:rPr lang="en-US" sz="3200" dirty="0" err="1">
                <a:latin typeface="+mn-lt"/>
              </a:rPr>
              <a:t>tự</a:t>
            </a:r>
            <a:r>
              <a:rPr lang="en-US" sz="3200" dirty="0">
                <a:latin typeface="+mn-lt"/>
              </a:rPr>
              <a:t> </a:t>
            </a:r>
            <a:r>
              <a:rPr lang="en-US" sz="3200" dirty="0" err="1">
                <a:latin typeface="+mn-lt"/>
              </a:rPr>
              <a:t>hủy</a:t>
            </a:r>
            <a:r>
              <a:rPr lang="en-US" sz="3200" dirty="0">
                <a:latin typeface="+mn-lt"/>
              </a:rPr>
              <a:t> </a:t>
            </a:r>
            <a:r>
              <a:rPr lang="en-US" sz="3200" dirty="0" err="1">
                <a:latin typeface="+mn-lt"/>
              </a:rPr>
              <a:t>thẻ</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giảm</a:t>
            </a:r>
            <a:r>
              <a:rPr lang="en-US" sz="3200" dirty="0">
                <a:latin typeface="+mn-lt"/>
              </a:rPr>
              <a:t> </a:t>
            </a:r>
            <a:r>
              <a:rPr lang="en-US" sz="3200" dirty="0" err="1">
                <a:latin typeface="+mn-lt"/>
              </a:rPr>
              <a:t>sút</a:t>
            </a:r>
            <a:r>
              <a:rPr lang="en-US" sz="3200" dirty="0">
                <a:latin typeface="+mn-lt"/>
              </a:rPr>
              <a:t> ý </a:t>
            </a:r>
            <a:r>
              <a:rPr lang="en-US" sz="3200" dirty="0" err="1">
                <a:latin typeface="+mn-lt"/>
              </a:rPr>
              <a:t>chí</a:t>
            </a:r>
            <a:r>
              <a:rPr lang="en-US" sz="3200" dirty="0">
                <a:latin typeface="+mn-lt"/>
              </a:rPr>
              <a:t> </a:t>
            </a:r>
            <a:r>
              <a:rPr lang="en-US" sz="3200" dirty="0" err="1">
                <a:latin typeface="+mn-lt"/>
              </a:rPr>
              <a:t>phấn</a:t>
            </a:r>
            <a:r>
              <a:rPr lang="en-US" sz="3200" dirty="0">
                <a:latin typeface="+mn-lt"/>
              </a:rPr>
              <a:t> </a:t>
            </a:r>
            <a:r>
              <a:rPr lang="en-US" sz="3200" dirty="0" err="1">
                <a:latin typeface="+mn-lt"/>
              </a:rPr>
              <a:t>đấu</a:t>
            </a:r>
            <a:r>
              <a:rPr lang="en-US" sz="3200" dirty="0">
                <a:latin typeface="+mn-lt"/>
              </a:rPr>
              <a:t>, </a:t>
            </a:r>
            <a:r>
              <a:rPr lang="en-US" sz="3200" dirty="0" err="1">
                <a:latin typeface="+mn-lt"/>
              </a:rPr>
              <a:t>không</a:t>
            </a:r>
            <a:r>
              <a:rPr lang="en-US" sz="3200" dirty="0">
                <a:latin typeface="+mn-lt"/>
              </a:rPr>
              <a:t> </a:t>
            </a:r>
            <a:r>
              <a:rPr lang="en-US" sz="3200" dirty="0" err="1">
                <a:latin typeface="+mn-lt"/>
              </a:rPr>
              <a:t>làm</a:t>
            </a:r>
            <a:r>
              <a:rPr lang="en-US" sz="3200" dirty="0">
                <a:latin typeface="+mn-lt"/>
              </a:rPr>
              <a:t> </a:t>
            </a:r>
            <a:r>
              <a:rPr lang="en-US" sz="3200" dirty="0" err="1">
                <a:latin typeface="+mn-lt"/>
              </a:rPr>
              <a:t>nhiệm</a:t>
            </a:r>
            <a:r>
              <a:rPr lang="en-US" sz="3200" dirty="0">
                <a:latin typeface="+mn-lt"/>
              </a:rPr>
              <a:t> </a:t>
            </a:r>
            <a:r>
              <a:rPr lang="en-US" sz="3200" dirty="0" err="1">
                <a:latin typeface="+mn-lt"/>
              </a:rPr>
              <a:t>vụ</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đã</a:t>
            </a:r>
            <a:r>
              <a:rPr lang="en-US" sz="3200" dirty="0">
                <a:latin typeface="+mn-lt"/>
              </a:rPr>
              <a:t> </a:t>
            </a:r>
            <a:r>
              <a:rPr lang="en-US" sz="3200" dirty="0" err="1">
                <a:latin typeface="+mn-lt"/>
              </a:rPr>
              <a:t>được</a:t>
            </a:r>
            <a:r>
              <a:rPr lang="en-US" sz="3200" dirty="0">
                <a:latin typeface="+mn-lt"/>
              </a:rPr>
              <a:t> chi </a:t>
            </a:r>
            <a:r>
              <a:rPr lang="en-US" sz="3200" dirty="0" err="1">
                <a:latin typeface="+mn-lt"/>
              </a:rPr>
              <a:t>bộ</a:t>
            </a:r>
            <a:r>
              <a:rPr lang="en-US" sz="3200" dirty="0">
                <a:latin typeface="+mn-lt"/>
              </a:rPr>
              <a:t> </a:t>
            </a:r>
            <a:r>
              <a:rPr lang="en-US" sz="3200" dirty="0" err="1">
                <a:latin typeface="+mn-lt"/>
              </a:rPr>
              <a:t>giáo</a:t>
            </a:r>
            <a:r>
              <a:rPr lang="en-US" sz="3200" dirty="0">
                <a:latin typeface="+mn-lt"/>
              </a:rPr>
              <a:t> </a:t>
            </a:r>
            <a:r>
              <a:rPr lang="en-US" sz="3200" dirty="0" err="1">
                <a:latin typeface="+mn-lt"/>
              </a:rPr>
              <a:t>dục</a:t>
            </a:r>
            <a:r>
              <a:rPr lang="en-US" sz="3200" dirty="0">
                <a:latin typeface="+mn-lt"/>
              </a:rPr>
              <a:t> </a:t>
            </a:r>
            <a:r>
              <a:rPr lang="en-US" sz="3200" dirty="0" err="1">
                <a:latin typeface="+mn-lt"/>
              </a:rPr>
              <a:t>nhưng</a:t>
            </a:r>
            <a:r>
              <a:rPr lang="en-US" sz="3200" dirty="0">
                <a:latin typeface="+mn-lt"/>
              </a:rPr>
              <a:t> </a:t>
            </a:r>
            <a:r>
              <a:rPr lang="en-US" sz="3200" dirty="0" err="1">
                <a:latin typeface="+mn-lt"/>
              </a:rPr>
              <a:t>sau</a:t>
            </a:r>
            <a:r>
              <a:rPr lang="en-US" sz="3200" dirty="0">
                <a:latin typeface="+mn-lt"/>
              </a:rPr>
              <a:t> 12 </a:t>
            </a:r>
            <a:r>
              <a:rPr lang="en-US" sz="3200" dirty="0" err="1">
                <a:latin typeface="+mn-lt"/>
              </a:rPr>
              <a:t>tháng</a:t>
            </a:r>
            <a:r>
              <a:rPr lang="en-US" sz="3200" dirty="0">
                <a:latin typeface="+mn-lt"/>
              </a:rPr>
              <a:t> </a:t>
            </a:r>
            <a:r>
              <a:rPr lang="en-US" sz="3200" dirty="0" err="1">
                <a:latin typeface="+mn-lt"/>
              </a:rPr>
              <a:t>phấn</a:t>
            </a:r>
            <a:r>
              <a:rPr lang="en-US" sz="3200" dirty="0">
                <a:latin typeface="+mn-lt"/>
              </a:rPr>
              <a:t> </a:t>
            </a:r>
            <a:r>
              <a:rPr lang="en-US" sz="3200" dirty="0" err="1">
                <a:latin typeface="+mn-lt"/>
              </a:rPr>
              <a:t>đấu</a:t>
            </a:r>
            <a:r>
              <a:rPr lang="en-US" sz="3200" dirty="0">
                <a:latin typeface="+mn-lt"/>
              </a:rPr>
              <a:t> </a:t>
            </a:r>
            <a:r>
              <a:rPr lang="en-US" sz="3200" dirty="0" err="1">
                <a:latin typeface="+mn-lt"/>
              </a:rPr>
              <a:t>không</a:t>
            </a:r>
            <a:r>
              <a:rPr lang="en-US" sz="3200" dirty="0">
                <a:latin typeface="+mn-lt"/>
              </a:rPr>
              <a:t> </a:t>
            </a:r>
            <a:r>
              <a:rPr lang="en-US" sz="3200" dirty="0" err="1">
                <a:latin typeface="+mn-lt"/>
              </a:rPr>
              <a:t>tiến</a:t>
            </a:r>
            <a:r>
              <a:rPr lang="en-US" sz="3200" dirty="0">
                <a:latin typeface="+mn-lt"/>
              </a:rPr>
              <a:t> </a:t>
            </a:r>
            <a:r>
              <a:rPr lang="en-US" sz="3200" dirty="0" err="1">
                <a:latin typeface="+mn-lt"/>
              </a:rPr>
              <a:t>bộ</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2 </a:t>
            </a:r>
            <a:r>
              <a:rPr lang="en-US" sz="3200" dirty="0" err="1">
                <a:latin typeface="+mn-lt"/>
              </a:rPr>
              <a:t>năm</a:t>
            </a:r>
            <a:r>
              <a:rPr lang="en-US" sz="3200" dirty="0">
                <a:latin typeface="+mn-lt"/>
              </a:rPr>
              <a:t> </a:t>
            </a:r>
            <a:r>
              <a:rPr lang="en-US" sz="3200" dirty="0" err="1">
                <a:latin typeface="+mn-lt"/>
              </a:rPr>
              <a:t>liền</a:t>
            </a:r>
            <a:r>
              <a:rPr lang="en-US" sz="3200" dirty="0">
                <a:latin typeface="+mn-lt"/>
              </a:rPr>
              <a:t> vi </a:t>
            </a:r>
            <a:r>
              <a:rPr lang="en-US" sz="3200" dirty="0" err="1">
                <a:latin typeface="+mn-lt"/>
              </a:rPr>
              <a:t>phạm</a:t>
            </a:r>
            <a:r>
              <a:rPr lang="en-US" sz="3200" dirty="0">
                <a:latin typeface="+mn-lt"/>
              </a:rPr>
              <a:t> </a:t>
            </a:r>
            <a:r>
              <a:rPr lang="en-US" sz="3200" dirty="0" err="1">
                <a:latin typeface="+mn-lt"/>
              </a:rPr>
              <a:t>tư</a:t>
            </a:r>
            <a:r>
              <a:rPr lang="en-US" sz="3200" dirty="0">
                <a:latin typeface="+mn-lt"/>
              </a:rPr>
              <a:t> </a:t>
            </a:r>
            <a:r>
              <a:rPr lang="en-US" sz="3200" dirty="0" err="1">
                <a:latin typeface="+mn-lt"/>
              </a:rPr>
              <a:t>cách</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không</a:t>
            </a:r>
            <a:r>
              <a:rPr lang="en-US" sz="3200" dirty="0">
                <a:latin typeface="+mn-lt"/>
              </a:rPr>
              <a:t> </a:t>
            </a:r>
            <a:r>
              <a:rPr lang="en-US" sz="3200" dirty="0" err="1">
                <a:latin typeface="+mn-lt"/>
              </a:rPr>
              <a:t>bảo</a:t>
            </a:r>
            <a:r>
              <a:rPr lang="en-US" sz="3200" dirty="0">
                <a:latin typeface="+mn-lt"/>
              </a:rPr>
              <a:t> </a:t>
            </a:r>
            <a:r>
              <a:rPr lang="en-US" sz="3200" dirty="0" err="1">
                <a:latin typeface="+mn-lt"/>
              </a:rPr>
              <a:t>đảm</a:t>
            </a:r>
            <a:r>
              <a:rPr lang="en-US" sz="3200" dirty="0">
                <a:latin typeface="+mn-lt"/>
              </a:rPr>
              <a:t> </a:t>
            </a:r>
            <a:r>
              <a:rPr lang="en-US" sz="3200" dirty="0" err="1">
                <a:latin typeface="+mn-lt"/>
              </a:rPr>
              <a:t>tiêu</a:t>
            </a:r>
            <a:r>
              <a:rPr lang="en-US" sz="3200" dirty="0">
                <a:latin typeface="+mn-lt"/>
              </a:rPr>
              <a:t> </a:t>
            </a:r>
            <a:r>
              <a:rPr lang="en-US" sz="3200" dirty="0" err="1">
                <a:latin typeface="+mn-lt"/>
              </a:rPr>
              <a:t>chuẩn</a:t>
            </a:r>
            <a:r>
              <a:rPr lang="en-US" sz="3200" dirty="0">
                <a:latin typeface="+mn-lt"/>
              </a:rPr>
              <a:t> </a:t>
            </a:r>
            <a:r>
              <a:rPr lang="en-US" sz="3200" dirty="0" err="1">
                <a:latin typeface="+mn-lt"/>
              </a:rPr>
              <a:t>chính</a:t>
            </a:r>
            <a:r>
              <a:rPr lang="en-US" sz="3200" dirty="0">
                <a:latin typeface="+mn-lt"/>
              </a:rPr>
              <a:t> </a:t>
            </a:r>
            <a:r>
              <a:rPr lang="en-US" sz="3200" dirty="0" err="1">
                <a:latin typeface="+mn-lt"/>
              </a:rPr>
              <a:t>trị</a:t>
            </a:r>
            <a:r>
              <a:rPr lang="en-US" sz="3200" dirty="0">
                <a:latin typeface="+mn-lt"/>
              </a:rPr>
              <a:t> </a:t>
            </a:r>
            <a:r>
              <a:rPr lang="en-US" sz="3200" dirty="0" err="1">
                <a:latin typeface="+mn-lt"/>
              </a:rPr>
              <a:t>theo</a:t>
            </a:r>
            <a:r>
              <a:rPr lang="en-US" sz="3200" dirty="0">
                <a:latin typeface="+mn-lt"/>
              </a:rPr>
              <a:t> </a:t>
            </a:r>
            <a:r>
              <a:rPr lang="en-US" sz="3200" dirty="0" err="1">
                <a:latin typeface="+mn-lt"/>
              </a:rPr>
              <a:t>quy</a:t>
            </a:r>
            <a:r>
              <a:rPr lang="en-US" sz="3200" dirty="0">
                <a:latin typeface="+mn-lt"/>
              </a:rPr>
              <a:t> </a:t>
            </a:r>
            <a:r>
              <a:rPr lang="en-US" sz="3200" dirty="0" err="1">
                <a:latin typeface="+mn-lt"/>
              </a:rPr>
              <a:t>định</a:t>
            </a:r>
            <a:r>
              <a:rPr lang="en-US" sz="3200" dirty="0">
                <a:latin typeface="+mn-lt"/>
              </a:rPr>
              <a:t> </a:t>
            </a:r>
            <a:r>
              <a:rPr lang="en-US" sz="3200" dirty="0" err="1">
                <a:latin typeface="+mn-lt"/>
              </a:rPr>
              <a:t>của</a:t>
            </a:r>
            <a:r>
              <a:rPr lang="en-US" sz="3200" dirty="0">
                <a:latin typeface="+mn-lt"/>
              </a:rPr>
              <a:t> </a:t>
            </a:r>
            <a:r>
              <a:rPr lang="en-US" sz="3200" dirty="0" err="1">
                <a:latin typeface="+mn-lt"/>
              </a:rPr>
              <a:t>Bộ</a:t>
            </a:r>
            <a:r>
              <a:rPr lang="en-US" sz="3200" dirty="0">
                <a:latin typeface="+mn-lt"/>
              </a:rPr>
              <a:t> </a:t>
            </a:r>
            <a:r>
              <a:rPr lang="en-US" sz="3200" dirty="0" err="1">
                <a:latin typeface="+mn-lt"/>
              </a:rPr>
              <a:t>Chính</a:t>
            </a:r>
            <a:r>
              <a:rPr lang="en-US" sz="3200" dirty="0">
                <a:latin typeface="+mn-lt"/>
              </a:rPr>
              <a:t> </a:t>
            </a:r>
            <a:r>
              <a:rPr lang="en-US" sz="3200" dirty="0" err="1">
                <a:latin typeface="+mn-lt"/>
              </a:rPr>
              <a:t>trị</a:t>
            </a:r>
            <a:r>
              <a:rPr lang="en-US" sz="3200" dirty="0">
                <a:latin typeface="+mn-lt"/>
              </a:rPr>
              <a:t>.</a:t>
            </a:r>
          </a:p>
        </p:txBody>
      </p:sp>
    </p:spTree>
    <p:extLst>
      <p:ext uri="{BB962C8B-B14F-4D97-AF65-F5344CB8AC3E}">
        <p14:creationId xmlns:p14="http://schemas.microsoft.com/office/powerpoint/2010/main" val="21005520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9716" y="733246"/>
            <a:ext cx="11506200" cy="6124754"/>
          </a:xfrm>
          <a:prstGeom prst="rect">
            <a:avLst/>
          </a:prstGeom>
        </p:spPr>
        <p:txBody>
          <a:bodyPr wrap="square">
            <a:spAutoFit/>
          </a:bodyPr>
          <a:lstStyle/>
          <a:p>
            <a:pPr algn="just"/>
            <a:r>
              <a:rPr lang="en-US" sz="2800" b="1" dirty="0">
                <a:latin typeface="+mn-lt"/>
              </a:rPr>
              <a:t>	- </a:t>
            </a:r>
            <a:r>
              <a:rPr lang="en-US" sz="2800" b="1" dirty="0" err="1">
                <a:latin typeface="+mn-lt"/>
              </a:rPr>
              <a:t>Giải</a:t>
            </a:r>
            <a:r>
              <a:rPr lang="en-US" sz="2800" b="1" dirty="0">
                <a:latin typeface="+mn-lt"/>
              </a:rPr>
              <a:t> </a:t>
            </a:r>
            <a:r>
              <a:rPr lang="en-US" sz="2800" b="1" dirty="0" err="1">
                <a:latin typeface="+mn-lt"/>
              </a:rPr>
              <a:t>quyết</a:t>
            </a:r>
            <a:r>
              <a:rPr lang="en-US" sz="2800" b="1" dirty="0">
                <a:latin typeface="+mn-lt"/>
              </a:rPr>
              <a:t> </a:t>
            </a:r>
            <a:r>
              <a:rPr lang="en-US" sz="2800" b="1" dirty="0" err="1">
                <a:latin typeface="+mn-lt"/>
              </a:rPr>
              <a:t>khiếu</a:t>
            </a:r>
            <a:r>
              <a:rPr lang="en-US" sz="2800" b="1" dirty="0">
                <a:latin typeface="+mn-lt"/>
              </a:rPr>
              <a:t> </a:t>
            </a:r>
            <a:r>
              <a:rPr lang="en-US" sz="2800" b="1" dirty="0" err="1">
                <a:latin typeface="+mn-lt"/>
              </a:rPr>
              <a:t>nại</a:t>
            </a:r>
            <a:r>
              <a:rPr lang="en-US" sz="2800" b="1" dirty="0">
                <a:latin typeface="+mn-lt"/>
              </a:rPr>
              <a:t> </a:t>
            </a:r>
            <a:r>
              <a:rPr lang="en-US" sz="2800" b="1" dirty="0" err="1">
                <a:latin typeface="+mn-lt"/>
              </a:rPr>
              <a:t>về</a:t>
            </a:r>
            <a:r>
              <a:rPr lang="en-US" sz="2800" b="1" dirty="0">
                <a:latin typeface="+mn-lt"/>
              </a:rPr>
              <a:t> </a:t>
            </a:r>
            <a:r>
              <a:rPr lang="en-US" sz="2800" b="1" dirty="0" err="1">
                <a:latin typeface="+mn-lt"/>
              </a:rPr>
              <a:t>xóa</a:t>
            </a:r>
            <a:r>
              <a:rPr lang="en-US" sz="2800" b="1" dirty="0">
                <a:latin typeface="+mn-lt"/>
              </a:rPr>
              <a:t> </a:t>
            </a:r>
            <a:r>
              <a:rPr lang="en-US" sz="2800" b="1" dirty="0" err="1">
                <a:latin typeface="+mn-lt"/>
              </a:rPr>
              <a:t>tên</a:t>
            </a:r>
            <a:r>
              <a:rPr lang="en-US" sz="2800" b="1" dirty="0">
                <a:latin typeface="+mn-lt"/>
              </a:rPr>
              <a:t> </a:t>
            </a:r>
            <a:r>
              <a:rPr lang="en-US" sz="2800" b="1" dirty="0" err="1">
                <a:latin typeface="+mn-lt"/>
              </a:rPr>
              <a:t>đảng</a:t>
            </a:r>
            <a:r>
              <a:rPr lang="en-US" sz="2800" b="1" dirty="0">
                <a:latin typeface="+mn-lt"/>
              </a:rPr>
              <a:t> </a:t>
            </a:r>
            <a:r>
              <a:rPr lang="en-US" sz="2800" b="1" dirty="0" err="1">
                <a:latin typeface="+mn-lt"/>
              </a:rPr>
              <a:t>viên</a:t>
            </a:r>
            <a:r>
              <a:rPr lang="en-US" sz="2800" b="1" dirty="0">
                <a:latin typeface="+mn-lt"/>
              </a:rPr>
              <a:t>:</a:t>
            </a:r>
            <a:endParaRPr lang="en-US" sz="2800" dirty="0">
              <a:latin typeface="+mn-lt"/>
            </a:endParaRPr>
          </a:p>
          <a:p>
            <a:pPr algn="just"/>
            <a:r>
              <a:rPr lang="en-US" sz="2800" dirty="0">
                <a:latin typeface="+mn-lt"/>
              </a:rPr>
              <a:t>	a. </a:t>
            </a:r>
            <a:r>
              <a:rPr lang="en-US" sz="2800" dirty="0" err="1">
                <a:latin typeface="+mn-lt"/>
              </a:rPr>
              <a:t>Trong</a:t>
            </a:r>
            <a:r>
              <a:rPr lang="en-US" sz="2800" dirty="0">
                <a:latin typeface="+mn-lt"/>
              </a:rPr>
              <a:t> </a:t>
            </a:r>
            <a:r>
              <a:rPr lang="en-US" sz="2800" dirty="0" err="1">
                <a:latin typeface="+mn-lt"/>
              </a:rPr>
              <a:t>vòng</a:t>
            </a:r>
            <a:r>
              <a:rPr lang="en-US" sz="2800" dirty="0">
                <a:latin typeface="+mn-lt"/>
              </a:rPr>
              <a:t> 30 </a:t>
            </a:r>
            <a:r>
              <a:rPr lang="en-US" sz="2800" dirty="0" err="1">
                <a:latin typeface="+mn-lt"/>
              </a:rPr>
              <a:t>ngày</a:t>
            </a:r>
            <a:r>
              <a:rPr lang="en-US" sz="2800" dirty="0">
                <a:latin typeface="+mn-lt"/>
              </a:rPr>
              <a:t> </a:t>
            </a:r>
            <a:r>
              <a:rPr lang="en-US" sz="2800" dirty="0" err="1">
                <a:latin typeface="+mn-lt"/>
              </a:rPr>
              <a:t>làm</a:t>
            </a:r>
            <a:r>
              <a:rPr lang="en-US" sz="2800" dirty="0">
                <a:latin typeface="+mn-lt"/>
              </a:rPr>
              <a:t> </a:t>
            </a:r>
            <a:r>
              <a:rPr lang="en-US" sz="2800" dirty="0" err="1">
                <a:latin typeface="+mn-lt"/>
              </a:rPr>
              <a:t>việc</a:t>
            </a:r>
            <a:r>
              <a:rPr lang="en-US" sz="2800" dirty="0">
                <a:latin typeface="+mn-lt"/>
              </a:rPr>
              <a:t> </a:t>
            </a:r>
            <a:r>
              <a:rPr lang="en-US" sz="2800" dirty="0" err="1">
                <a:latin typeface="+mn-lt"/>
              </a:rPr>
              <a:t>kể</a:t>
            </a:r>
            <a:r>
              <a:rPr lang="en-US" sz="2800" dirty="0">
                <a:latin typeface="+mn-lt"/>
              </a:rPr>
              <a:t> </a:t>
            </a:r>
            <a:r>
              <a:rPr lang="en-US" sz="2800" dirty="0" err="1">
                <a:latin typeface="+mn-lt"/>
              </a:rPr>
              <a:t>từ</a:t>
            </a:r>
            <a:r>
              <a:rPr lang="en-US" sz="2800" dirty="0">
                <a:latin typeface="+mn-lt"/>
              </a:rPr>
              <a:t> </a:t>
            </a:r>
            <a:r>
              <a:rPr lang="en-US" sz="2800" dirty="0" err="1">
                <a:latin typeface="+mn-lt"/>
              </a:rPr>
              <a:t>ngày</a:t>
            </a:r>
            <a:r>
              <a:rPr lang="en-US" sz="2800" dirty="0">
                <a:latin typeface="+mn-lt"/>
              </a:rPr>
              <a:t> </a:t>
            </a:r>
            <a:r>
              <a:rPr lang="en-US" sz="2800" dirty="0" err="1">
                <a:latin typeface="+mn-lt"/>
              </a:rPr>
              <a:t>nhận</a:t>
            </a:r>
            <a:r>
              <a:rPr lang="en-US" sz="2800" dirty="0">
                <a:latin typeface="+mn-lt"/>
              </a:rPr>
              <a:t> </a:t>
            </a:r>
            <a:r>
              <a:rPr lang="en-US" sz="2800" dirty="0" err="1">
                <a:latin typeface="+mn-lt"/>
              </a:rPr>
              <a:t>được</a:t>
            </a:r>
            <a:r>
              <a:rPr lang="en-US" sz="2800" dirty="0">
                <a:latin typeface="+mn-lt"/>
              </a:rPr>
              <a:t> </a:t>
            </a:r>
            <a:r>
              <a:rPr lang="en-US" sz="2800" dirty="0" err="1">
                <a:latin typeface="+mn-lt"/>
              </a:rPr>
              <a:t>quyết</a:t>
            </a:r>
            <a:r>
              <a:rPr lang="en-US" sz="2800" dirty="0">
                <a:latin typeface="+mn-lt"/>
              </a:rPr>
              <a:t> </a:t>
            </a:r>
            <a:r>
              <a:rPr lang="en-US" sz="2800" dirty="0" err="1">
                <a:latin typeface="+mn-lt"/>
              </a:rPr>
              <a:t>định</a:t>
            </a:r>
            <a:r>
              <a:rPr lang="en-US" sz="2800" dirty="0">
                <a:latin typeface="+mn-lt"/>
              </a:rPr>
              <a:t> </a:t>
            </a:r>
            <a:r>
              <a:rPr lang="en-US" sz="2800" dirty="0" err="1">
                <a:latin typeface="+mn-lt"/>
              </a:rPr>
              <a:t>xóa</a:t>
            </a:r>
            <a:r>
              <a:rPr lang="en-US" sz="2800" dirty="0">
                <a:latin typeface="+mn-lt"/>
              </a:rPr>
              <a:t> </a:t>
            </a:r>
            <a:r>
              <a:rPr lang="en-US" sz="2800" dirty="0" err="1">
                <a:latin typeface="+mn-lt"/>
              </a:rPr>
              <a:t>tên</a:t>
            </a:r>
            <a:r>
              <a:rPr lang="en-US" sz="2800" dirty="0">
                <a:latin typeface="+mn-lt"/>
              </a:rPr>
              <a:t>, </a:t>
            </a:r>
            <a:r>
              <a:rPr lang="en-US" sz="2800" dirty="0" err="1">
                <a:latin typeface="+mn-lt"/>
              </a:rPr>
              <a:t>đảng</a:t>
            </a:r>
            <a:r>
              <a:rPr lang="en-US" sz="2800" dirty="0">
                <a:latin typeface="+mn-lt"/>
              </a:rPr>
              <a:t> </a:t>
            </a:r>
            <a:r>
              <a:rPr lang="en-US" sz="2800" dirty="0" err="1">
                <a:latin typeface="+mn-lt"/>
              </a:rPr>
              <a:t>viên</a:t>
            </a:r>
            <a:r>
              <a:rPr lang="en-US" sz="2800" dirty="0">
                <a:latin typeface="+mn-lt"/>
              </a:rPr>
              <a:t> </a:t>
            </a:r>
            <a:r>
              <a:rPr lang="en-US" sz="2800" dirty="0" err="1">
                <a:latin typeface="+mn-lt"/>
              </a:rPr>
              <a:t>có</a:t>
            </a:r>
            <a:r>
              <a:rPr lang="en-US" sz="2800" dirty="0">
                <a:latin typeface="+mn-lt"/>
              </a:rPr>
              <a:t> </a:t>
            </a:r>
            <a:r>
              <a:rPr lang="en-US" sz="2800" dirty="0" err="1">
                <a:latin typeface="+mn-lt"/>
              </a:rPr>
              <a:t>quyền</a:t>
            </a:r>
            <a:r>
              <a:rPr lang="en-US" sz="2800" dirty="0">
                <a:latin typeface="+mn-lt"/>
              </a:rPr>
              <a:t> </a:t>
            </a:r>
            <a:r>
              <a:rPr lang="en-US" sz="2800" dirty="0" err="1">
                <a:latin typeface="+mn-lt"/>
              </a:rPr>
              <a:t>khiếu</a:t>
            </a:r>
            <a:r>
              <a:rPr lang="en-US" sz="2800" dirty="0">
                <a:latin typeface="+mn-lt"/>
              </a:rPr>
              <a:t> </a:t>
            </a:r>
            <a:r>
              <a:rPr lang="en-US" sz="2800" dirty="0" err="1">
                <a:latin typeface="+mn-lt"/>
              </a:rPr>
              <a:t>nại</a:t>
            </a:r>
            <a:r>
              <a:rPr lang="en-US" sz="2800" dirty="0">
                <a:latin typeface="+mn-lt"/>
              </a:rPr>
              <a:t> </a:t>
            </a:r>
            <a:r>
              <a:rPr lang="en-US" sz="2800" dirty="0" err="1">
                <a:latin typeface="+mn-lt"/>
              </a:rPr>
              <a:t>với</a:t>
            </a:r>
            <a:r>
              <a:rPr lang="en-US" sz="2800" dirty="0">
                <a:latin typeface="+mn-lt"/>
              </a:rPr>
              <a:t> </a:t>
            </a:r>
            <a:r>
              <a:rPr lang="en-US" sz="2800" dirty="0" err="1">
                <a:latin typeface="+mn-lt"/>
              </a:rPr>
              <a:t>cấp</a:t>
            </a:r>
            <a:r>
              <a:rPr lang="en-US" sz="2800" dirty="0">
                <a:latin typeface="+mn-lt"/>
              </a:rPr>
              <a:t> </a:t>
            </a:r>
            <a:r>
              <a:rPr lang="en-US" sz="2800" dirty="0" err="1">
                <a:latin typeface="+mn-lt"/>
              </a:rPr>
              <a:t>ủy</a:t>
            </a:r>
            <a:r>
              <a:rPr lang="en-US" sz="2800" dirty="0">
                <a:latin typeface="+mn-lt"/>
              </a:rPr>
              <a:t> </a:t>
            </a:r>
            <a:r>
              <a:rPr lang="en-US" sz="2800" dirty="0" err="1">
                <a:latin typeface="+mn-lt"/>
              </a:rPr>
              <a:t>cấp</a:t>
            </a:r>
            <a:r>
              <a:rPr lang="en-US" sz="2800" dirty="0">
                <a:latin typeface="+mn-lt"/>
              </a:rPr>
              <a:t> </a:t>
            </a:r>
            <a:r>
              <a:rPr lang="en-US" sz="2800" dirty="0" err="1">
                <a:latin typeface="+mn-lt"/>
              </a:rPr>
              <a:t>trên</a:t>
            </a:r>
            <a:r>
              <a:rPr lang="en-US" sz="2800" dirty="0">
                <a:latin typeface="+mn-lt"/>
              </a:rPr>
              <a:t> </a:t>
            </a:r>
            <a:r>
              <a:rPr lang="en-US" sz="2800" dirty="0" err="1">
                <a:latin typeface="+mn-lt"/>
              </a:rPr>
              <a:t>cho</a:t>
            </a:r>
            <a:r>
              <a:rPr lang="en-US" sz="2800" dirty="0">
                <a:latin typeface="+mn-lt"/>
              </a:rPr>
              <a:t> </a:t>
            </a:r>
            <a:r>
              <a:rPr lang="en-US" sz="2800" dirty="0" err="1">
                <a:latin typeface="+mn-lt"/>
              </a:rPr>
              <a:t>đến</a:t>
            </a:r>
            <a:r>
              <a:rPr lang="en-US" sz="2800" dirty="0">
                <a:latin typeface="+mn-lt"/>
              </a:rPr>
              <a:t> Ban </a:t>
            </a:r>
            <a:r>
              <a:rPr lang="en-US" sz="2800" dirty="0" err="1">
                <a:latin typeface="+mn-lt"/>
              </a:rPr>
              <a:t>Bí</a:t>
            </a:r>
            <a:r>
              <a:rPr lang="en-US" sz="2800" dirty="0">
                <a:latin typeface="+mn-lt"/>
              </a:rPr>
              <a:t> </a:t>
            </a:r>
            <a:r>
              <a:rPr lang="en-US" sz="2800" dirty="0" err="1">
                <a:latin typeface="+mn-lt"/>
              </a:rPr>
              <a:t>thư</a:t>
            </a:r>
            <a:r>
              <a:rPr lang="en-US" sz="2800" dirty="0">
                <a:latin typeface="+mn-lt"/>
              </a:rPr>
              <a:t> </a:t>
            </a:r>
            <a:r>
              <a:rPr lang="en-US" sz="2800" dirty="0" err="1">
                <a:latin typeface="+mn-lt"/>
              </a:rPr>
              <a:t>Trung</a:t>
            </a:r>
            <a:r>
              <a:rPr lang="en-US" sz="2800" dirty="0">
                <a:latin typeface="+mn-lt"/>
              </a:rPr>
              <a:t> </a:t>
            </a:r>
            <a:r>
              <a:rPr lang="en-US" sz="2800" dirty="0" err="1">
                <a:latin typeface="+mn-lt"/>
              </a:rPr>
              <a:t>ương</a:t>
            </a:r>
            <a:r>
              <a:rPr lang="en-US" sz="2800" dirty="0">
                <a:latin typeface="+mn-lt"/>
              </a:rPr>
              <a:t> </a:t>
            </a:r>
            <a:r>
              <a:rPr lang="en-US" sz="2800" dirty="0" err="1">
                <a:latin typeface="+mn-lt"/>
              </a:rPr>
              <a:t>Đảng</a:t>
            </a:r>
            <a:r>
              <a:rPr lang="en-US" sz="2800" dirty="0">
                <a:latin typeface="+mn-lt"/>
              </a:rPr>
              <a:t>.</a:t>
            </a:r>
          </a:p>
          <a:p>
            <a:pPr algn="just"/>
            <a:r>
              <a:rPr lang="en-US" sz="2800" dirty="0">
                <a:latin typeface="+mn-lt"/>
              </a:rPr>
              <a:t>	b. </a:t>
            </a:r>
            <a:r>
              <a:rPr lang="en-US" sz="2800" dirty="0" err="1">
                <a:latin typeface="+mn-lt"/>
              </a:rPr>
              <a:t>Cơ</a:t>
            </a:r>
            <a:r>
              <a:rPr lang="en-US" sz="2800" dirty="0">
                <a:latin typeface="+mn-lt"/>
              </a:rPr>
              <a:t> </a:t>
            </a:r>
            <a:r>
              <a:rPr lang="en-US" sz="2800" dirty="0" err="1">
                <a:latin typeface="+mn-lt"/>
              </a:rPr>
              <a:t>quan</a:t>
            </a:r>
            <a:r>
              <a:rPr lang="en-US" sz="2800" dirty="0">
                <a:latin typeface="+mn-lt"/>
              </a:rPr>
              <a:t> </a:t>
            </a:r>
            <a:r>
              <a:rPr lang="en-US" sz="2800" dirty="0" err="1">
                <a:latin typeface="+mn-lt"/>
              </a:rPr>
              <a:t>tổ</a:t>
            </a:r>
            <a:r>
              <a:rPr lang="en-US" sz="2800" dirty="0">
                <a:latin typeface="+mn-lt"/>
              </a:rPr>
              <a:t> </a:t>
            </a:r>
            <a:r>
              <a:rPr lang="en-US" sz="2800" dirty="0" err="1">
                <a:latin typeface="+mn-lt"/>
              </a:rPr>
              <a:t>chức</a:t>
            </a:r>
            <a:r>
              <a:rPr lang="en-US" sz="2800" dirty="0">
                <a:latin typeface="+mn-lt"/>
              </a:rPr>
              <a:t> </a:t>
            </a:r>
            <a:r>
              <a:rPr lang="en-US" sz="2800" dirty="0" err="1">
                <a:latin typeface="+mn-lt"/>
              </a:rPr>
              <a:t>của</a:t>
            </a:r>
            <a:r>
              <a:rPr lang="en-US" sz="2800" dirty="0">
                <a:latin typeface="+mn-lt"/>
              </a:rPr>
              <a:t> </a:t>
            </a:r>
            <a:r>
              <a:rPr lang="en-US" sz="2800" dirty="0" err="1">
                <a:latin typeface="+mn-lt"/>
              </a:rPr>
              <a:t>cấp</a:t>
            </a:r>
            <a:r>
              <a:rPr lang="en-US" sz="2800" dirty="0">
                <a:latin typeface="+mn-lt"/>
              </a:rPr>
              <a:t> </a:t>
            </a:r>
            <a:r>
              <a:rPr lang="en-US" sz="2800" dirty="0" err="1">
                <a:latin typeface="+mn-lt"/>
              </a:rPr>
              <a:t>ủy</a:t>
            </a:r>
            <a:r>
              <a:rPr lang="en-US" sz="2800" dirty="0">
                <a:latin typeface="+mn-lt"/>
              </a:rPr>
              <a:t> </a:t>
            </a:r>
            <a:r>
              <a:rPr lang="en-US" sz="2800" dirty="0" err="1">
                <a:latin typeface="+mn-lt"/>
              </a:rPr>
              <a:t>có</a:t>
            </a:r>
            <a:r>
              <a:rPr lang="en-US" sz="2800" dirty="0">
                <a:latin typeface="+mn-lt"/>
              </a:rPr>
              <a:t> </a:t>
            </a:r>
            <a:r>
              <a:rPr lang="en-US" sz="2800" dirty="0" err="1">
                <a:latin typeface="+mn-lt"/>
              </a:rPr>
              <a:t>trách</a:t>
            </a:r>
            <a:r>
              <a:rPr lang="en-US" sz="2800" dirty="0">
                <a:latin typeface="+mn-lt"/>
              </a:rPr>
              <a:t> </a:t>
            </a:r>
            <a:r>
              <a:rPr lang="en-US" sz="2800" dirty="0" err="1">
                <a:latin typeface="+mn-lt"/>
              </a:rPr>
              <a:t>nhiệm</a:t>
            </a:r>
            <a:r>
              <a:rPr lang="en-US" sz="2800" dirty="0">
                <a:latin typeface="+mn-lt"/>
              </a:rPr>
              <a:t> </a:t>
            </a:r>
            <a:r>
              <a:rPr lang="en-US" sz="2800" dirty="0" err="1">
                <a:latin typeface="+mn-lt"/>
              </a:rPr>
              <a:t>nghiên</a:t>
            </a:r>
            <a:r>
              <a:rPr lang="en-US" sz="2800" dirty="0">
                <a:latin typeface="+mn-lt"/>
              </a:rPr>
              <a:t> </a:t>
            </a:r>
            <a:r>
              <a:rPr lang="en-US" sz="2800" dirty="0" err="1">
                <a:latin typeface="+mn-lt"/>
              </a:rPr>
              <a:t>cứu</a:t>
            </a:r>
            <a:r>
              <a:rPr lang="en-US" sz="2800" dirty="0">
                <a:latin typeface="+mn-lt"/>
              </a:rPr>
              <a:t> </a:t>
            </a:r>
            <a:r>
              <a:rPr lang="en-US" sz="2800" dirty="0" err="1">
                <a:latin typeface="+mn-lt"/>
              </a:rPr>
              <a:t>giúp</a:t>
            </a:r>
            <a:r>
              <a:rPr lang="en-US" sz="2800" dirty="0">
                <a:latin typeface="+mn-lt"/>
              </a:rPr>
              <a:t> </a:t>
            </a:r>
            <a:r>
              <a:rPr lang="en-US" sz="2800" dirty="0" err="1">
                <a:latin typeface="+mn-lt"/>
              </a:rPr>
              <a:t>cấp</a:t>
            </a:r>
            <a:r>
              <a:rPr lang="en-US" sz="2800" dirty="0">
                <a:latin typeface="+mn-lt"/>
              </a:rPr>
              <a:t> </a:t>
            </a:r>
            <a:r>
              <a:rPr lang="en-US" sz="2800" dirty="0" err="1">
                <a:latin typeface="+mn-lt"/>
              </a:rPr>
              <a:t>ủy</a:t>
            </a:r>
            <a:r>
              <a:rPr lang="en-US" sz="2800" dirty="0">
                <a:latin typeface="+mn-lt"/>
              </a:rPr>
              <a:t> </a:t>
            </a:r>
            <a:r>
              <a:rPr lang="en-US" sz="2800" dirty="0" err="1">
                <a:latin typeface="+mn-lt"/>
              </a:rPr>
              <a:t>giải</a:t>
            </a:r>
            <a:r>
              <a:rPr lang="en-US" sz="2800" dirty="0">
                <a:latin typeface="+mn-lt"/>
              </a:rPr>
              <a:t> </a:t>
            </a:r>
            <a:r>
              <a:rPr lang="en-US" sz="2800" dirty="0" err="1">
                <a:latin typeface="+mn-lt"/>
              </a:rPr>
              <a:t>quyết</a:t>
            </a:r>
            <a:r>
              <a:rPr lang="en-US" sz="2800" dirty="0">
                <a:latin typeface="+mn-lt"/>
              </a:rPr>
              <a:t> </a:t>
            </a:r>
            <a:r>
              <a:rPr lang="en-US" sz="2800" dirty="0" err="1">
                <a:latin typeface="+mn-lt"/>
              </a:rPr>
              <a:t>khiếu</a:t>
            </a:r>
            <a:r>
              <a:rPr lang="en-US" sz="2800" dirty="0">
                <a:latin typeface="+mn-lt"/>
              </a:rPr>
              <a:t> </a:t>
            </a:r>
            <a:r>
              <a:rPr lang="en-US" sz="2800" dirty="0" err="1">
                <a:latin typeface="+mn-lt"/>
              </a:rPr>
              <a:t>nại</a:t>
            </a:r>
            <a:r>
              <a:rPr lang="en-US" sz="2800" dirty="0">
                <a:latin typeface="+mn-lt"/>
              </a:rPr>
              <a:t>. </a:t>
            </a:r>
            <a:r>
              <a:rPr lang="en-US" sz="2800" dirty="0" err="1">
                <a:latin typeface="+mn-lt"/>
              </a:rPr>
              <a:t>Thời</a:t>
            </a:r>
            <a:r>
              <a:rPr lang="en-US" sz="2800" dirty="0">
                <a:latin typeface="+mn-lt"/>
              </a:rPr>
              <a:t> </a:t>
            </a:r>
            <a:r>
              <a:rPr lang="en-US" sz="2800" dirty="0" err="1">
                <a:latin typeface="+mn-lt"/>
              </a:rPr>
              <a:t>hạn</a:t>
            </a:r>
            <a:r>
              <a:rPr lang="en-US" sz="2800" dirty="0">
                <a:latin typeface="+mn-lt"/>
              </a:rPr>
              <a:t> </a:t>
            </a:r>
            <a:r>
              <a:rPr lang="en-US" sz="2800" dirty="0" err="1">
                <a:latin typeface="+mn-lt"/>
              </a:rPr>
              <a:t>giải</a:t>
            </a:r>
            <a:r>
              <a:rPr lang="en-US" sz="2800" dirty="0">
                <a:latin typeface="+mn-lt"/>
              </a:rPr>
              <a:t> </a:t>
            </a:r>
            <a:r>
              <a:rPr lang="en-US" sz="2800" dirty="0" err="1">
                <a:latin typeface="+mn-lt"/>
              </a:rPr>
              <a:t>quyết</a:t>
            </a:r>
            <a:r>
              <a:rPr lang="en-US" sz="2800" dirty="0">
                <a:latin typeface="+mn-lt"/>
              </a:rPr>
              <a:t> </a:t>
            </a:r>
            <a:r>
              <a:rPr lang="en-US" sz="2800" dirty="0" err="1">
                <a:latin typeface="+mn-lt"/>
              </a:rPr>
              <a:t>khiếu</a:t>
            </a:r>
            <a:r>
              <a:rPr lang="en-US" sz="2800" dirty="0">
                <a:latin typeface="+mn-lt"/>
              </a:rPr>
              <a:t> </a:t>
            </a:r>
            <a:r>
              <a:rPr lang="en-US" sz="2800" dirty="0" err="1">
                <a:latin typeface="+mn-lt"/>
              </a:rPr>
              <a:t>nại</a:t>
            </a:r>
            <a:r>
              <a:rPr lang="en-US" sz="2800" dirty="0">
                <a:latin typeface="+mn-lt"/>
              </a:rPr>
              <a:t> </a:t>
            </a:r>
            <a:r>
              <a:rPr lang="en-US" sz="2800" dirty="0" err="1">
                <a:latin typeface="+mn-lt"/>
              </a:rPr>
              <a:t>được</a:t>
            </a:r>
            <a:r>
              <a:rPr lang="en-US" sz="2800" dirty="0">
                <a:latin typeface="+mn-lt"/>
              </a:rPr>
              <a:t> </a:t>
            </a:r>
            <a:r>
              <a:rPr lang="en-US" sz="2800" dirty="0" err="1">
                <a:latin typeface="+mn-lt"/>
              </a:rPr>
              <a:t>quy</a:t>
            </a:r>
            <a:r>
              <a:rPr lang="en-US" sz="2800" dirty="0">
                <a:latin typeface="+mn-lt"/>
              </a:rPr>
              <a:t> </a:t>
            </a:r>
            <a:r>
              <a:rPr lang="en-US" sz="2800" dirty="0" err="1">
                <a:latin typeface="+mn-lt"/>
              </a:rPr>
              <a:t>định</a:t>
            </a:r>
            <a:r>
              <a:rPr lang="en-US" sz="2800" dirty="0">
                <a:latin typeface="+mn-lt"/>
              </a:rPr>
              <a:t> </a:t>
            </a:r>
            <a:r>
              <a:rPr lang="en-US" sz="2800" dirty="0" err="1">
                <a:latin typeface="+mn-lt"/>
              </a:rPr>
              <a:t>như</a:t>
            </a:r>
            <a:r>
              <a:rPr lang="en-US" sz="2800" dirty="0">
                <a:latin typeface="+mn-lt"/>
              </a:rPr>
              <a:t> </a:t>
            </a:r>
            <a:r>
              <a:rPr lang="en-US" sz="2800" dirty="0" err="1">
                <a:latin typeface="+mn-lt"/>
              </a:rPr>
              <a:t>sau</a:t>
            </a:r>
            <a:r>
              <a:rPr lang="en-US" sz="2800" dirty="0">
                <a:latin typeface="+mn-lt"/>
              </a:rPr>
              <a:t>: </a:t>
            </a:r>
            <a:r>
              <a:rPr lang="en-US" sz="2800" dirty="0" err="1">
                <a:latin typeface="+mn-lt"/>
              </a:rPr>
              <a:t>không</a:t>
            </a:r>
            <a:r>
              <a:rPr lang="en-US" sz="2800" dirty="0">
                <a:latin typeface="+mn-lt"/>
              </a:rPr>
              <a:t> </a:t>
            </a:r>
            <a:r>
              <a:rPr lang="en-US" sz="2800" dirty="0" err="1">
                <a:latin typeface="+mn-lt"/>
              </a:rPr>
              <a:t>quá</a:t>
            </a:r>
            <a:r>
              <a:rPr lang="en-US" sz="2800" dirty="0">
                <a:latin typeface="+mn-lt"/>
              </a:rPr>
              <a:t> 90 </a:t>
            </a:r>
            <a:r>
              <a:rPr lang="en-US" sz="2800" dirty="0" err="1">
                <a:latin typeface="+mn-lt"/>
              </a:rPr>
              <a:t>ngày</a:t>
            </a:r>
            <a:r>
              <a:rPr lang="en-US" sz="2800" dirty="0">
                <a:latin typeface="+mn-lt"/>
              </a:rPr>
              <a:t> </a:t>
            </a:r>
            <a:r>
              <a:rPr lang="en-US" sz="2800" dirty="0" err="1">
                <a:latin typeface="+mn-lt"/>
              </a:rPr>
              <a:t>làm</a:t>
            </a:r>
            <a:r>
              <a:rPr lang="en-US" sz="2800" dirty="0">
                <a:latin typeface="+mn-lt"/>
              </a:rPr>
              <a:t> </a:t>
            </a:r>
            <a:r>
              <a:rPr lang="en-US" sz="2800" dirty="0" err="1">
                <a:latin typeface="+mn-lt"/>
              </a:rPr>
              <a:t>việc</a:t>
            </a:r>
            <a:r>
              <a:rPr lang="en-US" sz="2800" dirty="0">
                <a:latin typeface="+mn-lt"/>
              </a:rPr>
              <a:t> </a:t>
            </a:r>
            <a:r>
              <a:rPr lang="en-US" sz="2800" dirty="0" err="1">
                <a:latin typeface="+mn-lt"/>
              </a:rPr>
              <a:t>đối</a:t>
            </a:r>
            <a:r>
              <a:rPr lang="en-US" sz="2800" dirty="0">
                <a:latin typeface="+mn-lt"/>
              </a:rPr>
              <a:t> </a:t>
            </a:r>
            <a:r>
              <a:rPr lang="en-US" sz="2800" dirty="0" err="1">
                <a:latin typeface="+mn-lt"/>
              </a:rPr>
              <a:t>với</a:t>
            </a:r>
            <a:r>
              <a:rPr lang="en-US" sz="2800" dirty="0">
                <a:latin typeface="+mn-lt"/>
              </a:rPr>
              <a:t> </a:t>
            </a:r>
            <a:r>
              <a:rPr lang="en-US" sz="2800" dirty="0" err="1">
                <a:latin typeface="+mn-lt"/>
              </a:rPr>
              <a:t>cấp</a:t>
            </a:r>
            <a:r>
              <a:rPr lang="en-US" sz="2800" dirty="0">
                <a:latin typeface="+mn-lt"/>
              </a:rPr>
              <a:t> </a:t>
            </a:r>
            <a:r>
              <a:rPr lang="en-US" sz="2800" dirty="0" err="1">
                <a:latin typeface="+mn-lt"/>
              </a:rPr>
              <a:t>tỉnh</a:t>
            </a:r>
            <a:r>
              <a:rPr lang="en-US" sz="2800" dirty="0">
                <a:latin typeface="+mn-lt"/>
              </a:rPr>
              <a:t>, </a:t>
            </a:r>
            <a:r>
              <a:rPr lang="en-US" sz="2800" dirty="0" err="1">
                <a:latin typeface="+mn-lt"/>
              </a:rPr>
              <a:t>huyện</a:t>
            </a:r>
            <a:r>
              <a:rPr lang="en-US" sz="2800" dirty="0">
                <a:latin typeface="+mn-lt"/>
              </a:rPr>
              <a:t> </a:t>
            </a:r>
            <a:r>
              <a:rPr lang="en-US" sz="2800" dirty="0" err="1">
                <a:latin typeface="+mn-lt"/>
              </a:rPr>
              <a:t>và</a:t>
            </a:r>
            <a:r>
              <a:rPr lang="en-US" sz="2800" dirty="0">
                <a:latin typeface="+mn-lt"/>
              </a:rPr>
              <a:t> </a:t>
            </a:r>
            <a:r>
              <a:rPr lang="en-US" sz="2800" dirty="0" err="1">
                <a:latin typeface="+mn-lt"/>
              </a:rPr>
              <a:t>tương</a:t>
            </a:r>
            <a:r>
              <a:rPr lang="en-US" sz="2800" dirty="0">
                <a:latin typeface="+mn-lt"/>
              </a:rPr>
              <a:t> </a:t>
            </a:r>
            <a:r>
              <a:rPr lang="en-US" sz="2800" dirty="0" err="1">
                <a:latin typeface="+mn-lt"/>
              </a:rPr>
              <a:t>đương</a:t>
            </a:r>
            <a:r>
              <a:rPr lang="en-US" sz="2800" dirty="0">
                <a:latin typeface="+mn-lt"/>
              </a:rPr>
              <a:t>; </a:t>
            </a:r>
            <a:r>
              <a:rPr lang="en-US" sz="2800" dirty="0" err="1">
                <a:latin typeface="+mn-lt"/>
              </a:rPr>
              <a:t>không</a:t>
            </a:r>
            <a:r>
              <a:rPr lang="en-US" sz="2800" dirty="0">
                <a:latin typeface="+mn-lt"/>
              </a:rPr>
              <a:t> </a:t>
            </a:r>
            <a:r>
              <a:rPr lang="en-US" sz="2800" dirty="0" err="1">
                <a:latin typeface="+mn-lt"/>
              </a:rPr>
              <a:t>quá</a:t>
            </a:r>
            <a:r>
              <a:rPr lang="en-US" sz="2800" dirty="0">
                <a:latin typeface="+mn-lt"/>
              </a:rPr>
              <a:t> 180 </a:t>
            </a:r>
            <a:r>
              <a:rPr lang="en-US" sz="2800" dirty="0" err="1">
                <a:latin typeface="+mn-lt"/>
              </a:rPr>
              <a:t>ngày</a:t>
            </a:r>
            <a:r>
              <a:rPr lang="en-US" sz="2800" dirty="0">
                <a:latin typeface="+mn-lt"/>
              </a:rPr>
              <a:t> </a:t>
            </a:r>
            <a:r>
              <a:rPr lang="en-US" sz="2800" dirty="0" err="1">
                <a:latin typeface="+mn-lt"/>
              </a:rPr>
              <a:t>làm</a:t>
            </a:r>
            <a:r>
              <a:rPr lang="en-US" sz="2800" dirty="0">
                <a:latin typeface="+mn-lt"/>
              </a:rPr>
              <a:t> </a:t>
            </a:r>
            <a:r>
              <a:rPr lang="en-US" sz="2800" dirty="0" err="1">
                <a:latin typeface="+mn-lt"/>
              </a:rPr>
              <a:t>việc</a:t>
            </a:r>
            <a:r>
              <a:rPr lang="en-US" sz="2800" dirty="0">
                <a:latin typeface="+mn-lt"/>
              </a:rPr>
              <a:t> </a:t>
            </a:r>
            <a:r>
              <a:rPr lang="en-US" sz="2800" dirty="0" err="1">
                <a:latin typeface="+mn-lt"/>
              </a:rPr>
              <a:t>đối</a:t>
            </a:r>
            <a:r>
              <a:rPr lang="en-US" sz="2800" dirty="0">
                <a:latin typeface="+mn-lt"/>
              </a:rPr>
              <a:t> </a:t>
            </a:r>
            <a:r>
              <a:rPr lang="en-US" sz="2800" dirty="0" err="1">
                <a:latin typeface="+mn-lt"/>
              </a:rPr>
              <a:t>với</a:t>
            </a:r>
            <a:r>
              <a:rPr lang="en-US" sz="2800" dirty="0">
                <a:latin typeface="+mn-lt"/>
              </a:rPr>
              <a:t> </a:t>
            </a:r>
            <a:r>
              <a:rPr lang="en-US" sz="2800" dirty="0" err="1">
                <a:latin typeface="+mn-lt"/>
              </a:rPr>
              <a:t>cấp</a:t>
            </a:r>
            <a:r>
              <a:rPr lang="en-US" sz="2800" dirty="0">
                <a:latin typeface="+mn-lt"/>
              </a:rPr>
              <a:t> </a:t>
            </a:r>
            <a:r>
              <a:rPr lang="en-US" sz="2800" dirty="0" err="1">
                <a:latin typeface="+mn-lt"/>
              </a:rPr>
              <a:t>Trung</a:t>
            </a:r>
            <a:r>
              <a:rPr lang="en-US" sz="2800" dirty="0">
                <a:latin typeface="+mn-lt"/>
              </a:rPr>
              <a:t> </a:t>
            </a:r>
            <a:r>
              <a:rPr lang="en-US" sz="2800" dirty="0" err="1">
                <a:latin typeface="+mn-lt"/>
              </a:rPr>
              <a:t>ương</a:t>
            </a:r>
            <a:r>
              <a:rPr lang="en-US" sz="2800" dirty="0">
                <a:latin typeface="+mn-lt"/>
              </a:rPr>
              <a:t>, </a:t>
            </a:r>
            <a:r>
              <a:rPr lang="en-US" sz="2800" dirty="0" err="1">
                <a:latin typeface="+mn-lt"/>
              </a:rPr>
              <a:t>kể</a:t>
            </a:r>
            <a:r>
              <a:rPr lang="en-US" sz="2800" dirty="0">
                <a:latin typeface="+mn-lt"/>
              </a:rPr>
              <a:t> </a:t>
            </a:r>
            <a:r>
              <a:rPr lang="en-US" sz="2800" dirty="0" err="1">
                <a:latin typeface="+mn-lt"/>
              </a:rPr>
              <a:t>từ</a:t>
            </a:r>
            <a:r>
              <a:rPr lang="en-US" sz="2800" dirty="0">
                <a:latin typeface="+mn-lt"/>
              </a:rPr>
              <a:t> </a:t>
            </a:r>
            <a:r>
              <a:rPr lang="en-US" sz="2800" dirty="0" err="1">
                <a:latin typeface="+mn-lt"/>
              </a:rPr>
              <a:t>ngày</a:t>
            </a:r>
            <a:r>
              <a:rPr lang="en-US" sz="2800" dirty="0">
                <a:latin typeface="+mn-lt"/>
              </a:rPr>
              <a:t> </a:t>
            </a:r>
            <a:r>
              <a:rPr lang="en-US" sz="2800" dirty="0" err="1">
                <a:latin typeface="+mn-lt"/>
              </a:rPr>
              <a:t>nhận</a:t>
            </a:r>
            <a:r>
              <a:rPr lang="en-US" sz="2800" dirty="0">
                <a:latin typeface="+mn-lt"/>
              </a:rPr>
              <a:t> </a:t>
            </a:r>
            <a:r>
              <a:rPr lang="en-US" sz="2800" dirty="0" err="1">
                <a:latin typeface="+mn-lt"/>
              </a:rPr>
              <a:t>được</a:t>
            </a:r>
            <a:r>
              <a:rPr lang="en-US" sz="2800" dirty="0">
                <a:latin typeface="+mn-lt"/>
              </a:rPr>
              <a:t> </a:t>
            </a:r>
            <a:r>
              <a:rPr lang="en-US" sz="2800" dirty="0" err="1">
                <a:latin typeface="+mn-lt"/>
              </a:rPr>
              <a:t>khiếu</a:t>
            </a:r>
            <a:r>
              <a:rPr lang="en-US" sz="2800" dirty="0">
                <a:latin typeface="+mn-lt"/>
              </a:rPr>
              <a:t> </a:t>
            </a:r>
            <a:r>
              <a:rPr lang="en-US" sz="2800" dirty="0" err="1">
                <a:latin typeface="+mn-lt"/>
              </a:rPr>
              <a:t>nại</a:t>
            </a:r>
            <a:r>
              <a:rPr lang="en-US" sz="2800" dirty="0">
                <a:latin typeface="+mn-lt"/>
              </a:rPr>
              <a:t>.</a:t>
            </a:r>
          </a:p>
          <a:p>
            <a:pPr algn="just"/>
            <a:r>
              <a:rPr lang="en-US" sz="2800" dirty="0">
                <a:latin typeface="+mn-lt"/>
              </a:rPr>
              <a:t>	c. </a:t>
            </a:r>
            <a:r>
              <a:rPr lang="en-US" sz="2800" dirty="0" err="1">
                <a:latin typeface="+mn-lt"/>
              </a:rPr>
              <a:t>Không</a:t>
            </a:r>
            <a:r>
              <a:rPr lang="en-US" sz="2800" dirty="0">
                <a:latin typeface="+mn-lt"/>
              </a:rPr>
              <a:t> </a:t>
            </a:r>
            <a:r>
              <a:rPr lang="en-US" sz="2800" dirty="0" err="1">
                <a:latin typeface="+mn-lt"/>
              </a:rPr>
              <a:t>giải</a:t>
            </a:r>
            <a:r>
              <a:rPr lang="en-US" sz="2800" dirty="0">
                <a:latin typeface="+mn-lt"/>
              </a:rPr>
              <a:t> </a:t>
            </a:r>
            <a:r>
              <a:rPr lang="en-US" sz="2800" dirty="0" err="1">
                <a:latin typeface="+mn-lt"/>
              </a:rPr>
              <a:t>quyết</a:t>
            </a:r>
            <a:r>
              <a:rPr lang="en-US" sz="2800" dirty="0">
                <a:latin typeface="+mn-lt"/>
              </a:rPr>
              <a:t> </a:t>
            </a:r>
            <a:r>
              <a:rPr lang="en-US" sz="2800" dirty="0" err="1">
                <a:latin typeface="+mn-lt"/>
              </a:rPr>
              <a:t>những</a:t>
            </a:r>
            <a:r>
              <a:rPr lang="en-US" sz="2800" dirty="0">
                <a:latin typeface="+mn-lt"/>
              </a:rPr>
              <a:t> </a:t>
            </a:r>
            <a:r>
              <a:rPr lang="en-US" sz="2800" dirty="0" err="1">
                <a:latin typeface="+mn-lt"/>
              </a:rPr>
              <a:t>trường</a:t>
            </a:r>
            <a:r>
              <a:rPr lang="en-US" sz="2800" dirty="0">
                <a:latin typeface="+mn-lt"/>
              </a:rPr>
              <a:t> </a:t>
            </a:r>
            <a:r>
              <a:rPr lang="en-US" sz="2800" dirty="0" err="1">
                <a:latin typeface="+mn-lt"/>
              </a:rPr>
              <a:t>hợp</a:t>
            </a:r>
            <a:r>
              <a:rPr lang="en-US" sz="2800" dirty="0">
                <a:latin typeface="+mn-lt"/>
              </a:rPr>
              <a:t> </a:t>
            </a:r>
            <a:r>
              <a:rPr lang="en-US" sz="2800" dirty="0" err="1">
                <a:latin typeface="+mn-lt"/>
              </a:rPr>
              <a:t>khiếu</a:t>
            </a:r>
            <a:r>
              <a:rPr lang="en-US" sz="2800" dirty="0">
                <a:latin typeface="+mn-lt"/>
              </a:rPr>
              <a:t> </a:t>
            </a:r>
            <a:r>
              <a:rPr lang="en-US" sz="2800" dirty="0" err="1">
                <a:latin typeface="+mn-lt"/>
              </a:rPr>
              <a:t>nại</a:t>
            </a:r>
            <a:r>
              <a:rPr lang="en-US" sz="2800" dirty="0">
                <a:latin typeface="+mn-lt"/>
              </a:rPr>
              <a:t> </a:t>
            </a:r>
            <a:r>
              <a:rPr lang="en-US" sz="2800" dirty="0" err="1">
                <a:latin typeface="+mn-lt"/>
              </a:rPr>
              <a:t>sau</a:t>
            </a:r>
            <a:r>
              <a:rPr lang="en-US" sz="2800" dirty="0">
                <a:latin typeface="+mn-lt"/>
              </a:rPr>
              <a:t> </a:t>
            </a:r>
            <a:r>
              <a:rPr lang="en-US" sz="2800" dirty="0" err="1">
                <a:latin typeface="+mn-lt"/>
              </a:rPr>
              <a:t>đây</a:t>
            </a:r>
            <a:r>
              <a:rPr lang="en-US" sz="2800" dirty="0">
                <a:latin typeface="+mn-lt"/>
              </a:rPr>
              <a:t>:</a:t>
            </a:r>
          </a:p>
          <a:p>
            <a:pPr algn="just"/>
            <a:r>
              <a:rPr lang="en-US" sz="2800" dirty="0">
                <a:latin typeface="+mn-lt"/>
              </a:rPr>
              <a:t>	</a:t>
            </a:r>
            <a:r>
              <a:rPr lang="en-US" sz="2800" dirty="0" err="1">
                <a:latin typeface="+mn-lt"/>
              </a:rPr>
              <a:t>Quá</a:t>
            </a:r>
            <a:r>
              <a:rPr lang="en-US" sz="2800" dirty="0">
                <a:latin typeface="+mn-lt"/>
              </a:rPr>
              <a:t> </a:t>
            </a:r>
            <a:r>
              <a:rPr lang="en-US" sz="2800" dirty="0" err="1">
                <a:latin typeface="+mn-lt"/>
              </a:rPr>
              <a:t>thời</a:t>
            </a:r>
            <a:r>
              <a:rPr lang="en-US" sz="2800" dirty="0">
                <a:latin typeface="+mn-lt"/>
              </a:rPr>
              <a:t> </a:t>
            </a:r>
            <a:r>
              <a:rPr lang="en-US" sz="2800" dirty="0" err="1">
                <a:latin typeface="+mn-lt"/>
              </a:rPr>
              <a:t>hạn</a:t>
            </a:r>
            <a:r>
              <a:rPr lang="en-US" sz="2800" dirty="0">
                <a:latin typeface="+mn-lt"/>
              </a:rPr>
              <a:t> 30 </a:t>
            </a:r>
            <a:r>
              <a:rPr lang="en-US" sz="2800" dirty="0" err="1">
                <a:latin typeface="+mn-lt"/>
              </a:rPr>
              <a:t>ngày</a:t>
            </a:r>
            <a:r>
              <a:rPr lang="en-US" sz="2800" dirty="0">
                <a:latin typeface="+mn-lt"/>
              </a:rPr>
              <a:t> </a:t>
            </a:r>
            <a:r>
              <a:rPr lang="en-US" sz="2800" dirty="0" err="1">
                <a:latin typeface="+mn-lt"/>
              </a:rPr>
              <a:t>làm</a:t>
            </a:r>
            <a:r>
              <a:rPr lang="en-US" sz="2800" dirty="0">
                <a:latin typeface="+mn-lt"/>
              </a:rPr>
              <a:t> </a:t>
            </a:r>
            <a:r>
              <a:rPr lang="en-US" sz="2800" dirty="0" err="1">
                <a:latin typeface="+mn-lt"/>
              </a:rPr>
              <a:t>việc</a:t>
            </a:r>
            <a:r>
              <a:rPr lang="en-US" sz="2800" dirty="0">
                <a:latin typeface="+mn-lt"/>
              </a:rPr>
              <a:t> </a:t>
            </a:r>
            <a:r>
              <a:rPr lang="en-US" sz="2800" dirty="0" err="1">
                <a:latin typeface="+mn-lt"/>
              </a:rPr>
              <a:t>kể</a:t>
            </a:r>
            <a:r>
              <a:rPr lang="en-US" sz="2800" dirty="0">
                <a:latin typeface="+mn-lt"/>
              </a:rPr>
              <a:t> </a:t>
            </a:r>
            <a:r>
              <a:rPr lang="en-US" sz="2800" dirty="0" err="1">
                <a:latin typeface="+mn-lt"/>
              </a:rPr>
              <a:t>từ</a:t>
            </a:r>
            <a:r>
              <a:rPr lang="en-US" sz="2800" dirty="0">
                <a:latin typeface="+mn-lt"/>
              </a:rPr>
              <a:t> </a:t>
            </a:r>
            <a:r>
              <a:rPr lang="en-US" sz="2800" dirty="0" err="1">
                <a:latin typeface="+mn-lt"/>
              </a:rPr>
              <a:t>ngày</a:t>
            </a:r>
            <a:r>
              <a:rPr lang="en-US" sz="2800" dirty="0">
                <a:latin typeface="+mn-lt"/>
              </a:rPr>
              <a:t> </a:t>
            </a:r>
            <a:r>
              <a:rPr lang="en-US" sz="2800" dirty="0" err="1">
                <a:latin typeface="+mn-lt"/>
              </a:rPr>
              <a:t>đảng</a:t>
            </a:r>
            <a:r>
              <a:rPr lang="en-US" sz="2800" dirty="0">
                <a:latin typeface="+mn-lt"/>
              </a:rPr>
              <a:t> </a:t>
            </a:r>
            <a:r>
              <a:rPr lang="en-US" sz="2800" dirty="0" err="1">
                <a:latin typeface="+mn-lt"/>
              </a:rPr>
              <a:t>viên</a:t>
            </a:r>
            <a:r>
              <a:rPr lang="en-US" sz="2800" dirty="0">
                <a:latin typeface="+mn-lt"/>
              </a:rPr>
              <a:t> </a:t>
            </a:r>
            <a:r>
              <a:rPr lang="en-US" sz="2800" dirty="0" err="1">
                <a:latin typeface="+mn-lt"/>
              </a:rPr>
              <a:t>nhận</a:t>
            </a:r>
            <a:r>
              <a:rPr lang="en-US" sz="2800" dirty="0">
                <a:latin typeface="+mn-lt"/>
              </a:rPr>
              <a:t> </a:t>
            </a:r>
            <a:r>
              <a:rPr lang="en-US" sz="2800" dirty="0" err="1">
                <a:latin typeface="+mn-lt"/>
              </a:rPr>
              <a:t>được</a:t>
            </a:r>
            <a:r>
              <a:rPr lang="en-US" sz="2800" dirty="0">
                <a:latin typeface="+mn-lt"/>
              </a:rPr>
              <a:t> </a:t>
            </a:r>
            <a:r>
              <a:rPr lang="en-US" sz="2800" dirty="0" err="1">
                <a:latin typeface="+mn-lt"/>
              </a:rPr>
              <a:t>quyết</a:t>
            </a:r>
            <a:r>
              <a:rPr lang="en-US" sz="2800" dirty="0">
                <a:latin typeface="+mn-lt"/>
              </a:rPr>
              <a:t> </a:t>
            </a:r>
            <a:r>
              <a:rPr lang="en-US" sz="2800" dirty="0" err="1">
                <a:latin typeface="+mn-lt"/>
              </a:rPr>
              <a:t>định</a:t>
            </a:r>
            <a:r>
              <a:rPr lang="en-US" sz="2800" dirty="0">
                <a:latin typeface="+mn-lt"/>
              </a:rPr>
              <a:t> </a:t>
            </a:r>
            <a:r>
              <a:rPr lang="en-US" sz="2800" dirty="0" err="1">
                <a:latin typeface="+mn-lt"/>
              </a:rPr>
              <a:t>xóa</a:t>
            </a:r>
            <a:r>
              <a:rPr lang="en-US" sz="2800" dirty="0">
                <a:latin typeface="+mn-lt"/>
              </a:rPr>
              <a:t> </a:t>
            </a:r>
            <a:r>
              <a:rPr lang="en-US" sz="2800" dirty="0" err="1">
                <a:latin typeface="+mn-lt"/>
              </a:rPr>
              <a:t>tên</a:t>
            </a:r>
            <a:r>
              <a:rPr lang="en-US" sz="2800" dirty="0">
                <a:latin typeface="+mn-lt"/>
              </a:rPr>
              <a:t>; </a:t>
            </a:r>
            <a:r>
              <a:rPr lang="en-US" sz="2800" dirty="0" err="1">
                <a:latin typeface="+mn-lt"/>
              </a:rPr>
              <a:t>đã</a:t>
            </a:r>
            <a:r>
              <a:rPr lang="en-US" sz="2800" dirty="0">
                <a:latin typeface="+mn-lt"/>
              </a:rPr>
              <a:t> </a:t>
            </a:r>
            <a:r>
              <a:rPr lang="en-US" sz="2800" dirty="0" err="1">
                <a:latin typeface="+mn-lt"/>
              </a:rPr>
              <a:t>được</a:t>
            </a:r>
            <a:r>
              <a:rPr lang="en-US" sz="2800" dirty="0">
                <a:latin typeface="+mn-lt"/>
              </a:rPr>
              <a:t> </a:t>
            </a:r>
            <a:r>
              <a:rPr lang="en-US" sz="2800" dirty="0" err="1">
                <a:latin typeface="+mn-lt"/>
              </a:rPr>
              <a:t>cấp</a:t>
            </a:r>
            <a:r>
              <a:rPr lang="en-US" sz="2800" dirty="0">
                <a:latin typeface="+mn-lt"/>
              </a:rPr>
              <a:t> </a:t>
            </a:r>
            <a:r>
              <a:rPr lang="en-US" sz="2800" dirty="0" err="1">
                <a:latin typeface="+mn-lt"/>
              </a:rPr>
              <a:t>có</a:t>
            </a:r>
            <a:r>
              <a:rPr lang="en-US" sz="2800" dirty="0">
                <a:latin typeface="+mn-lt"/>
              </a:rPr>
              <a:t> </a:t>
            </a:r>
            <a:r>
              <a:rPr lang="en-US" sz="2800" dirty="0" err="1">
                <a:latin typeface="+mn-lt"/>
              </a:rPr>
              <a:t>thẩm</a:t>
            </a:r>
            <a:r>
              <a:rPr lang="en-US" sz="2800" dirty="0">
                <a:latin typeface="+mn-lt"/>
              </a:rPr>
              <a:t> </a:t>
            </a:r>
            <a:r>
              <a:rPr lang="en-US" sz="2800" dirty="0" err="1">
                <a:latin typeface="+mn-lt"/>
              </a:rPr>
              <a:t>quyền</a:t>
            </a:r>
            <a:r>
              <a:rPr lang="en-US" sz="2800" dirty="0">
                <a:latin typeface="+mn-lt"/>
              </a:rPr>
              <a:t> </a:t>
            </a:r>
            <a:r>
              <a:rPr lang="en-US" sz="2800" dirty="0" err="1">
                <a:latin typeface="+mn-lt"/>
              </a:rPr>
              <a:t>cao</a:t>
            </a:r>
            <a:r>
              <a:rPr lang="en-US" sz="2800" dirty="0">
                <a:latin typeface="+mn-lt"/>
              </a:rPr>
              <a:t> </a:t>
            </a:r>
            <a:r>
              <a:rPr lang="en-US" sz="2800" dirty="0" err="1">
                <a:latin typeface="+mn-lt"/>
              </a:rPr>
              <a:t>nhất</a:t>
            </a:r>
            <a:r>
              <a:rPr lang="en-US" sz="2800" dirty="0">
                <a:latin typeface="+mn-lt"/>
              </a:rPr>
              <a:t> </a:t>
            </a:r>
            <a:r>
              <a:rPr lang="en-US" sz="2800" dirty="0" err="1">
                <a:latin typeface="+mn-lt"/>
              </a:rPr>
              <a:t>xem</a:t>
            </a:r>
            <a:r>
              <a:rPr lang="en-US" sz="2800" dirty="0">
                <a:latin typeface="+mn-lt"/>
              </a:rPr>
              <a:t> </a:t>
            </a:r>
            <a:r>
              <a:rPr lang="en-US" sz="2800" dirty="0" err="1">
                <a:latin typeface="+mn-lt"/>
              </a:rPr>
              <a:t>xét</a:t>
            </a:r>
            <a:r>
              <a:rPr lang="en-US" sz="2800" dirty="0">
                <a:latin typeface="+mn-lt"/>
              </a:rPr>
              <a:t>, </a:t>
            </a:r>
            <a:r>
              <a:rPr lang="en-US" sz="2800" dirty="0" err="1">
                <a:latin typeface="+mn-lt"/>
              </a:rPr>
              <a:t>kết</a:t>
            </a:r>
            <a:r>
              <a:rPr lang="en-US" sz="2800" dirty="0">
                <a:latin typeface="+mn-lt"/>
              </a:rPr>
              <a:t> </a:t>
            </a:r>
            <a:r>
              <a:rPr lang="en-US" sz="2800" dirty="0" err="1">
                <a:latin typeface="+mn-lt"/>
              </a:rPr>
              <a:t>luận</a:t>
            </a:r>
            <a:r>
              <a:rPr lang="en-US" sz="2800" dirty="0">
                <a:latin typeface="+mn-lt"/>
              </a:rPr>
              <a:t>; </a:t>
            </a:r>
            <a:r>
              <a:rPr lang="en-US" sz="2800" dirty="0" err="1">
                <a:latin typeface="+mn-lt"/>
              </a:rPr>
              <a:t>cá</a:t>
            </a:r>
            <a:r>
              <a:rPr lang="en-US" sz="2800" dirty="0">
                <a:latin typeface="+mn-lt"/>
              </a:rPr>
              <a:t> </a:t>
            </a:r>
            <a:r>
              <a:rPr lang="en-US" sz="2800" dirty="0" err="1">
                <a:latin typeface="+mn-lt"/>
              </a:rPr>
              <a:t>nhân</a:t>
            </a:r>
            <a:r>
              <a:rPr lang="en-US" sz="2800" dirty="0">
                <a:latin typeface="+mn-lt"/>
              </a:rPr>
              <a:t> </a:t>
            </a:r>
            <a:r>
              <a:rPr lang="en-US" sz="2800" dirty="0" err="1">
                <a:latin typeface="+mn-lt"/>
              </a:rPr>
              <a:t>hoặc</a:t>
            </a:r>
            <a:r>
              <a:rPr lang="en-US" sz="2800" dirty="0">
                <a:latin typeface="+mn-lt"/>
              </a:rPr>
              <a:t> </a:t>
            </a:r>
            <a:r>
              <a:rPr lang="en-US" sz="2800" dirty="0" err="1">
                <a:latin typeface="+mn-lt"/>
              </a:rPr>
              <a:t>tập</a:t>
            </a:r>
            <a:r>
              <a:rPr lang="en-US" sz="2800" dirty="0">
                <a:latin typeface="+mn-lt"/>
              </a:rPr>
              <a:t> </a:t>
            </a:r>
            <a:r>
              <a:rPr lang="en-US" sz="2800" dirty="0" err="1">
                <a:latin typeface="+mn-lt"/>
              </a:rPr>
              <a:t>thể</a:t>
            </a:r>
            <a:r>
              <a:rPr lang="en-US" sz="2800" dirty="0">
                <a:latin typeface="+mn-lt"/>
              </a:rPr>
              <a:t> </a:t>
            </a:r>
            <a:r>
              <a:rPr lang="en-US" sz="2800" dirty="0" err="1">
                <a:latin typeface="+mn-lt"/>
              </a:rPr>
              <a:t>khiếu</a:t>
            </a:r>
            <a:r>
              <a:rPr lang="en-US" sz="2800" dirty="0">
                <a:latin typeface="+mn-lt"/>
              </a:rPr>
              <a:t> </a:t>
            </a:r>
            <a:r>
              <a:rPr lang="en-US" sz="2800" dirty="0" err="1">
                <a:latin typeface="+mn-lt"/>
              </a:rPr>
              <a:t>nại</a:t>
            </a:r>
            <a:r>
              <a:rPr lang="en-US" sz="2800" dirty="0">
                <a:latin typeface="+mn-lt"/>
              </a:rPr>
              <a:t> </a:t>
            </a:r>
            <a:r>
              <a:rPr lang="en-US" sz="2800" dirty="0" err="1">
                <a:latin typeface="+mn-lt"/>
              </a:rPr>
              <a:t>hộ</a:t>
            </a:r>
            <a:r>
              <a:rPr lang="en-US" sz="2800" dirty="0">
                <a:latin typeface="+mn-lt"/>
              </a:rPr>
              <a:t>; </a:t>
            </a:r>
            <a:r>
              <a:rPr lang="en-US" sz="2800" dirty="0" err="1">
                <a:latin typeface="+mn-lt"/>
              </a:rPr>
              <a:t>khiếu</a:t>
            </a:r>
            <a:r>
              <a:rPr lang="en-US" sz="2800" dirty="0">
                <a:latin typeface="+mn-lt"/>
              </a:rPr>
              <a:t> </a:t>
            </a:r>
            <a:r>
              <a:rPr lang="en-US" sz="2800" dirty="0" err="1">
                <a:latin typeface="+mn-lt"/>
              </a:rPr>
              <a:t>nại</a:t>
            </a:r>
            <a:r>
              <a:rPr lang="en-US" sz="2800" dirty="0">
                <a:latin typeface="+mn-lt"/>
              </a:rPr>
              <a:t> </a:t>
            </a:r>
            <a:r>
              <a:rPr lang="en-US" sz="2800" dirty="0" err="1">
                <a:latin typeface="+mn-lt"/>
              </a:rPr>
              <a:t>khi</a:t>
            </a:r>
            <a:r>
              <a:rPr lang="en-US" sz="2800" dirty="0">
                <a:latin typeface="+mn-lt"/>
              </a:rPr>
              <a:t> </a:t>
            </a:r>
            <a:r>
              <a:rPr lang="en-US" sz="2800" dirty="0" err="1">
                <a:latin typeface="+mn-lt"/>
              </a:rPr>
              <a:t>chưa</a:t>
            </a:r>
            <a:r>
              <a:rPr lang="en-US" sz="2800" dirty="0">
                <a:latin typeface="+mn-lt"/>
              </a:rPr>
              <a:t> </a:t>
            </a:r>
            <a:r>
              <a:rPr lang="en-US" sz="2800" dirty="0" err="1">
                <a:latin typeface="+mn-lt"/>
              </a:rPr>
              <a:t>có</a:t>
            </a:r>
            <a:r>
              <a:rPr lang="en-US" sz="2800" dirty="0">
                <a:latin typeface="+mn-lt"/>
              </a:rPr>
              <a:t> </a:t>
            </a:r>
            <a:r>
              <a:rPr lang="en-US" sz="2800" dirty="0" err="1">
                <a:latin typeface="+mn-lt"/>
              </a:rPr>
              <a:t>quyết</a:t>
            </a:r>
            <a:r>
              <a:rPr lang="en-US" sz="2800" dirty="0">
                <a:latin typeface="+mn-lt"/>
              </a:rPr>
              <a:t> </a:t>
            </a:r>
            <a:r>
              <a:rPr lang="en-US" sz="2800" dirty="0" err="1">
                <a:latin typeface="+mn-lt"/>
              </a:rPr>
              <a:t>định</a:t>
            </a:r>
            <a:r>
              <a:rPr lang="en-US" sz="2800" dirty="0">
                <a:latin typeface="+mn-lt"/>
              </a:rPr>
              <a:t> </a:t>
            </a:r>
            <a:r>
              <a:rPr lang="en-US" sz="2800" dirty="0" err="1">
                <a:latin typeface="+mn-lt"/>
              </a:rPr>
              <a:t>xóa</a:t>
            </a:r>
            <a:r>
              <a:rPr lang="en-US" sz="2800" dirty="0">
                <a:latin typeface="+mn-lt"/>
              </a:rPr>
              <a:t> </a:t>
            </a:r>
            <a:r>
              <a:rPr lang="en-US" sz="2800" dirty="0" err="1">
                <a:latin typeface="+mn-lt"/>
              </a:rPr>
              <a:t>tên</a:t>
            </a:r>
            <a:r>
              <a:rPr lang="en-US" sz="2800" dirty="0">
                <a:latin typeface="+mn-lt"/>
              </a:rPr>
              <a:t> </a:t>
            </a:r>
            <a:r>
              <a:rPr lang="en-US" sz="2800" dirty="0" err="1">
                <a:latin typeface="+mn-lt"/>
              </a:rPr>
              <a:t>của</a:t>
            </a:r>
            <a:r>
              <a:rPr lang="en-US" sz="2800" dirty="0">
                <a:latin typeface="+mn-lt"/>
              </a:rPr>
              <a:t> </a:t>
            </a:r>
            <a:r>
              <a:rPr lang="en-US" sz="2800" dirty="0" err="1">
                <a:latin typeface="+mn-lt"/>
              </a:rPr>
              <a:t>cấp</a:t>
            </a:r>
            <a:r>
              <a:rPr lang="en-US" sz="2800" dirty="0">
                <a:latin typeface="+mn-lt"/>
              </a:rPr>
              <a:t> </a:t>
            </a:r>
            <a:r>
              <a:rPr lang="en-US" sz="2800" dirty="0" err="1">
                <a:latin typeface="+mn-lt"/>
              </a:rPr>
              <a:t>ủy</a:t>
            </a:r>
            <a:r>
              <a:rPr lang="en-US" sz="2800" dirty="0">
                <a:latin typeface="+mn-lt"/>
              </a:rPr>
              <a:t> </a:t>
            </a:r>
            <a:r>
              <a:rPr lang="en-US" sz="2800" dirty="0" err="1">
                <a:latin typeface="+mn-lt"/>
              </a:rPr>
              <a:t>đảng</a:t>
            </a:r>
            <a:r>
              <a:rPr lang="en-US" sz="2800" dirty="0">
                <a:latin typeface="+mn-lt"/>
              </a:rPr>
              <a:t> </a:t>
            </a:r>
            <a:r>
              <a:rPr lang="en-US" sz="2800" dirty="0" err="1">
                <a:latin typeface="+mn-lt"/>
              </a:rPr>
              <a:t>có</a:t>
            </a:r>
            <a:r>
              <a:rPr lang="en-US" sz="2800" dirty="0">
                <a:latin typeface="+mn-lt"/>
              </a:rPr>
              <a:t> </a:t>
            </a:r>
            <a:r>
              <a:rPr lang="en-US" sz="2800" dirty="0" err="1">
                <a:latin typeface="+mn-lt"/>
              </a:rPr>
              <a:t>thẩm</a:t>
            </a:r>
            <a:r>
              <a:rPr lang="en-US" sz="2800" dirty="0">
                <a:latin typeface="+mn-lt"/>
              </a:rPr>
              <a:t> </a:t>
            </a:r>
            <a:r>
              <a:rPr lang="en-US" sz="2800" dirty="0" err="1">
                <a:latin typeface="+mn-lt"/>
              </a:rPr>
              <a:t>quyền</a:t>
            </a:r>
            <a:r>
              <a:rPr lang="en-US" sz="2800" dirty="0">
                <a:latin typeface="+mn-lt"/>
              </a:rPr>
              <a:t>.</a:t>
            </a:r>
          </a:p>
        </p:txBody>
      </p:sp>
    </p:spTree>
    <p:extLst>
      <p:ext uri="{BB962C8B-B14F-4D97-AF65-F5344CB8AC3E}">
        <p14:creationId xmlns:p14="http://schemas.microsoft.com/office/powerpoint/2010/main" val="268610934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0" y="-4763"/>
            <a:ext cx="12188825" cy="995363"/>
            <a:chOff x="0" y="-4763"/>
            <a:chExt cx="9142413" cy="614363"/>
          </a:xfrm>
        </p:grpSpPr>
        <p:sp>
          <p:nvSpPr>
            <p:cNvPr id="77828" name="Rectangle 7"/>
            <p:cNvSpPr>
              <a:spLocks noChangeArrowheads="1"/>
            </p:cNvSpPr>
            <p:nvPr/>
          </p:nvSpPr>
          <p:spPr bwMode="auto">
            <a:xfrm>
              <a:off x="0" y="0"/>
              <a:ext cx="9142413" cy="609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latin typeface="Arial" charset="0"/>
              </a:endParaRPr>
            </a:p>
          </p:txBody>
        </p:sp>
        <p:sp>
          <p:nvSpPr>
            <p:cNvPr id="77829" name="WordArt 8"/>
            <p:cNvSpPr>
              <a:spLocks noChangeArrowheads="1" noChangeShapeType="1" noTextEdit="1"/>
            </p:cNvSpPr>
            <p:nvPr/>
          </p:nvSpPr>
          <p:spPr bwMode="auto">
            <a:xfrm>
              <a:off x="1600200" y="69850"/>
              <a:ext cx="7315379" cy="401638"/>
            </a:xfrm>
            <a:prstGeom prst="rect">
              <a:avLst/>
            </a:prstGeom>
            <a:extLst>
              <a:ext uri="{91240B29-F687-4F45-9708-019B960494DF}">
                <a14:hiddenLine xmlns:a14="http://schemas.microsoft.com/office/drawing/2010/main" w="19050">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dirty="0">
                  <a:solidFill>
                    <a:srgbClr val="FFFF00"/>
                  </a:solidFill>
                  <a:latin typeface="+mn-lt"/>
                  <a:ea typeface="+mn-lt"/>
                  <a:cs typeface="+mn-lt"/>
                </a:rPr>
                <a:t>ĐẢNG BỘ KHỐI CÁC CƠ QUAN </a:t>
              </a:r>
              <a:r>
                <a:rPr lang="en-US" sz="3600" b="1" kern="10" dirty="0">
                  <a:solidFill>
                    <a:srgbClr val="FFFF00"/>
                  </a:solidFill>
                  <a:latin typeface="+mn-lt"/>
                  <a:ea typeface="+mn-lt"/>
                  <a:cs typeface="+mn-lt"/>
                </a:rPr>
                <a:t>TỈNH QUẢNG NAM</a:t>
              </a:r>
            </a:p>
          </p:txBody>
        </p:sp>
        <p:pic>
          <p:nvPicPr>
            <p:cNvPr id="77830" name="Picture 9" descr="BannerTopLeft">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288" y="-4763"/>
              <a:ext cx="1509712" cy="6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p:nvSpPr>
        <p:spPr>
          <a:xfrm>
            <a:off x="44450" y="1862138"/>
            <a:ext cx="12145963" cy="3231654"/>
          </a:xfrm>
          <a:prstGeom prst="rect">
            <a:avLst/>
          </a:prstGeom>
          <a:noFill/>
        </p:spPr>
        <p:txBody>
          <a:bodyPr>
            <a:spAutoFit/>
          </a:bodyPr>
          <a:lstStyle/>
          <a:p>
            <a:pPr algn="ctr">
              <a:lnSpc>
                <a:spcPct val="150000"/>
              </a:lnSpc>
              <a:defRPr/>
            </a:pPr>
            <a:r>
              <a:rPr lang="en-US" sz="4000" b="1" dirty="0">
                <a:solidFill>
                  <a:srgbClr val="FF0000"/>
                </a:solidFill>
                <a:effectLst>
                  <a:outerShdw blurRad="38100" dist="38100" dir="2700000" algn="tl">
                    <a:srgbClr val="000000">
                      <a:alpha val="43137"/>
                    </a:srgbClr>
                  </a:outerShdw>
                </a:effectLst>
                <a:latin typeface="+mn-lt"/>
                <a:cs typeface="Times New Roman" pitchFamily="18" charset="0"/>
              </a:rPr>
              <a:t>PHẦN IV</a:t>
            </a:r>
            <a:r>
              <a:rPr lang="vi-VN" sz="4000" b="1" dirty="0">
                <a:solidFill>
                  <a:srgbClr val="FF0000"/>
                </a:solidFill>
                <a:effectLst>
                  <a:outerShdw blurRad="38100" dist="38100" dir="2700000" algn="tl">
                    <a:srgbClr val="000000">
                      <a:alpha val="43137"/>
                    </a:srgbClr>
                  </a:outerShdw>
                </a:effectLst>
                <a:latin typeface="+mn-lt"/>
                <a:cs typeface="Times New Roman" pitchFamily="18" charset="0"/>
              </a:rPr>
              <a:t>.</a:t>
            </a:r>
            <a:endParaRPr lang="en-US" sz="4000" b="1" dirty="0">
              <a:solidFill>
                <a:srgbClr val="FF0000"/>
              </a:solidFill>
              <a:effectLst>
                <a:outerShdw blurRad="38100" dist="38100" dir="2700000" algn="tl">
                  <a:srgbClr val="000000">
                    <a:alpha val="43137"/>
                  </a:srgbClr>
                </a:outerShdw>
              </a:effectLst>
              <a:latin typeface="+mn-lt"/>
              <a:cs typeface="Times New Roman" pitchFamily="18" charset="0"/>
            </a:endParaRPr>
          </a:p>
          <a:p>
            <a:pPr algn="ctr">
              <a:lnSpc>
                <a:spcPct val="150000"/>
              </a:lnSpc>
              <a:defRPr/>
            </a:pPr>
            <a:r>
              <a:rPr lang="en-US" sz="3200" b="1" dirty="0">
                <a:solidFill>
                  <a:srgbClr val="FF0000"/>
                </a:solidFill>
                <a:effectLst>
                  <a:outerShdw blurRad="38100" dist="38100" dir="2700000" algn="tl">
                    <a:srgbClr val="000000">
                      <a:alpha val="43137"/>
                    </a:srgbClr>
                  </a:outerShdw>
                </a:effectLst>
                <a:latin typeface="Constantia" panose="02030602050306030303" pitchFamily="18" charset="0"/>
              </a:rPr>
              <a:t>QUY TRÌNH BỔ SUNG CẤP ỦY</a:t>
            </a:r>
          </a:p>
          <a:p>
            <a:pPr algn="ctr">
              <a:defRPr/>
            </a:pPr>
            <a:r>
              <a:rPr lang="en-US" sz="3200" i="1" dirty="0">
                <a:latin typeface="+mn-lt"/>
              </a:rPr>
              <a:t>(</a:t>
            </a:r>
            <a:r>
              <a:rPr lang="en-US" sz="3200" i="1" dirty="0" err="1">
                <a:latin typeface="+mn-lt"/>
              </a:rPr>
              <a:t>thực</a:t>
            </a:r>
            <a:r>
              <a:rPr lang="en-US" sz="3200" i="1" dirty="0">
                <a:latin typeface="+mn-lt"/>
              </a:rPr>
              <a:t> </a:t>
            </a:r>
            <a:r>
              <a:rPr lang="en-US" sz="3200" i="1" dirty="0" err="1">
                <a:latin typeface="+mn-lt"/>
              </a:rPr>
              <a:t>hiện</a:t>
            </a:r>
            <a:r>
              <a:rPr lang="en-US" sz="3200" i="1" dirty="0">
                <a:latin typeface="+mn-lt"/>
              </a:rPr>
              <a:t> </a:t>
            </a:r>
            <a:r>
              <a:rPr lang="en-US" sz="3200" i="1" dirty="0" err="1">
                <a:latin typeface="+mn-lt"/>
              </a:rPr>
              <a:t>theo</a:t>
            </a:r>
            <a:r>
              <a:rPr lang="en-US" sz="3200" i="1" dirty="0">
                <a:latin typeface="+mn-lt"/>
              </a:rPr>
              <a:t> </a:t>
            </a:r>
            <a:r>
              <a:rPr lang="en-US" sz="3200" i="1" dirty="0" err="1">
                <a:latin typeface="+mn-lt"/>
              </a:rPr>
              <a:t>quy</a:t>
            </a:r>
            <a:r>
              <a:rPr lang="en-US" sz="3200" i="1" dirty="0">
                <a:latin typeface="+mn-lt"/>
              </a:rPr>
              <a:t> </a:t>
            </a:r>
            <a:r>
              <a:rPr lang="en-US" sz="3200" i="1" dirty="0" err="1">
                <a:latin typeface="+mn-lt"/>
              </a:rPr>
              <a:t>định</a:t>
            </a:r>
            <a:r>
              <a:rPr lang="en-US" sz="3200" i="1" dirty="0">
                <a:latin typeface="+mn-lt"/>
              </a:rPr>
              <a:t> </a:t>
            </a:r>
            <a:r>
              <a:rPr lang="en-US" sz="3200" i="1" dirty="0" err="1">
                <a:latin typeface="+mn-lt"/>
              </a:rPr>
              <a:t>tại</a:t>
            </a:r>
            <a:r>
              <a:rPr lang="en-US" sz="3200" i="1" dirty="0">
                <a:latin typeface="+mn-lt"/>
              </a:rPr>
              <a:t> </a:t>
            </a:r>
            <a:r>
              <a:rPr lang="en-US" sz="3200" i="1" dirty="0" err="1">
                <a:latin typeface="+mn-lt"/>
              </a:rPr>
              <a:t>Điểm</a:t>
            </a:r>
            <a:r>
              <a:rPr lang="en-US" sz="3200" i="1" dirty="0">
                <a:latin typeface="+mn-lt"/>
              </a:rPr>
              <a:t> 16.2, </a:t>
            </a:r>
            <a:r>
              <a:rPr lang="en-US" sz="3200" i="1" dirty="0" err="1">
                <a:latin typeface="+mn-lt"/>
              </a:rPr>
              <a:t>Khoản</a:t>
            </a:r>
            <a:r>
              <a:rPr lang="en-US" sz="3200" i="1" dirty="0">
                <a:latin typeface="+mn-lt"/>
              </a:rPr>
              <a:t> 2, </a:t>
            </a:r>
            <a:r>
              <a:rPr lang="en-US" sz="3200" i="1" dirty="0" err="1">
                <a:latin typeface="+mn-lt"/>
              </a:rPr>
              <a:t>Điều</a:t>
            </a:r>
            <a:r>
              <a:rPr lang="en-US" sz="3200" i="1" dirty="0">
                <a:latin typeface="+mn-lt"/>
              </a:rPr>
              <a:t> 13, </a:t>
            </a:r>
            <a:r>
              <a:rPr lang="en-US" sz="3200" i="1" dirty="0" err="1">
                <a:latin typeface="+mn-lt"/>
              </a:rPr>
              <a:t>Quy</a:t>
            </a:r>
            <a:r>
              <a:rPr lang="en-US" sz="3200" i="1" dirty="0">
                <a:latin typeface="+mn-lt"/>
              </a:rPr>
              <a:t> </a:t>
            </a:r>
            <a:r>
              <a:rPr lang="en-US" sz="3200" i="1" dirty="0" err="1">
                <a:latin typeface="+mn-lt"/>
              </a:rPr>
              <a:t>định</a:t>
            </a:r>
            <a:r>
              <a:rPr lang="en-US" sz="3200" i="1" dirty="0">
                <a:latin typeface="+mn-lt"/>
              </a:rPr>
              <a:t> 29-QD/TW, </a:t>
            </a:r>
            <a:r>
              <a:rPr lang="en-US" sz="3200" i="1" dirty="0" err="1">
                <a:latin typeface="+mn-lt"/>
              </a:rPr>
              <a:t>ngày</a:t>
            </a:r>
            <a:r>
              <a:rPr lang="en-US" sz="3200" i="1" dirty="0">
                <a:latin typeface="+mn-lt"/>
              </a:rPr>
              <a:t> 25/7/2016 </a:t>
            </a:r>
            <a:r>
              <a:rPr lang="en-US" sz="3200" i="1" dirty="0" err="1">
                <a:latin typeface="+mn-lt"/>
              </a:rPr>
              <a:t>của</a:t>
            </a:r>
            <a:r>
              <a:rPr lang="en-US" sz="3200" i="1" dirty="0">
                <a:latin typeface="+mn-lt"/>
              </a:rPr>
              <a:t> Ban </a:t>
            </a:r>
            <a:r>
              <a:rPr lang="en-US" sz="3200" i="1" dirty="0" err="1">
                <a:latin typeface="+mn-lt"/>
              </a:rPr>
              <a:t>Chấp</a:t>
            </a:r>
            <a:r>
              <a:rPr lang="en-US" sz="3200" i="1" dirty="0">
                <a:latin typeface="+mn-lt"/>
              </a:rPr>
              <a:t> </a:t>
            </a:r>
            <a:r>
              <a:rPr lang="en-US" sz="3200" i="1" dirty="0" err="1">
                <a:latin typeface="+mn-lt"/>
              </a:rPr>
              <a:t>hành</a:t>
            </a:r>
            <a:r>
              <a:rPr lang="en-US" sz="3200" i="1" dirty="0">
                <a:latin typeface="+mn-lt"/>
              </a:rPr>
              <a:t> </a:t>
            </a:r>
            <a:r>
              <a:rPr lang="en-US" sz="3200" i="1" dirty="0" err="1">
                <a:latin typeface="+mn-lt"/>
              </a:rPr>
              <a:t>Trung</a:t>
            </a:r>
            <a:r>
              <a:rPr lang="en-US" sz="3200" i="1" dirty="0">
                <a:latin typeface="+mn-lt"/>
              </a:rPr>
              <a:t> </a:t>
            </a:r>
            <a:r>
              <a:rPr lang="en-US" sz="3200" i="1" dirty="0" err="1">
                <a:latin typeface="+mn-lt"/>
              </a:rPr>
              <a:t>ương</a:t>
            </a:r>
            <a:r>
              <a:rPr lang="en-US" sz="3200" i="1" dirty="0">
                <a:latin typeface="+mn-lt"/>
              </a:rPr>
              <a:t> </a:t>
            </a:r>
            <a:r>
              <a:rPr lang="en-US" sz="3200" i="1" dirty="0" err="1">
                <a:latin typeface="+mn-lt"/>
              </a:rPr>
              <a:t>khóa</a:t>
            </a:r>
            <a:r>
              <a:rPr lang="en-US" sz="3200" i="1" dirty="0">
                <a:latin typeface="+mn-lt"/>
              </a:rPr>
              <a:t> XII </a:t>
            </a:r>
            <a:r>
              <a:rPr lang="en-US" sz="3200" i="1" dirty="0" err="1">
                <a:latin typeface="+mn-lt"/>
              </a:rPr>
              <a:t>quy</a:t>
            </a:r>
            <a:r>
              <a:rPr lang="en-US" sz="3200" i="1" dirty="0">
                <a:latin typeface="+mn-lt"/>
              </a:rPr>
              <a:t> </a:t>
            </a:r>
            <a:r>
              <a:rPr lang="vi-VN" sz="3200" i="1" dirty="0">
                <a:latin typeface="+mn-lt"/>
              </a:rPr>
              <a:t>định</a:t>
            </a:r>
            <a:r>
              <a:rPr lang="en-US" sz="3200" i="1" dirty="0">
                <a:latin typeface="+mn-lt"/>
              </a:rPr>
              <a:t> </a:t>
            </a:r>
            <a:r>
              <a:rPr lang="en-US" sz="3200" i="1" dirty="0" err="1">
                <a:latin typeface="+mn-lt"/>
              </a:rPr>
              <a:t>thi</a:t>
            </a:r>
            <a:r>
              <a:rPr lang="en-US" sz="3200" i="1" dirty="0">
                <a:latin typeface="+mn-lt"/>
              </a:rPr>
              <a:t> </a:t>
            </a:r>
            <a:r>
              <a:rPr lang="en-US" sz="3200" i="1" dirty="0" err="1">
                <a:latin typeface="+mn-lt"/>
              </a:rPr>
              <a:t>hành</a:t>
            </a:r>
            <a:r>
              <a:rPr lang="en-US" sz="3200" i="1" dirty="0">
                <a:latin typeface="+mn-lt"/>
              </a:rPr>
              <a:t> </a:t>
            </a:r>
            <a:r>
              <a:rPr lang="en-US" sz="3200" i="1" dirty="0" err="1">
                <a:latin typeface="+mn-lt"/>
              </a:rPr>
              <a:t>Điều</a:t>
            </a:r>
            <a:r>
              <a:rPr lang="en-US" sz="3200" i="1" dirty="0">
                <a:latin typeface="+mn-lt"/>
              </a:rPr>
              <a:t> </a:t>
            </a:r>
            <a:r>
              <a:rPr lang="en-US" sz="3200" i="1" dirty="0" err="1">
                <a:latin typeface="+mn-lt"/>
              </a:rPr>
              <a:t>lệ</a:t>
            </a:r>
            <a:r>
              <a:rPr lang="en-US" sz="3200" i="1" dirty="0">
                <a:latin typeface="+mn-lt"/>
              </a:rPr>
              <a:t> </a:t>
            </a:r>
            <a:r>
              <a:rPr lang="en-US" sz="3200" i="1" dirty="0" err="1">
                <a:latin typeface="+mn-lt"/>
              </a:rPr>
              <a:t>Đảng</a:t>
            </a:r>
            <a:r>
              <a:rPr lang="en-US" sz="3200" i="1" dirty="0">
                <a:latin typeface="+mn-lt"/>
              </a:rPr>
              <a:t>)</a:t>
            </a:r>
            <a:endParaRPr lang="en-US" sz="3200" b="1" dirty="0">
              <a:solidFill>
                <a:srgbClr val="FF00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6300018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edg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7806" y="733898"/>
            <a:ext cx="11734800" cy="5693866"/>
          </a:xfrm>
          <a:prstGeom prst="rect">
            <a:avLst/>
          </a:prstGeom>
        </p:spPr>
        <p:txBody>
          <a:bodyPr wrap="square">
            <a:spAutoFit/>
          </a:bodyPr>
          <a:lstStyle/>
          <a:p>
            <a:r>
              <a:rPr lang="en-US" sz="2800" b="1" dirty="0" err="1">
                <a:latin typeface="+mn-lt"/>
              </a:rPr>
              <a:t>Điểm</a:t>
            </a:r>
            <a:r>
              <a:rPr lang="en-US" sz="2800" b="1" dirty="0">
                <a:latin typeface="+mn-lt"/>
              </a:rPr>
              <a:t> 16.2 (</a:t>
            </a:r>
            <a:r>
              <a:rPr lang="en-US" sz="2800" b="1" dirty="0" err="1">
                <a:latin typeface="+mn-lt"/>
              </a:rPr>
              <a:t>Khoản</a:t>
            </a:r>
            <a:r>
              <a:rPr lang="en-US" sz="2800" b="1" dirty="0">
                <a:latin typeface="+mn-lt"/>
              </a:rPr>
              <a:t> 2, </a:t>
            </a:r>
            <a:r>
              <a:rPr lang="en-US" sz="2800" b="1" dirty="0" err="1">
                <a:latin typeface="+mn-lt"/>
              </a:rPr>
              <a:t>Điều</a:t>
            </a:r>
            <a:r>
              <a:rPr lang="en-US" sz="2800" b="1" dirty="0">
                <a:latin typeface="+mn-lt"/>
              </a:rPr>
              <a:t> 13): </a:t>
            </a:r>
            <a:r>
              <a:rPr lang="en-US" sz="2800" dirty="0" err="1">
                <a:latin typeface="+mn-lt"/>
              </a:rPr>
              <a:t>Việc</a:t>
            </a:r>
            <a:r>
              <a:rPr lang="en-US" sz="2800" dirty="0">
                <a:latin typeface="+mn-lt"/>
              </a:rPr>
              <a:t> </a:t>
            </a:r>
            <a:r>
              <a:rPr lang="en-US" sz="2800" dirty="0" err="1">
                <a:latin typeface="+mn-lt"/>
              </a:rPr>
              <a:t>bổ</a:t>
            </a:r>
            <a:r>
              <a:rPr lang="en-US" sz="2800" dirty="0">
                <a:latin typeface="+mn-lt"/>
              </a:rPr>
              <a:t> sung </a:t>
            </a:r>
            <a:r>
              <a:rPr lang="en-US" sz="2800" dirty="0" err="1">
                <a:latin typeface="+mn-lt"/>
              </a:rPr>
              <a:t>cấp</a:t>
            </a:r>
            <a:r>
              <a:rPr lang="en-US" sz="2800" dirty="0">
                <a:latin typeface="+mn-lt"/>
              </a:rPr>
              <a:t> </a:t>
            </a:r>
            <a:r>
              <a:rPr lang="en-US" sz="2800" dirty="0" err="1">
                <a:latin typeface="+mn-lt"/>
              </a:rPr>
              <a:t>ủy</a:t>
            </a:r>
            <a:r>
              <a:rPr lang="en-US" sz="2800" dirty="0">
                <a:latin typeface="+mn-lt"/>
              </a:rPr>
              <a:t> </a:t>
            </a:r>
            <a:r>
              <a:rPr lang="en-US" sz="2800" dirty="0" err="1">
                <a:latin typeface="+mn-lt"/>
              </a:rPr>
              <a:t>viên</a:t>
            </a:r>
            <a:r>
              <a:rPr lang="en-US" sz="2800" dirty="0">
                <a:latin typeface="+mn-lt"/>
              </a:rPr>
              <a:t> </a:t>
            </a:r>
            <a:r>
              <a:rPr lang="en-US" sz="2800" dirty="0" err="1">
                <a:latin typeface="+mn-lt"/>
              </a:rPr>
              <a:t>thiếu</a:t>
            </a:r>
            <a:r>
              <a:rPr lang="en-US" sz="2800" dirty="0">
                <a:latin typeface="+mn-lt"/>
              </a:rPr>
              <a:t> do </a:t>
            </a:r>
            <a:r>
              <a:rPr lang="en-US" sz="2800" dirty="0" err="1">
                <a:latin typeface="+mn-lt"/>
              </a:rPr>
              <a:t>cấp</a:t>
            </a:r>
            <a:r>
              <a:rPr lang="en-US" sz="2800" dirty="0">
                <a:latin typeface="+mn-lt"/>
              </a:rPr>
              <a:t> </a:t>
            </a:r>
            <a:r>
              <a:rPr lang="en-US" sz="2800" dirty="0" err="1">
                <a:latin typeface="+mn-lt"/>
              </a:rPr>
              <a:t>ủy</a:t>
            </a:r>
            <a:r>
              <a:rPr lang="en-US" sz="2800" dirty="0">
                <a:latin typeface="+mn-lt"/>
              </a:rPr>
              <a:t> </a:t>
            </a:r>
            <a:r>
              <a:rPr lang="en-US" sz="2800" dirty="0" err="1">
                <a:latin typeface="+mn-lt"/>
              </a:rPr>
              <a:t>đề</a:t>
            </a:r>
            <a:r>
              <a:rPr lang="en-US" sz="2800" dirty="0">
                <a:latin typeface="+mn-lt"/>
              </a:rPr>
              <a:t> </a:t>
            </a:r>
            <a:r>
              <a:rPr lang="en-US" sz="2800" dirty="0" err="1">
                <a:latin typeface="+mn-lt"/>
              </a:rPr>
              <a:t>nghị</a:t>
            </a:r>
            <a:r>
              <a:rPr lang="en-US" sz="2800" dirty="0">
                <a:latin typeface="+mn-lt"/>
              </a:rPr>
              <a:t>, </a:t>
            </a:r>
            <a:r>
              <a:rPr lang="en-US" sz="2800" dirty="0" err="1">
                <a:latin typeface="+mn-lt"/>
              </a:rPr>
              <a:t>cấp</a:t>
            </a:r>
            <a:r>
              <a:rPr lang="en-US" sz="2800" dirty="0">
                <a:latin typeface="+mn-lt"/>
              </a:rPr>
              <a:t> </a:t>
            </a:r>
            <a:r>
              <a:rPr lang="en-US" sz="2800" dirty="0" err="1">
                <a:latin typeface="+mn-lt"/>
              </a:rPr>
              <a:t>ủy</a:t>
            </a:r>
            <a:r>
              <a:rPr lang="en-US" sz="2800" dirty="0">
                <a:latin typeface="+mn-lt"/>
              </a:rPr>
              <a:t> </a:t>
            </a:r>
            <a:r>
              <a:rPr lang="en-US" sz="2800" dirty="0" err="1">
                <a:latin typeface="+mn-lt"/>
              </a:rPr>
              <a:t>cấp</a:t>
            </a:r>
            <a:r>
              <a:rPr lang="en-US" sz="2800" dirty="0">
                <a:latin typeface="+mn-lt"/>
              </a:rPr>
              <a:t> </a:t>
            </a:r>
            <a:r>
              <a:rPr lang="en-US" sz="2800" dirty="0" err="1">
                <a:latin typeface="+mn-lt"/>
              </a:rPr>
              <a:t>trên</a:t>
            </a:r>
            <a:r>
              <a:rPr lang="en-US" sz="2800" dirty="0">
                <a:latin typeface="+mn-lt"/>
              </a:rPr>
              <a:t> </a:t>
            </a:r>
            <a:r>
              <a:rPr lang="en-US" sz="2800" dirty="0" err="1">
                <a:latin typeface="+mn-lt"/>
              </a:rPr>
              <a:t>trực</a:t>
            </a:r>
            <a:r>
              <a:rPr lang="en-US" sz="2800" dirty="0">
                <a:latin typeface="+mn-lt"/>
              </a:rPr>
              <a:t> </a:t>
            </a:r>
            <a:r>
              <a:rPr lang="en-US" sz="2800" dirty="0" err="1">
                <a:latin typeface="+mn-lt"/>
              </a:rPr>
              <a:t>tiếp</a:t>
            </a:r>
            <a:r>
              <a:rPr lang="en-US" sz="2800" dirty="0">
                <a:latin typeface="+mn-lt"/>
              </a:rPr>
              <a:t> </a:t>
            </a:r>
            <a:r>
              <a:rPr lang="en-US" sz="2800" dirty="0" err="1">
                <a:latin typeface="+mn-lt"/>
              </a:rPr>
              <a:t>quyết</a:t>
            </a:r>
            <a:r>
              <a:rPr lang="en-US" sz="2800" dirty="0">
                <a:latin typeface="+mn-lt"/>
              </a:rPr>
              <a:t> </a:t>
            </a:r>
            <a:r>
              <a:rPr lang="en-US" sz="2800" dirty="0" err="1">
                <a:latin typeface="+mn-lt"/>
              </a:rPr>
              <a:t>định</a:t>
            </a:r>
            <a:r>
              <a:rPr lang="en-US" sz="2800" dirty="0">
                <a:latin typeface="+mn-lt"/>
              </a:rPr>
              <a:t>.</a:t>
            </a:r>
          </a:p>
          <a:p>
            <a:r>
              <a:rPr lang="en-US" sz="2800" dirty="0">
                <a:latin typeface="+mn-lt"/>
              </a:rPr>
              <a:t>	-</a:t>
            </a:r>
            <a:r>
              <a:rPr lang="en-US" sz="2800" dirty="0" err="1">
                <a:latin typeface="+mn-lt"/>
              </a:rPr>
              <a:t>Khi</a:t>
            </a:r>
            <a:r>
              <a:rPr lang="en-US" sz="2800" dirty="0">
                <a:latin typeface="+mn-lt"/>
              </a:rPr>
              <a:t> </a:t>
            </a:r>
            <a:r>
              <a:rPr lang="en-US" sz="2800" dirty="0" err="1">
                <a:latin typeface="+mn-lt"/>
              </a:rPr>
              <a:t>cần</a:t>
            </a:r>
            <a:r>
              <a:rPr lang="en-US" sz="2800" dirty="0">
                <a:latin typeface="+mn-lt"/>
              </a:rPr>
              <a:t> </a:t>
            </a:r>
            <a:r>
              <a:rPr lang="en-US" sz="2800" dirty="0" err="1">
                <a:latin typeface="+mn-lt"/>
              </a:rPr>
              <a:t>bổ</a:t>
            </a:r>
            <a:r>
              <a:rPr lang="en-US" sz="2800" dirty="0">
                <a:latin typeface="+mn-lt"/>
              </a:rPr>
              <a:t> sung </a:t>
            </a:r>
            <a:r>
              <a:rPr lang="en-US" sz="2800" dirty="0" err="1">
                <a:latin typeface="+mn-lt"/>
              </a:rPr>
              <a:t>cấp</a:t>
            </a:r>
            <a:r>
              <a:rPr lang="en-US" sz="2800" dirty="0">
                <a:latin typeface="+mn-lt"/>
              </a:rPr>
              <a:t> </a:t>
            </a:r>
            <a:r>
              <a:rPr lang="en-US" sz="2800" dirty="0" err="1">
                <a:latin typeface="+mn-lt"/>
              </a:rPr>
              <a:t>ủy</a:t>
            </a:r>
            <a:r>
              <a:rPr lang="en-US" sz="2800" dirty="0">
                <a:latin typeface="+mn-lt"/>
              </a:rPr>
              <a:t> </a:t>
            </a:r>
            <a:r>
              <a:rPr lang="en-US" sz="2800" dirty="0" err="1">
                <a:latin typeface="+mn-lt"/>
              </a:rPr>
              <a:t>viên</a:t>
            </a:r>
            <a:r>
              <a:rPr lang="en-US" sz="2800" dirty="0">
                <a:latin typeface="+mn-lt"/>
              </a:rPr>
              <a:t> </a:t>
            </a:r>
            <a:r>
              <a:rPr lang="en-US" sz="2800" dirty="0" err="1">
                <a:latin typeface="+mn-lt"/>
              </a:rPr>
              <a:t>thiếu</a:t>
            </a:r>
            <a:r>
              <a:rPr lang="en-US" sz="2800" dirty="0">
                <a:latin typeface="+mn-lt"/>
              </a:rPr>
              <a:t>. </a:t>
            </a:r>
            <a:r>
              <a:rPr lang="en-US" sz="2800" dirty="0" err="1">
                <a:latin typeface="+mn-lt"/>
              </a:rPr>
              <a:t>tập</a:t>
            </a:r>
            <a:r>
              <a:rPr lang="en-US" sz="2800" dirty="0">
                <a:latin typeface="+mn-lt"/>
              </a:rPr>
              <a:t> </a:t>
            </a:r>
            <a:r>
              <a:rPr lang="en-US" sz="2800" dirty="0" err="1">
                <a:latin typeface="+mn-lt"/>
              </a:rPr>
              <a:t>thể</a:t>
            </a:r>
            <a:r>
              <a:rPr lang="en-US" sz="2800" dirty="0">
                <a:latin typeface="+mn-lt"/>
              </a:rPr>
              <a:t> </a:t>
            </a:r>
            <a:r>
              <a:rPr lang="en-US" sz="2800" dirty="0" err="1">
                <a:latin typeface="+mn-lt"/>
              </a:rPr>
              <a:t>cấp</a:t>
            </a:r>
            <a:r>
              <a:rPr lang="en-US" sz="2800" dirty="0">
                <a:latin typeface="+mn-lt"/>
              </a:rPr>
              <a:t> </a:t>
            </a:r>
            <a:r>
              <a:rPr lang="en-US" sz="2800" dirty="0" err="1">
                <a:latin typeface="+mn-lt"/>
              </a:rPr>
              <a:t>ủy</a:t>
            </a:r>
            <a:r>
              <a:rPr lang="en-US" sz="2800" dirty="0">
                <a:latin typeface="+mn-lt"/>
              </a:rPr>
              <a:t> </a:t>
            </a:r>
            <a:r>
              <a:rPr lang="en-US" sz="2800" dirty="0" err="1">
                <a:latin typeface="+mn-lt"/>
              </a:rPr>
              <a:t>thảo</a:t>
            </a:r>
            <a:r>
              <a:rPr lang="en-US" sz="2800" dirty="0">
                <a:latin typeface="+mn-lt"/>
              </a:rPr>
              <a:t> </a:t>
            </a:r>
            <a:r>
              <a:rPr lang="en-US" sz="2800" dirty="0" err="1">
                <a:latin typeface="+mn-lt"/>
              </a:rPr>
              <a:t>luận</a:t>
            </a:r>
            <a:r>
              <a:rPr lang="en-US" sz="2800" dirty="0">
                <a:latin typeface="+mn-lt"/>
              </a:rPr>
              <a:t>, </a:t>
            </a:r>
            <a:r>
              <a:rPr lang="en-US" sz="2800" dirty="0" err="1">
                <a:latin typeface="+mn-lt"/>
              </a:rPr>
              <a:t>thống</a:t>
            </a:r>
            <a:r>
              <a:rPr lang="en-US" sz="2800" dirty="0">
                <a:latin typeface="+mn-lt"/>
              </a:rPr>
              <a:t> </a:t>
            </a:r>
            <a:r>
              <a:rPr lang="en-US" sz="2800" dirty="0" err="1">
                <a:latin typeface="+mn-lt"/>
              </a:rPr>
              <a:t>nhất</a:t>
            </a:r>
            <a:r>
              <a:rPr lang="en-US" sz="2800" dirty="0">
                <a:latin typeface="+mn-lt"/>
              </a:rPr>
              <a:t> </a:t>
            </a:r>
            <a:r>
              <a:rPr lang="en-US" sz="2800" dirty="0" err="1">
                <a:latin typeface="+mn-lt"/>
              </a:rPr>
              <a:t>đề</a:t>
            </a:r>
            <a:r>
              <a:rPr lang="en-US" sz="2800" dirty="0">
                <a:latin typeface="+mn-lt"/>
              </a:rPr>
              <a:t> </a:t>
            </a:r>
            <a:r>
              <a:rPr lang="en-US" sz="2800" dirty="0" err="1">
                <a:latin typeface="+mn-lt"/>
              </a:rPr>
              <a:t>nghị</a:t>
            </a:r>
            <a:r>
              <a:rPr lang="en-US" sz="2800" dirty="0">
                <a:latin typeface="+mn-lt"/>
              </a:rPr>
              <a:t> </a:t>
            </a:r>
            <a:r>
              <a:rPr lang="en-US" sz="2800" dirty="0" err="1">
                <a:latin typeface="+mn-lt"/>
              </a:rPr>
              <a:t>cấp</a:t>
            </a:r>
            <a:r>
              <a:rPr lang="en-US" sz="2800" dirty="0">
                <a:latin typeface="+mn-lt"/>
              </a:rPr>
              <a:t> </a:t>
            </a:r>
            <a:r>
              <a:rPr lang="en-US" sz="2800" dirty="0" err="1">
                <a:latin typeface="+mn-lt"/>
              </a:rPr>
              <a:t>ủy</a:t>
            </a:r>
            <a:r>
              <a:rPr lang="en-US" sz="2800" dirty="0">
                <a:latin typeface="+mn-lt"/>
              </a:rPr>
              <a:t> </a:t>
            </a:r>
            <a:r>
              <a:rPr lang="en-US" sz="2800" dirty="0" err="1">
                <a:latin typeface="+mn-lt"/>
              </a:rPr>
              <a:t>cấp</a:t>
            </a:r>
            <a:r>
              <a:rPr lang="en-US" sz="2800" dirty="0">
                <a:latin typeface="+mn-lt"/>
              </a:rPr>
              <a:t> </a:t>
            </a:r>
            <a:r>
              <a:rPr lang="en-US" sz="2800" dirty="0" err="1">
                <a:latin typeface="+mn-lt"/>
              </a:rPr>
              <a:t>trên</a:t>
            </a:r>
            <a:r>
              <a:rPr lang="en-US" sz="2800" dirty="0">
                <a:latin typeface="+mn-lt"/>
              </a:rPr>
              <a:t> </a:t>
            </a:r>
            <a:r>
              <a:rPr lang="en-US" sz="2800" dirty="0" err="1">
                <a:latin typeface="+mn-lt"/>
              </a:rPr>
              <a:t>về</a:t>
            </a:r>
            <a:r>
              <a:rPr lang="en-US" sz="2800" dirty="0">
                <a:latin typeface="+mn-lt"/>
              </a:rPr>
              <a:t> </a:t>
            </a:r>
            <a:r>
              <a:rPr lang="en-US" sz="2800" dirty="0" err="1">
                <a:latin typeface="+mn-lt"/>
              </a:rPr>
              <a:t>số</a:t>
            </a:r>
            <a:r>
              <a:rPr lang="en-US" sz="2800" dirty="0">
                <a:latin typeface="+mn-lt"/>
              </a:rPr>
              <a:t> </a:t>
            </a:r>
            <a:r>
              <a:rPr lang="en-US" sz="2800" dirty="0" err="1">
                <a:latin typeface="+mn-lt"/>
              </a:rPr>
              <a:t>lượng</a:t>
            </a:r>
            <a:r>
              <a:rPr lang="en-US" sz="2800" dirty="0">
                <a:latin typeface="+mn-lt"/>
              </a:rPr>
              <a:t>, </a:t>
            </a:r>
            <a:r>
              <a:rPr lang="en-US" sz="2800" dirty="0" err="1">
                <a:latin typeface="+mn-lt"/>
              </a:rPr>
              <a:t>nhân</a:t>
            </a:r>
            <a:r>
              <a:rPr lang="en-US" sz="2800" dirty="0">
                <a:latin typeface="+mn-lt"/>
              </a:rPr>
              <a:t> </a:t>
            </a:r>
            <a:r>
              <a:rPr lang="en-US" sz="2800" dirty="0" err="1">
                <a:latin typeface="+mn-lt"/>
              </a:rPr>
              <a:t>sự</a:t>
            </a:r>
            <a:r>
              <a:rPr lang="en-US" sz="2800" dirty="0">
                <a:latin typeface="+mn-lt"/>
              </a:rPr>
              <a:t> </a:t>
            </a:r>
            <a:r>
              <a:rPr lang="en-US" sz="2800" dirty="0" err="1">
                <a:latin typeface="+mn-lt"/>
              </a:rPr>
              <a:t>cụ</a:t>
            </a:r>
            <a:r>
              <a:rPr lang="en-US" sz="2800" dirty="0">
                <a:latin typeface="+mn-lt"/>
              </a:rPr>
              <a:t> </a:t>
            </a:r>
            <a:r>
              <a:rPr lang="en-US" sz="2800" dirty="0" err="1">
                <a:latin typeface="+mn-lt"/>
              </a:rPr>
              <a:t>thể</a:t>
            </a:r>
            <a:r>
              <a:rPr lang="en-US" sz="2800" dirty="0">
                <a:latin typeface="+mn-lt"/>
              </a:rPr>
              <a:t> </a:t>
            </a:r>
            <a:r>
              <a:rPr lang="en-US" sz="2800" dirty="0" err="1">
                <a:latin typeface="+mn-lt"/>
              </a:rPr>
              <a:t>để</a:t>
            </a:r>
            <a:r>
              <a:rPr lang="en-US" sz="2800" dirty="0">
                <a:latin typeface="+mn-lt"/>
              </a:rPr>
              <a:t> </a:t>
            </a:r>
            <a:r>
              <a:rPr lang="en-US" sz="2800" dirty="0" err="1">
                <a:latin typeface="+mn-lt"/>
              </a:rPr>
              <a:t>cấp</a:t>
            </a:r>
            <a:r>
              <a:rPr lang="en-US" sz="2800" dirty="0">
                <a:latin typeface="+mn-lt"/>
              </a:rPr>
              <a:t> </a:t>
            </a:r>
            <a:r>
              <a:rPr lang="en-US" sz="2800" dirty="0" err="1">
                <a:latin typeface="+mn-lt"/>
              </a:rPr>
              <a:t>ủy</a:t>
            </a:r>
            <a:r>
              <a:rPr lang="en-US" sz="2800" dirty="0">
                <a:latin typeface="+mn-lt"/>
              </a:rPr>
              <a:t> </a:t>
            </a:r>
            <a:r>
              <a:rPr lang="en-US" sz="2800" dirty="0" err="1">
                <a:latin typeface="+mn-lt"/>
              </a:rPr>
              <a:t>cấp</a:t>
            </a:r>
            <a:r>
              <a:rPr lang="en-US" sz="2800" dirty="0">
                <a:latin typeface="+mn-lt"/>
              </a:rPr>
              <a:t> </a:t>
            </a:r>
            <a:r>
              <a:rPr lang="en-US" sz="2800" dirty="0" err="1">
                <a:latin typeface="+mn-lt"/>
              </a:rPr>
              <a:t>trên</a:t>
            </a:r>
            <a:r>
              <a:rPr lang="en-US" sz="2800" dirty="0">
                <a:latin typeface="+mn-lt"/>
              </a:rPr>
              <a:t> </a:t>
            </a:r>
            <a:r>
              <a:rPr lang="en-US" sz="2800" dirty="0" err="1">
                <a:latin typeface="+mn-lt"/>
              </a:rPr>
              <a:t>ra</a:t>
            </a:r>
            <a:r>
              <a:rPr lang="en-US" sz="2800" dirty="0">
                <a:latin typeface="+mn-lt"/>
              </a:rPr>
              <a:t> </a:t>
            </a:r>
            <a:r>
              <a:rPr lang="en-US" sz="2800" dirty="0" err="1">
                <a:latin typeface="+mn-lt"/>
              </a:rPr>
              <a:t>quyết</a:t>
            </a:r>
            <a:r>
              <a:rPr lang="en-US" sz="2800" dirty="0">
                <a:latin typeface="+mn-lt"/>
              </a:rPr>
              <a:t> </a:t>
            </a:r>
            <a:r>
              <a:rPr lang="en-US" sz="2800" dirty="0" err="1">
                <a:latin typeface="+mn-lt"/>
              </a:rPr>
              <a:t>định</a:t>
            </a:r>
            <a:r>
              <a:rPr lang="en-US" sz="2800" dirty="0">
                <a:latin typeface="+mn-lt"/>
              </a:rPr>
              <a:t>, </a:t>
            </a:r>
            <a:r>
              <a:rPr lang="en-US" sz="2800" dirty="0" err="1">
                <a:latin typeface="+mn-lt"/>
              </a:rPr>
              <a:t>Trường</a:t>
            </a:r>
            <a:r>
              <a:rPr lang="en-US" sz="2800" dirty="0">
                <a:latin typeface="+mn-lt"/>
              </a:rPr>
              <a:t> </a:t>
            </a:r>
            <a:r>
              <a:rPr lang="en-US" sz="2800" dirty="0" err="1">
                <a:latin typeface="+mn-lt"/>
              </a:rPr>
              <a:t>hợp</a:t>
            </a:r>
            <a:r>
              <a:rPr lang="en-US" sz="2800" dirty="0">
                <a:latin typeface="+mn-lt"/>
              </a:rPr>
              <a:t> </a:t>
            </a:r>
            <a:r>
              <a:rPr lang="en-US" sz="2800" dirty="0" err="1">
                <a:latin typeface="+mn-lt"/>
              </a:rPr>
              <a:t>đặc</a:t>
            </a:r>
            <a:r>
              <a:rPr lang="en-US" sz="2800" dirty="0">
                <a:latin typeface="+mn-lt"/>
              </a:rPr>
              <a:t> </a:t>
            </a:r>
            <a:r>
              <a:rPr lang="en-US" sz="2800" dirty="0" err="1">
                <a:latin typeface="+mn-lt"/>
              </a:rPr>
              <a:t>biệt</a:t>
            </a:r>
            <a:r>
              <a:rPr lang="en-US" sz="2800" dirty="0">
                <a:latin typeface="+mn-lt"/>
              </a:rPr>
              <a:t>, </a:t>
            </a:r>
            <a:r>
              <a:rPr lang="en-US" sz="2800" dirty="0" err="1">
                <a:latin typeface="+mn-lt"/>
              </a:rPr>
              <a:t>nếu</a:t>
            </a:r>
            <a:r>
              <a:rPr lang="en-US" sz="2800" dirty="0">
                <a:latin typeface="+mn-lt"/>
              </a:rPr>
              <a:t> </a:t>
            </a:r>
            <a:r>
              <a:rPr lang="en-US" sz="2800" dirty="0" err="1">
                <a:latin typeface="+mn-lt"/>
              </a:rPr>
              <a:t>xét</a:t>
            </a:r>
            <a:r>
              <a:rPr lang="en-US" sz="2800" dirty="0">
                <a:latin typeface="+mn-lt"/>
              </a:rPr>
              <a:t> </a:t>
            </a:r>
            <a:r>
              <a:rPr lang="en-US" sz="2800" dirty="0" err="1">
                <a:latin typeface="+mn-lt"/>
              </a:rPr>
              <a:t>thấy</a:t>
            </a:r>
            <a:r>
              <a:rPr lang="en-US" sz="2800" dirty="0">
                <a:latin typeface="+mn-lt"/>
              </a:rPr>
              <a:t> </a:t>
            </a:r>
            <a:r>
              <a:rPr lang="en-US" sz="2800" dirty="0" err="1">
                <a:latin typeface="+mn-lt"/>
              </a:rPr>
              <a:t>cần</a:t>
            </a:r>
            <a:r>
              <a:rPr lang="en-US" sz="2800" dirty="0">
                <a:latin typeface="+mn-lt"/>
              </a:rPr>
              <a:t>, </a:t>
            </a:r>
            <a:r>
              <a:rPr lang="en-US" sz="2800" dirty="0" err="1">
                <a:latin typeface="+mn-lt"/>
              </a:rPr>
              <a:t>cấp</a:t>
            </a:r>
            <a:r>
              <a:rPr lang="en-US" sz="2800" dirty="0">
                <a:latin typeface="+mn-lt"/>
              </a:rPr>
              <a:t> </a:t>
            </a:r>
            <a:r>
              <a:rPr lang="en-US" sz="2800" dirty="0" err="1">
                <a:latin typeface="+mn-lt"/>
              </a:rPr>
              <a:t>ủy</a:t>
            </a:r>
            <a:r>
              <a:rPr lang="en-US" sz="2800" dirty="0">
                <a:latin typeface="+mn-lt"/>
              </a:rPr>
              <a:t> </a:t>
            </a:r>
            <a:r>
              <a:rPr lang="en-US" sz="2800" dirty="0" err="1">
                <a:latin typeface="+mn-lt"/>
              </a:rPr>
              <a:t>cấp</a:t>
            </a:r>
            <a:r>
              <a:rPr lang="en-US" sz="2800" dirty="0">
                <a:latin typeface="+mn-lt"/>
              </a:rPr>
              <a:t> </a:t>
            </a:r>
            <a:r>
              <a:rPr lang="en-US" sz="2800" dirty="0" err="1">
                <a:latin typeface="+mn-lt"/>
              </a:rPr>
              <a:t>trên</a:t>
            </a:r>
            <a:r>
              <a:rPr lang="en-US" sz="2800" dirty="0">
                <a:latin typeface="+mn-lt"/>
              </a:rPr>
              <a:t> </a:t>
            </a:r>
            <a:r>
              <a:rPr lang="en-US" sz="2800" dirty="0" err="1">
                <a:latin typeface="+mn-lt"/>
              </a:rPr>
              <a:t>có</a:t>
            </a:r>
            <a:r>
              <a:rPr lang="en-US" sz="2800" dirty="0">
                <a:latin typeface="+mn-lt"/>
              </a:rPr>
              <a:t> </a:t>
            </a:r>
            <a:r>
              <a:rPr lang="en-US" sz="2800" dirty="0" err="1">
                <a:latin typeface="+mn-lt"/>
              </a:rPr>
              <a:t>thể</a:t>
            </a:r>
            <a:r>
              <a:rPr lang="en-US" sz="2800" dirty="0">
                <a:latin typeface="+mn-lt"/>
              </a:rPr>
              <a:t> </a:t>
            </a:r>
            <a:r>
              <a:rPr lang="en-US" sz="2800" dirty="0" err="1">
                <a:latin typeface="+mn-lt"/>
              </a:rPr>
              <a:t>ra</a:t>
            </a:r>
            <a:r>
              <a:rPr lang="en-US" sz="2800" dirty="0">
                <a:latin typeface="+mn-lt"/>
              </a:rPr>
              <a:t> </a:t>
            </a:r>
            <a:r>
              <a:rPr lang="en-US" sz="2800" dirty="0" err="1">
                <a:latin typeface="+mn-lt"/>
              </a:rPr>
              <a:t>quyết</a:t>
            </a:r>
            <a:r>
              <a:rPr lang="en-US" sz="2800" dirty="0">
                <a:latin typeface="+mn-lt"/>
              </a:rPr>
              <a:t> </a:t>
            </a:r>
            <a:r>
              <a:rPr lang="en-US" sz="2800" dirty="0" err="1">
                <a:latin typeface="+mn-lt"/>
              </a:rPr>
              <a:t>định</a:t>
            </a:r>
            <a:r>
              <a:rPr lang="en-US" sz="2800" dirty="0">
                <a:latin typeface="+mn-lt"/>
              </a:rPr>
              <a:t> </a:t>
            </a:r>
            <a:r>
              <a:rPr lang="en-US" sz="2800" dirty="0" err="1">
                <a:latin typeface="+mn-lt"/>
              </a:rPr>
              <a:t>bổ</a:t>
            </a:r>
            <a:r>
              <a:rPr lang="en-US" sz="2800" dirty="0">
                <a:latin typeface="+mn-lt"/>
              </a:rPr>
              <a:t> sung </a:t>
            </a:r>
            <a:r>
              <a:rPr lang="en-US" sz="2800" dirty="0" err="1">
                <a:latin typeface="+mn-lt"/>
              </a:rPr>
              <a:t>số</a:t>
            </a:r>
            <a:r>
              <a:rPr lang="en-US" sz="2800" dirty="0">
                <a:latin typeface="+mn-lt"/>
              </a:rPr>
              <a:t> </a:t>
            </a:r>
            <a:r>
              <a:rPr lang="en-US" sz="2800" dirty="0" err="1">
                <a:latin typeface="+mn-lt"/>
              </a:rPr>
              <a:t>cấp</a:t>
            </a:r>
            <a:r>
              <a:rPr lang="en-US" sz="2800" dirty="0">
                <a:latin typeface="+mn-lt"/>
              </a:rPr>
              <a:t> </a:t>
            </a:r>
            <a:r>
              <a:rPr lang="en-US" sz="2800" dirty="0" err="1">
                <a:latin typeface="+mn-lt"/>
              </a:rPr>
              <a:t>ủy</a:t>
            </a:r>
            <a:r>
              <a:rPr lang="en-US" sz="2800" dirty="0">
                <a:latin typeface="+mn-lt"/>
              </a:rPr>
              <a:t> </a:t>
            </a:r>
            <a:r>
              <a:rPr lang="en-US" sz="2800" dirty="0" err="1">
                <a:latin typeface="+mn-lt"/>
              </a:rPr>
              <a:t>viên</a:t>
            </a:r>
            <a:r>
              <a:rPr lang="en-US" sz="2800" dirty="0">
                <a:latin typeface="+mn-lt"/>
              </a:rPr>
              <a:t> </a:t>
            </a:r>
            <a:r>
              <a:rPr lang="en-US" sz="2800" dirty="0" err="1">
                <a:latin typeface="+mn-lt"/>
              </a:rPr>
              <a:t>thiếu</a:t>
            </a:r>
            <a:r>
              <a:rPr lang="en-US" sz="2800" dirty="0">
                <a:latin typeface="+mn-lt"/>
              </a:rPr>
              <a:t>.</a:t>
            </a:r>
          </a:p>
          <a:p>
            <a:r>
              <a:rPr lang="en-US" sz="2800" dirty="0">
                <a:latin typeface="+mn-lt"/>
              </a:rPr>
              <a:t>	-</a:t>
            </a:r>
            <a:r>
              <a:rPr lang="en-US" sz="2800" dirty="0" err="1">
                <a:latin typeface="+mn-lt"/>
              </a:rPr>
              <a:t>Việc</a:t>
            </a:r>
            <a:r>
              <a:rPr lang="en-US" sz="2800" dirty="0">
                <a:latin typeface="+mn-lt"/>
              </a:rPr>
              <a:t> </a:t>
            </a:r>
            <a:r>
              <a:rPr lang="en-US" sz="2800" dirty="0" err="1">
                <a:latin typeface="+mn-lt"/>
              </a:rPr>
              <a:t>bổ</a:t>
            </a:r>
            <a:r>
              <a:rPr lang="en-US" sz="2800" dirty="0">
                <a:latin typeface="+mn-lt"/>
              </a:rPr>
              <a:t> sung </a:t>
            </a:r>
            <a:r>
              <a:rPr lang="en-US" sz="2800" dirty="0" err="1">
                <a:latin typeface="+mn-lt"/>
              </a:rPr>
              <a:t>cấp</a:t>
            </a:r>
            <a:r>
              <a:rPr lang="en-US" sz="2800" dirty="0">
                <a:latin typeface="+mn-lt"/>
              </a:rPr>
              <a:t> </a:t>
            </a:r>
            <a:r>
              <a:rPr lang="en-US" sz="2800" dirty="0" err="1">
                <a:latin typeface="+mn-lt"/>
              </a:rPr>
              <a:t>ủy</a:t>
            </a:r>
            <a:r>
              <a:rPr lang="en-US" sz="2800" dirty="0">
                <a:latin typeface="+mn-lt"/>
              </a:rPr>
              <a:t> </a:t>
            </a:r>
            <a:r>
              <a:rPr lang="en-US" sz="2800" dirty="0" err="1">
                <a:latin typeface="+mn-lt"/>
              </a:rPr>
              <a:t>viên</a:t>
            </a:r>
            <a:r>
              <a:rPr lang="en-US" sz="2800" dirty="0">
                <a:latin typeface="+mn-lt"/>
              </a:rPr>
              <a:t>, </a:t>
            </a:r>
            <a:r>
              <a:rPr lang="en-US" sz="2800" dirty="0" err="1">
                <a:latin typeface="+mn-lt"/>
              </a:rPr>
              <a:t>ủy</a:t>
            </a:r>
            <a:r>
              <a:rPr lang="en-US" sz="2800" dirty="0">
                <a:latin typeface="+mn-lt"/>
              </a:rPr>
              <a:t> </a:t>
            </a:r>
            <a:r>
              <a:rPr lang="en-US" sz="2800" dirty="0" err="1">
                <a:latin typeface="+mn-lt"/>
              </a:rPr>
              <a:t>viên</a:t>
            </a:r>
            <a:r>
              <a:rPr lang="en-US" sz="2800" dirty="0">
                <a:latin typeface="+mn-lt"/>
              </a:rPr>
              <a:t> </a:t>
            </a:r>
            <a:r>
              <a:rPr lang="en-US" sz="2800" dirty="0" err="1">
                <a:latin typeface="+mn-lt"/>
              </a:rPr>
              <a:t>thường</a:t>
            </a:r>
            <a:r>
              <a:rPr lang="en-US" sz="2800" dirty="0">
                <a:latin typeface="+mn-lt"/>
              </a:rPr>
              <a:t> </a:t>
            </a:r>
            <a:r>
              <a:rPr lang="en-US" sz="2800" dirty="0" err="1">
                <a:latin typeface="+mn-lt"/>
              </a:rPr>
              <a:t>vụ</a:t>
            </a:r>
            <a:r>
              <a:rPr lang="en-US" sz="2800" dirty="0">
                <a:latin typeface="+mn-lt"/>
              </a:rPr>
              <a:t>, </a:t>
            </a:r>
            <a:r>
              <a:rPr lang="en-US" sz="2800" dirty="0" err="1">
                <a:latin typeface="+mn-lt"/>
              </a:rPr>
              <a:t>bí</a:t>
            </a:r>
            <a:r>
              <a:rPr lang="en-US" sz="2800" dirty="0">
                <a:latin typeface="+mn-lt"/>
              </a:rPr>
              <a:t> </a:t>
            </a:r>
            <a:r>
              <a:rPr lang="en-US" sz="2800" dirty="0" err="1">
                <a:latin typeface="+mn-lt"/>
              </a:rPr>
              <a:t>thư</a:t>
            </a:r>
            <a:r>
              <a:rPr lang="en-US" sz="2800" dirty="0">
                <a:latin typeface="+mn-lt"/>
              </a:rPr>
              <a:t>, </a:t>
            </a:r>
            <a:r>
              <a:rPr lang="en-US" sz="2800" dirty="0" err="1">
                <a:latin typeface="+mn-lt"/>
              </a:rPr>
              <a:t>phó</a:t>
            </a:r>
            <a:r>
              <a:rPr lang="en-US" sz="2800" dirty="0">
                <a:latin typeface="+mn-lt"/>
              </a:rPr>
              <a:t> </a:t>
            </a:r>
            <a:r>
              <a:rPr lang="en-US" sz="2800" dirty="0" err="1">
                <a:latin typeface="+mn-lt"/>
              </a:rPr>
              <a:t>bí</a:t>
            </a:r>
            <a:r>
              <a:rPr lang="en-US" sz="2800" dirty="0">
                <a:latin typeface="+mn-lt"/>
              </a:rPr>
              <a:t> </a:t>
            </a:r>
            <a:r>
              <a:rPr lang="en-US" sz="2800" dirty="0" err="1">
                <a:latin typeface="+mn-lt"/>
              </a:rPr>
              <a:t>thư</a:t>
            </a:r>
            <a:r>
              <a:rPr lang="en-US" sz="2800" dirty="0">
                <a:latin typeface="+mn-lt"/>
              </a:rPr>
              <a:t> </a:t>
            </a:r>
            <a:r>
              <a:rPr lang="en-US" sz="2800" dirty="0" err="1">
                <a:latin typeface="+mn-lt"/>
              </a:rPr>
              <a:t>là</a:t>
            </a:r>
            <a:r>
              <a:rPr lang="en-US" sz="2800" dirty="0">
                <a:latin typeface="+mn-lt"/>
              </a:rPr>
              <a:t> </a:t>
            </a:r>
            <a:r>
              <a:rPr lang="en-US" sz="2800" dirty="0" err="1">
                <a:latin typeface="+mn-lt"/>
              </a:rPr>
              <a:t>đảng</a:t>
            </a:r>
            <a:r>
              <a:rPr lang="en-US" sz="2800" dirty="0">
                <a:latin typeface="+mn-lt"/>
              </a:rPr>
              <a:t> </a:t>
            </a:r>
            <a:r>
              <a:rPr lang="en-US" sz="2800" dirty="0" err="1">
                <a:latin typeface="+mn-lt"/>
              </a:rPr>
              <a:t>viên</a:t>
            </a:r>
            <a:r>
              <a:rPr lang="en-US" sz="2800" dirty="0">
                <a:latin typeface="+mn-lt"/>
              </a:rPr>
              <a:t> </a:t>
            </a:r>
            <a:r>
              <a:rPr lang="en-US" sz="2800" dirty="0" err="1">
                <a:latin typeface="+mn-lt"/>
              </a:rPr>
              <a:t>trong</a:t>
            </a:r>
            <a:r>
              <a:rPr lang="en-US" sz="2800" dirty="0">
                <a:latin typeface="+mn-lt"/>
              </a:rPr>
              <a:t> </a:t>
            </a:r>
            <a:r>
              <a:rPr lang="en-US" sz="2800" dirty="0" err="1">
                <a:latin typeface="+mn-lt"/>
              </a:rPr>
              <a:t>đảng</a:t>
            </a:r>
            <a:r>
              <a:rPr lang="en-US" sz="2800" dirty="0">
                <a:latin typeface="+mn-lt"/>
              </a:rPr>
              <a:t> </a:t>
            </a:r>
            <a:r>
              <a:rPr lang="en-US" sz="2800" dirty="0" err="1">
                <a:latin typeface="+mn-lt"/>
              </a:rPr>
              <a:t>bộ</a:t>
            </a:r>
            <a:r>
              <a:rPr lang="en-US" sz="2800" dirty="0">
                <a:latin typeface="+mn-lt"/>
              </a:rPr>
              <a:t>, chi </a:t>
            </a:r>
            <a:r>
              <a:rPr lang="en-US" sz="2800" dirty="0" err="1">
                <a:latin typeface="+mn-lt"/>
              </a:rPr>
              <a:t>bộ</a:t>
            </a:r>
            <a:r>
              <a:rPr lang="en-US" sz="2800" dirty="0">
                <a:latin typeface="+mn-lt"/>
              </a:rPr>
              <a:t>, </a:t>
            </a:r>
            <a:r>
              <a:rPr lang="en-US" sz="2800" dirty="0" err="1">
                <a:latin typeface="+mn-lt"/>
              </a:rPr>
              <a:t>nói</a:t>
            </a:r>
            <a:r>
              <a:rPr lang="en-US" sz="2800" dirty="0">
                <a:latin typeface="+mn-lt"/>
              </a:rPr>
              <a:t> </a:t>
            </a:r>
            <a:r>
              <a:rPr lang="en-US" sz="2800" dirty="0" err="1">
                <a:latin typeface="+mn-lt"/>
              </a:rPr>
              <a:t>chung</a:t>
            </a:r>
            <a:r>
              <a:rPr lang="en-US" sz="2800" dirty="0">
                <a:latin typeface="+mn-lt"/>
              </a:rPr>
              <a:t> </a:t>
            </a:r>
            <a:r>
              <a:rPr lang="en-US" sz="2800" dirty="0" err="1">
                <a:latin typeface="+mn-lt"/>
              </a:rPr>
              <a:t>thực</a:t>
            </a:r>
            <a:r>
              <a:rPr lang="en-US" sz="2800" dirty="0">
                <a:latin typeface="+mn-lt"/>
              </a:rPr>
              <a:t> </a:t>
            </a:r>
            <a:r>
              <a:rPr lang="en-US" sz="2800" dirty="0" err="1">
                <a:latin typeface="+mn-lt"/>
              </a:rPr>
              <a:t>hiện</a:t>
            </a:r>
            <a:r>
              <a:rPr lang="en-US" sz="2800" dirty="0">
                <a:latin typeface="+mn-lt"/>
              </a:rPr>
              <a:t> </a:t>
            </a:r>
            <a:r>
              <a:rPr lang="en-US" sz="2800" dirty="0" err="1">
                <a:latin typeface="+mn-lt"/>
              </a:rPr>
              <a:t>theo</a:t>
            </a:r>
            <a:r>
              <a:rPr lang="en-US" sz="2800" dirty="0">
                <a:latin typeface="+mn-lt"/>
              </a:rPr>
              <a:t> </a:t>
            </a:r>
            <a:r>
              <a:rPr lang="en-US" sz="2800" dirty="0" err="1">
                <a:latin typeface="+mn-lt"/>
              </a:rPr>
              <a:t>quy</a:t>
            </a:r>
            <a:r>
              <a:rPr lang="en-US" sz="2800" dirty="0">
                <a:latin typeface="+mn-lt"/>
              </a:rPr>
              <a:t> </a:t>
            </a:r>
            <a:r>
              <a:rPr lang="en-US" sz="2800" dirty="0" err="1">
                <a:latin typeface="+mn-lt"/>
              </a:rPr>
              <a:t>trình</a:t>
            </a:r>
            <a:r>
              <a:rPr lang="en-US" sz="2800" dirty="0">
                <a:latin typeface="+mn-lt"/>
              </a:rPr>
              <a:t>: </a:t>
            </a:r>
            <a:r>
              <a:rPr lang="en-US" sz="2800" dirty="0" err="1">
                <a:latin typeface="+mn-lt"/>
              </a:rPr>
              <a:t>chỉ</a:t>
            </a:r>
            <a:r>
              <a:rPr lang="en-US" sz="2800" dirty="0">
                <a:latin typeface="+mn-lt"/>
              </a:rPr>
              <a:t> </a:t>
            </a:r>
            <a:r>
              <a:rPr lang="en-US" sz="2800" dirty="0" err="1">
                <a:latin typeface="+mn-lt"/>
              </a:rPr>
              <a:t>định</a:t>
            </a:r>
            <a:r>
              <a:rPr lang="en-US" sz="2800" dirty="0">
                <a:latin typeface="+mn-lt"/>
              </a:rPr>
              <a:t> </a:t>
            </a:r>
            <a:r>
              <a:rPr lang="en-US" sz="2800" dirty="0" err="1">
                <a:latin typeface="+mn-lt"/>
              </a:rPr>
              <a:t>vào</a:t>
            </a:r>
            <a:r>
              <a:rPr lang="en-US" sz="2800" dirty="0">
                <a:latin typeface="+mn-lt"/>
              </a:rPr>
              <a:t> ban </a:t>
            </a:r>
            <a:r>
              <a:rPr lang="en-US" sz="2800" dirty="0" err="1">
                <a:latin typeface="+mn-lt"/>
              </a:rPr>
              <a:t>chấp</a:t>
            </a:r>
            <a:r>
              <a:rPr lang="en-US" sz="2800" dirty="0">
                <a:latin typeface="+mn-lt"/>
              </a:rPr>
              <a:t> </a:t>
            </a:r>
            <a:r>
              <a:rPr lang="en-US" sz="2800" dirty="0" err="1">
                <a:latin typeface="+mn-lt"/>
              </a:rPr>
              <a:t>hành</a:t>
            </a:r>
            <a:r>
              <a:rPr lang="en-US" sz="2800" dirty="0">
                <a:latin typeface="+mn-lt"/>
              </a:rPr>
              <a:t> </a:t>
            </a:r>
            <a:r>
              <a:rPr lang="en-US" sz="2800" dirty="0" err="1">
                <a:latin typeface="+mn-lt"/>
              </a:rPr>
              <a:t>đảng</a:t>
            </a:r>
            <a:r>
              <a:rPr lang="en-US" sz="2800" dirty="0">
                <a:latin typeface="+mn-lt"/>
              </a:rPr>
              <a:t> </a:t>
            </a:r>
            <a:r>
              <a:rPr lang="en-US" sz="2800" dirty="0" err="1">
                <a:latin typeface="+mn-lt"/>
              </a:rPr>
              <a:t>bộ</a:t>
            </a:r>
            <a:r>
              <a:rPr lang="en-US" sz="2800" dirty="0">
                <a:latin typeface="+mn-lt"/>
              </a:rPr>
              <a:t>, ban </a:t>
            </a:r>
            <a:r>
              <a:rPr lang="en-US" sz="2800" dirty="0" err="1">
                <a:latin typeface="+mn-lt"/>
              </a:rPr>
              <a:t>chấp</a:t>
            </a:r>
            <a:r>
              <a:rPr lang="en-US" sz="2800" dirty="0">
                <a:latin typeface="+mn-lt"/>
              </a:rPr>
              <a:t> </a:t>
            </a:r>
            <a:r>
              <a:rPr lang="en-US" sz="2800" dirty="0" err="1">
                <a:latin typeface="+mn-lt"/>
              </a:rPr>
              <a:t>hành</a:t>
            </a:r>
            <a:r>
              <a:rPr lang="en-US" sz="2800" dirty="0">
                <a:latin typeface="+mn-lt"/>
              </a:rPr>
              <a:t> </a:t>
            </a:r>
            <a:r>
              <a:rPr lang="en-US" sz="2800" dirty="0" err="1">
                <a:latin typeface="+mn-lt"/>
              </a:rPr>
              <a:t>đảng</a:t>
            </a:r>
            <a:r>
              <a:rPr lang="en-US" sz="2800" dirty="0">
                <a:latin typeface="+mn-lt"/>
              </a:rPr>
              <a:t> </a:t>
            </a:r>
            <a:r>
              <a:rPr lang="en-US" sz="2800" dirty="0" err="1">
                <a:latin typeface="+mn-lt"/>
              </a:rPr>
              <a:t>bộ</a:t>
            </a:r>
            <a:r>
              <a:rPr lang="en-US" sz="2800" dirty="0">
                <a:latin typeface="+mn-lt"/>
              </a:rPr>
              <a:t> </a:t>
            </a:r>
            <a:r>
              <a:rPr lang="en-US" sz="2800" dirty="0" err="1">
                <a:latin typeface="+mn-lt"/>
              </a:rPr>
              <a:t>bầu</a:t>
            </a:r>
            <a:r>
              <a:rPr lang="en-US" sz="2800" dirty="0">
                <a:latin typeface="+mn-lt"/>
              </a:rPr>
              <a:t> </a:t>
            </a:r>
            <a:r>
              <a:rPr lang="en-US" sz="2800" dirty="0" err="1">
                <a:latin typeface="+mn-lt"/>
              </a:rPr>
              <a:t>vào</a:t>
            </a:r>
            <a:r>
              <a:rPr lang="en-US" sz="2800" dirty="0">
                <a:latin typeface="+mn-lt"/>
              </a:rPr>
              <a:t> </a:t>
            </a:r>
            <a:r>
              <a:rPr lang="en-US" sz="2800" dirty="0" err="1">
                <a:latin typeface="+mn-lt"/>
              </a:rPr>
              <a:t>các</a:t>
            </a:r>
            <a:r>
              <a:rPr lang="en-US" sz="2800" dirty="0">
                <a:latin typeface="+mn-lt"/>
              </a:rPr>
              <a:t> </a:t>
            </a:r>
            <a:r>
              <a:rPr lang="en-US" sz="2800" dirty="0" err="1">
                <a:latin typeface="+mn-lt"/>
              </a:rPr>
              <a:t>chức</a:t>
            </a:r>
            <a:r>
              <a:rPr lang="en-US" sz="2800" dirty="0">
                <a:latin typeface="+mn-lt"/>
              </a:rPr>
              <a:t> </a:t>
            </a:r>
            <a:r>
              <a:rPr lang="en-US" sz="2800" dirty="0" err="1">
                <a:latin typeface="+mn-lt"/>
              </a:rPr>
              <a:t>danh</a:t>
            </a:r>
            <a:r>
              <a:rPr lang="en-US" sz="2800" dirty="0">
                <a:latin typeface="+mn-lt"/>
              </a:rPr>
              <a:t> </a:t>
            </a:r>
            <a:r>
              <a:rPr lang="en-US" sz="2800" dirty="0" err="1">
                <a:latin typeface="+mn-lt"/>
              </a:rPr>
              <a:t>cần</a:t>
            </a:r>
            <a:r>
              <a:rPr lang="en-US" sz="2800" dirty="0">
                <a:latin typeface="+mn-lt"/>
              </a:rPr>
              <a:t> </a:t>
            </a:r>
            <a:r>
              <a:rPr lang="en-US" sz="2800" dirty="0" err="1">
                <a:latin typeface="+mn-lt"/>
              </a:rPr>
              <a:t>thiết</a:t>
            </a:r>
            <a:r>
              <a:rPr lang="en-US" sz="2800" dirty="0">
                <a:latin typeface="+mn-lt"/>
              </a:rPr>
              <a:t>.</a:t>
            </a:r>
          </a:p>
          <a:p>
            <a:r>
              <a:rPr lang="en-US" sz="2800" dirty="0">
                <a:latin typeface="+mn-lt"/>
              </a:rPr>
              <a:t>	- </a:t>
            </a:r>
            <a:r>
              <a:rPr lang="en-US" sz="2800" dirty="0" err="1">
                <a:latin typeface="+mn-lt"/>
              </a:rPr>
              <a:t>Cấp</a:t>
            </a:r>
            <a:r>
              <a:rPr lang="en-US" sz="2800" dirty="0">
                <a:latin typeface="+mn-lt"/>
              </a:rPr>
              <a:t> </a:t>
            </a:r>
            <a:r>
              <a:rPr lang="en-US" sz="2800" dirty="0" err="1">
                <a:latin typeface="+mn-lt"/>
              </a:rPr>
              <a:t>ủy</a:t>
            </a:r>
            <a:r>
              <a:rPr lang="en-US" sz="2800" dirty="0">
                <a:latin typeface="+mn-lt"/>
              </a:rPr>
              <a:t> </a:t>
            </a:r>
            <a:r>
              <a:rPr lang="en-US" sz="2800" dirty="0" err="1">
                <a:latin typeface="+mn-lt"/>
              </a:rPr>
              <a:t>cấp</a:t>
            </a:r>
            <a:r>
              <a:rPr lang="en-US" sz="2800" dirty="0">
                <a:latin typeface="+mn-lt"/>
              </a:rPr>
              <a:t> </a:t>
            </a:r>
            <a:r>
              <a:rPr lang="en-US" sz="2800" dirty="0" err="1">
                <a:latin typeface="+mn-lt"/>
              </a:rPr>
              <a:t>trên</a:t>
            </a:r>
            <a:r>
              <a:rPr lang="en-US" sz="2800" dirty="0">
                <a:latin typeface="+mn-lt"/>
              </a:rPr>
              <a:t> </a:t>
            </a:r>
            <a:r>
              <a:rPr lang="en-US" sz="2800" dirty="0" err="1">
                <a:latin typeface="+mn-lt"/>
              </a:rPr>
              <a:t>trực</a:t>
            </a:r>
            <a:r>
              <a:rPr lang="en-US" sz="2800" dirty="0">
                <a:latin typeface="+mn-lt"/>
              </a:rPr>
              <a:t> </a:t>
            </a:r>
            <a:r>
              <a:rPr lang="en-US" sz="2800" dirty="0" err="1">
                <a:latin typeface="+mn-lt"/>
              </a:rPr>
              <a:t>tiếp</a:t>
            </a:r>
            <a:r>
              <a:rPr lang="en-US" sz="2800" dirty="0">
                <a:latin typeface="+mn-lt"/>
              </a:rPr>
              <a:t> </a:t>
            </a:r>
            <a:r>
              <a:rPr lang="en-US" sz="2800" dirty="0" err="1">
                <a:latin typeface="+mn-lt"/>
              </a:rPr>
              <a:t>có</a:t>
            </a:r>
            <a:r>
              <a:rPr lang="en-US" sz="2800" dirty="0">
                <a:latin typeface="+mn-lt"/>
              </a:rPr>
              <a:t> </a:t>
            </a:r>
            <a:r>
              <a:rPr lang="en-US" sz="2800" dirty="0" err="1">
                <a:latin typeface="+mn-lt"/>
              </a:rPr>
              <a:t>thể</a:t>
            </a:r>
            <a:r>
              <a:rPr lang="en-US" sz="2800" dirty="0">
                <a:latin typeface="+mn-lt"/>
              </a:rPr>
              <a:t> </a:t>
            </a:r>
            <a:r>
              <a:rPr lang="en-US" sz="2800" dirty="0" err="1">
                <a:latin typeface="+mn-lt"/>
              </a:rPr>
              <a:t>chỉ</a:t>
            </a:r>
            <a:r>
              <a:rPr lang="en-US" sz="2800" dirty="0">
                <a:latin typeface="+mn-lt"/>
              </a:rPr>
              <a:t> </a:t>
            </a:r>
            <a:r>
              <a:rPr lang="en-US" sz="2800" dirty="0" err="1">
                <a:latin typeface="+mn-lt"/>
              </a:rPr>
              <a:t>định</a:t>
            </a:r>
            <a:r>
              <a:rPr lang="en-US" sz="2800" dirty="0">
                <a:latin typeface="+mn-lt"/>
              </a:rPr>
              <a:t> </a:t>
            </a:r>
            <a:r>
              <a:rPr lang="en-US" sz="2800" dirty="0" err="1">
                <a:latin typeface="+mn-lt"/>
              </a:rPr>
              <a:t>đích</a:t>
            </a:r>
            <a:r>
              <a:rPr lang="en-US" sz="2800" dirty="0">
                <a:latin typeface="+mn-lt"/>
              </a:rPr>
              <a:t> </a:t>
            </a:r>
            <a:r>
              <a:rPr lang="en-US" sz="2800" dirty="0" err="1">
                <a:latin typeface="+mn-lt"/>
              </a:rPr>
              <a:t>danh</a:t>
            </a:r>
            <a:r>
              <a:rPr lang="en-US" sz="2800" dirty="0">
                <a:latin typeface="+mn-lt"/>
              </a:rPr>
              <a:t> </a:t>
            </a:r>
            <a:r>
              <a:rPr lang="en-US" sz="2800" dirty="0" err="1">
                <a:latin typeface="+mn-lt"/>
              </a:rPr>
              <a:t>đảng</a:t>
            </a:r>
            <a:r>
              <a:rPr lang="en-US" sz="2800" dirty="0">
                <a:latin typeface="+mn-lt"/>
              </a:rPr>
              <a:t> </a:t>
            </a:r>
            <a:r>
              <a:rPr lang="en-US" sz="2800" dirty="0" err="1">
                <a:latin typeface="+mn-lt"/>
              </a:rPr>
              <a:t>viên</a:t>
            </a:r>
            <a:r>
              <a:rPr lang="en-US" sz="2800" dirty="0">
                <a:latin typeface="+mn-lt"/>
              </a:rPr>
              <a:t> </a:t>
            </a:r>
            <a:r>
              <a:rPr lang="en-US" sz="2800" dirty="0" err="1">
                <a:latin typeface="+mn-lt"/>
              </a:rPr>
              <a:t>là</a:t>
            </a:r>
            <a:r>
              <a:rPr lang="en-US" sz="2800" dirty="0">
                <a:latin typeface="+mn-lt"/>
              </a:rPr>
              <a:t> </a:t>
            </a:r>
            <a:r>
              <a:rPr lang="en-US" sz="2800" dirty="0" err="1">
                <a:latin typeface="+mn-lt"/>
              </a:rPr>
              <a:t>cấp</a:t>
            </a:r>
            <a:r>
              <a:rPr lang="en-US" sz="2800" dirty="0">
                <a:latin typeface="+mn-lt"/>
              </a:rPr>
              <a:t> </a:t>
            </a:r>
            <a:r>
              <a:rPr lang="en-US" sz="2800" dirty="0" err="1">
                <a:latin typeface="+mn-lt"/>
              </a:rPr>
              <a:t>ủy</a:t>
            </a:r>
            <a:r>
              <a:rPr lang="en-US" sz="2800" dirty="0">
                <a:latin typeface="+mn-lt"/>
              </a:rPr>
              <a:t> </a:t>
            </a:r>
            <a:r>
              <a:rPr lang="en-US" sz="2800" dirty="0" err="1">
                <a:latin typeface="+mn-lt"/>
              </a:rPr>
              <a:t>viên</a:t>
            </a:r>
            <a:r>
              <a:rPr lang="en-US" sz="2800" dirty="0">
                <a:latin typeface="+mn-lt"/>
              </a:rPr>
              <a:t> </a:t>
            </a:r>
            <a:r>
              <a:rPr lang="en-US" sz="2800" dirty="0" err="1">
                <a:latin typeface="+mn-lt"/>
              </a:rPr>
              <a:t>cấp</a:t>
            </a:r>
            <a:r>
              <a:rPr lang="en-US" sz="2800" dirty="0">
                <a:latin typeface="+mn-lt"/>
              </a:rPr>
              <a:t> </a:t>
            </a:r>
            <a:r>
              <a:rPr lang="en-US" sz="2800" dirty="0" err="1">
                <a:latin typeface="+mn-lt"/>
              </a:rPr>
              <a:t>trên</a:t>
            </a:r>
            <a:r>
              <a:rPr lang="en-US" sz="2800" dirty="0">
                <a:latin typeface="+mn-lt"/>
              </a:rPr>
              <a:t> </a:t>
            </a:r>
            <a:r>
              <a:rPr lang="en-US" sz="2800" dirty="0" err="1">
                <a:latin typeface="+mn-lt"/>
              </a:rPr>
              <a:t>vào</a:t>
            </a:r>
            <a:r>
              <a:rPr lang="en-US" sz="2800" dirty="0">
                <a:latin typeface="+mn-lt"/>
              </a:rPr>
              <a:t> </a:t>
            </a:r>
            <a:r>
              <a:rPr lang="en-US" sz="2800" dirty="0" err="1">
                <a:latin typeface="+mn-lt"/>
              </a:rPr>
              <a:t>các</a:t>
            </a:r>
            <a:r>
              <a:rPr lang="en-US" sz="2800" dirty="0">
                <a:latin typeface="+mn-lt"/>
              </a:rPr>
              <a:t> </a:t>
            </a:r>
            <a:r>
              <a:rPr lang="en-US" sz="2800" dirty="0" err="1">
                <a:latin typeface="+mn-lt"/>
              </a:rPr>
              <a:t>chức</a:t>
            </a:r>
            <a:r>
              <a:rPr lang="en-US" sz="2800" dirty="0">
                <a:latin typeface="+mn-lt"/>
              </a:rPr>
              <a:t> </a:t>
            </a:r>
            <a:r>
              <a:rPr lang="en-US" sz="2800" dirty="0" err="1">
                <a:latin typeface="+mn-lt"/>
              </a:rPr>
              <a:t>danh</a:t>
            </a:r>
            <a:r>
              <a:rPr lang="en-US" sz="2800" dirty="0">
                <a:latin typeface="+mn-lt"/>
              </a:rPr>
              <a:t> </a:t>
            </a:r>
            <a:r>
              <a:rPr lang="en-US" sz="2800" dirty="0" err="1">
                <a:latin typeface="+mn-lt"/>
              </a:rPr>
              <a:t>bí</a:t>
            </a:r>
            <a:r>
              <a:rPr lang="en-US" sz="2800" dirty="0">
                <a:latin typeface="+mn-lt"/>
              </a:rPr>
              <a:t> </a:t>
            </a:r>
            <a:r>
              <a:rPr lang="en-US" sz="2800" dirty="0" err="1">
                <a:latin typeface="+mn-lt"/>
              </a:rPr>
              <a:t>thư</a:t>
            </a:r>
            <a:r>
              <a:rPr lang="en-US" sz="2800" dirty="0">
                <a:latin typeface="+mn-lt"/>
              </a:rPr>
              <a:t>, </a:t>
            </a:r>
            <a:r>
              <a:rPr lang="en-US" sz="2800" dirty="0" err="1">
                <a:latin typeface="+mn-lt"/>
              </a:rPr>
              <a:t>phó</a:t>
            </a:r>
            <a:r>
              <a:rPr lang="en-US" sz="2800" dirty="0">
                <a:latin typeface="+mn-lt"/>
              </a:rPr>
              <a:t> </a:t>
            </a:r>
            <a:r>
              <a:rPr lang="en-US" sz="2800" dirty="0" err="1">
                <a:latin typeface="+mn-lt"/>
              </a:rPr>
              <a:t>bí</a:t>
            </a:r>
            <a:r>
              <a:rPr lang="en-US" sz="2800" dirty="0">
                <a:latin typeface="+mn-lt"/>
              </a:rPr>
              <a:t> </a:t>
            </a:r>
            <a:r>
              <a:rPr lang="en-US" sz="2800" dirty="0" err="1">
                <a:latin typeface="+mn-lt"/>
              </a:rPr>
              <a:t>thư</a:t>
            </a:r>
            <a:r>
              <a:rPr lang="en-US" sz="2800" dirty="0">
                <a:latin typeface="+mn-lt"/>
              </a:rPr>
              <a:t>, </a:t>
            </a:r>
            <a:r>
              <a:rPr lang="en-US" sz="2800" dirty="0" err="1">
                <a:latin typeface="+mn-lt"/>
              </a:rPr>
              <a:t>chủ</a:t>
            </a:r>
            <a:r>
              <a:rPr lang="en-US" sz="2800" dirty="0">
                <a:latin typeface="+mn-lt"/>
              </a:rPr>
              <a:t> </a:t>
            </a:r>
            <a:r>
              <a:rPr lang="en-US" sz="2800" dirty="0" err="1">
                <a:latin typeface="+mn-lt"/>
              </a:rPr>
              <a:t>nhiệm</a:t>
            </a:r>
            <a:r>
              <a:rPr lang="en-US" sz="2800" dirty="0">
                <a:latin typeface="+mn-lt"/>
              </a:rPr>
              <a:t> </a:t>
            </a:r>
            <a:r>
              <a:rPr lang="en-US" sz="2800" dirty="0" err="1">
                <a:latin typeface="+mn-lt"/>
              </a:rPr>
              <a:t>ủy</a:t>
            </a:r>
            <a:r>
              <a:rPr lang="en-US" sz="2800" dirty="0">
                <a:latin typeface="+mn-lt"/>
              </a:rPr>
              <a:t> ban </a:t>
            </a:r>
            <a:r>
              <a:rPr lang="en-US" sz="2800" dirty="0" err="1">
                <a:latin typeface="+mn-lt"/>
              </a:rPr>
              <a:t>kiểm</a:t>
            </a:r>
            <a:r>
              <a:rPr lang="en-US" sz="2800" dirty="0">
                <a:latin typeface="+mn-lt"/>
              </a:rPr>
              <a:t> </a:t>
            </a:r>
            <a:r>
              <a:rPr lang="en-US" sz="2800" dirty="0" err="1">
                <a:latin typeface="+mn-lt"/>
              </a:rPr>
              <a:t>tra</a:t>
            </a:r>
            <a:r>
              <a:rPr lang="en-US" sz="2800" dirty="0">
                <a:latin typeface="+mn-lt"/>
              </a:rPr>
              <a:t> </a:t>
            </a:r>
            <a:r>
              <a:rPr lang="en-US" sz="2800" dirty="0" err="1">
                <a:latin typeface="+mn-lt"/>
              </a:rPr>
              <a:t>của</a:t>
            </a:r>
            <a:r>
              <a:rPr lang="en-US" sz="2800" dirty="0">
                <a:latin typeface="+mn-lt"/>
              </a:rPr>
              <a:t> </a:t>
            </a:r>
            <a:r>
              <a:rPr lang="en-US" sz="2800" dirty="0" err="1">
                <a:latin typeface="+mn-lt"/>
              </a:rPr>
              <a:t>cấp</a:t>
            </a:r>
            <a:r>
              <a:rPr lang="en-US" sz="2800" dirty="0">
                <a:latin typeface="+mn-lt"/>
              </a:rPr>
              <a:t> </a:t>
            </a:r>
            <a:r>
              <a:rPr lang="en-US" sz="2800" dirty="0" err="1">
                <a:latin typeface="+mn-lt"/>
              </a:rPr>
              <a:t>ủy</a:t>
            </a:r>
            <a:r>
              <a:rPr lang="en-US" sz="2800" dirty="0">
                <a:latin typeface="+mn-lt"/>
              </a:rPr>
              <a:t> </a:t>
            </a:r>
            <a:r>
              <a:rPr lang="en-US" sz="2800" dirty="0" err="1">
                <a:latin typeface="+mn-lt"/>
              </a:rPr>
              <a:t>cấp</a:t>
            </a:r>
            <a:r>
              <a:rPr lang="en-US" sz="2800" dirty="0">
                <a:latin typeface="+mn-lt"/>
              </a:rPr>
              <a:t> </a:t>
            </a:r>
            <a:r>
              <a:rPr lang="en-US" sz="2800" dirty="0" err="1">
                <a:latin typeface="+mn-lt"/>
              </a:rPr>
              <a:t>dưới</a:t>
            </a:r>
            <a:r>
              <a:rPr lang="en-US" sz="2800" dirty="0">
                <a:latin typeface="+mn-lt"/>
              </a:rPr>
              <a:t>.</a:t>
            </a:r>
          </a:p>
        </p:txBody>
      </p:sp>
    </p:spTree>
    <p:extLst>
      <p:ext uri="{BB962C8B-B14F-4D97-AF65-F5344CB8AC3E}">
        <p14:creationId xmlns:p14="http://schemas.microsoft.com/office/powerpoint/2010/main" val="380094888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006" y="914400"/>
            <a:ext cx="11506200" cy="5632311"/>
          </a:xfrm>
          <a:prstGeom prst="rect">
            <a:avLst/>
          </a:prstGeom>
        </p:spPr>
        <p:txBody>
          <a:bodyPr wrap="square">
            <a:spAutoFit/>
          </a:bodyPr>
          <a:lstStyle/>
          <a:p>
            <a:pPr algn="just"/>
            <a:r>
              <a:rPr lang="en-US" sz="3000" dirty="0">
                <a:latin typeface="+mn-lt"/>
              </a:rPr>
              <a:t>	- </a:t>
            </a:r>
            <a:r>
              <a:rPr lang="en-US" sz="3000" dirty="0" err="1">
                <a:latin typeface="+mn-lt"/>
              </a:rPr>
              <a:t>Khi</a:t>
            </a:r>
            <a:r>
              <a:rPr lang="en-US" sz="3000" dirty="0">
                <a:latin typeface="+mn-lt"/>
              </a:rPr>
              <a:t> </a:t>
            </a:r>
            <a:r>
              <a:rPr lang="en-US" sz="3000" dirty="0" err="1">
                <a:latin typeface="+mn-lt"/>
              </a:rPr>
              <a:t>cần</a:t>
            </a:r>
            <a:r>
              <a:rPr lang="en-US" sz="3000" dirty="0">
                <a:latin typeface="+mn-lt"/>
              </a:rPr>
              <a:t> </a:t>
            </a:r>
            <a:r>
              <a:rPr lang="en-US" sz="3000" dirty="0" err="1">
                <a:latin typeface="+mn-lt"/>
              </a:rPr>
              <a:t>thiết</a:t>
            </a:r>
            <a:r>
              <a:rPr lang="en-US" sz="3000" dirty="0">
                <a:latin typeface="+mn-lt"/>
              </a:rPr>
              <a:t>, </a:t>
            </a:r>
            <a:r>
              <a:rPr lang="en-US" sz="3000" dirty="0" err="1">
                <a:latin typeface="+mn-lt"/>
              </a:rPr>
              <a:t>cấp</a:t>
            </a:r>
            <a:r>
              <a:rPr lang="en-US" sz="3000" dirty="0">
                <a:latin typeface="+mn-lt"/>
              </a:rPr>
              <a:t> </a:t>
            </a:r>
            <a:r>
              <a:rPr lang="en-US" sz="3000" dirty="0" err="1">
                <a:latin typeface="+mn-lt"/>
              </a:rPr>
              <a:t>ủy</a:t>
            </a:r>
            <a:r>
              <a:rPr lang="en-US" sz="3000" dirty="0">
                <a:latin typeface="+mn-lt"/>
              </a:rPr>
              <a:t> </a:t>
            </a:r>
            <a:r>
              <a:rPr lang="en-US" sz="3000" dirty="0" err="1">
                <a:latin typeface="+mn-lt"/>
              </a:rPr>
              <a:t>cấp</a:t>
            </a:r>
            <a:r>
              <a:rPr lang="en-US" sz="3000" dirty="0">
                <a:latin typeface="+mn-lt"/>
              </a:rPr>
              <a:t> </a:t>
            </a:r>
            <a:r>
              <a:rPr lang="en-US" sz="3000" dirty="0" err="1">
                <a:latin typeface="+mn-lt"/>
              </a:rPr>
              <a:t>trên</a:t>
            </a:r>
            <a:r>
              <a:rPr lang="en-US" sz="3000" dirty="0">
                <a:latin typeface="+mn-lt"/>
              </a:rPr>
              <a:t> </a:t>
            </a:r>
            <a:r>
              <a:rPr lang="en-US" sz="3000" dirty="0" err="1">
                <a:latin typeface="+mn-lt"/>
              </a:rPr>
              <a:t>có</a:t>
            </a:r>
            <a:r>
              <a:rPr lang="en-US" sz="3000" dirty="0">
                <a:latin typeface="+mn-lt"/>
              </a:rPr>
              <a:t> </a:t>
            </a:r>
            <a:r>
              <a:rPr lang="en-US" sz="3000" dirty="0" err="1">
                <a:latin typeface="+mn-lt"/>
              </a:rPr>
              <a:t>quyền</a:t>
            </a:r>
            <a:r>
              <a:rPr lang="en-US" sz="3000" dirty="0">
                <a:latin typeface="+mn-lt"/>
              </a:rPr>
              <a:t> </a:t>
            </a:r>
            <a:r>
              <a:rPr lang="en-US" sz="3000" dirty="0" err="1">
                <a:latin typeface="+mn-lt"/>
              </a:rPr>
              <a:t>điều</a:t>
            </a:r>
            <a:r>
              <a:rPr lang="en-US" sz="3000" dirty="0">
                <a:latin typeface="+mn-lt"/>
              </a:rPr>
              <a:t> </a:t>
            </a:r>
            <a:r>
              <a:rPr lang="en-US" sz="3000" dirty="0" err="1">
                <a:latin typeface="+mn-lt"/>
              </a:rPr>
              <a:t>động</a:t>
            </a:r>
            <a:r>
              <a:rPr lang="en-US" sz="3000" dirty="0">
                <a:latin typeface="+mn-lt"/>
              </a:rPr>
              <a:t> </a:t>
            </a:r>
            <a:r>
              <a:rPr lang="en-US" sz="3000" dirty="0" err="1">
                <a:latin typeface="+mn-lt"/>
              </a:rPr>
              <a:t>đảng</a:t>
            </a:r>
            <a:r>
              <a:rPr lang="en-US" sz="3000" dirty="0">
                <a:latin typeface="+mn-lt"/>
              </a:rPr>
              <a:t> </a:t>
            </a:r>
            <a:r>
              <a:rPr lang="en-US" sz="3000" dirty="0" err="1">
                <a:latin typeface="+mn-lt"/>
              </a:rPr>
              <a:t>viên</a:t>
            </a:r>
            <a:r>
              <a:rPr lang="en-US" sz="3000" dirty="0">
                <a:latin typeface="+mn-lt"/>
              </a:rPr>
              <a:t> </a:t>
            </a:r>
            <a:r>
              <a:rPr lang="en-US" sz="3000" dirty="0" err="1">
                <a:latin typeface="+mn-lt"/>
              </a:rPr>
              <a:t>từ</a:t>
            </a:r>
            <a:r>
              <a:rPr lang="en-US" sz="3000" dirty="0">
                <a:latin typeface="+mn-lt"/>
              </a:rPr>
              <a:t> </a:t>
            </a:r>
            <a:r>
              <a:rPr lang="en-US" sz="3000" dirty="0" err="1">
                <a:latin typeface="+mn-lt"/>
              </a:rPr>
              <a:t>đảng</a:t>
            </a:r>
            <a:r>
              <a:rPr lang="en-US" sz="3000" dirty="0">
                <a:latin typeface="+mn-lt"/>
              </a:rPr>
              <a:t> </a:t>
            </a:r>
            <a:r>
              <a:rPr lang="en-US" sz="3000" dirty="0" err="1">
                <a:latin typeface="+mn-lt"/>
              </a:rPr>
              <a:t>bộ</a:t>
            </a:r>
            <a:r>
              <a:rPr lang="en-US" sz="3000" dirty="0">
                <a:latin typeface="+mn-lt"/>
              </a:rPr>
              <a:t> </a:t>
            </a:r>
            <a:r>
              <a:rPr lang="en-US" sz="3000" dirty="0" err="1">
                <a:latin typeface="+mn-lt"/>
              </a:rPr>
              <a:t>khác</a:t>
            </a:r>
            <a:r>
              <a:rPr lang="en-US" sz="3000" dirty="0">
                <a:latin typeface="+mn-lt"/>
              </a:rPr>
              <a:t> </a:t>
            </a:r>
            <a:r>
              <a:rPr lang="en-US" sz="3000" dirty="0" err="1">
                <a:latin typeface="+mn-lt"/>
              </a:rPr>
              <a:t>chỉ</a:t>
            </a:r>
            <a:r>
              <a:rPr lang="en-US" sz="3000" dirty="0">
                <a:latin typeface="+mn-lt"/>
              </a:rPr>
              <a:t> </a:t>
            </a:r>
            <a:r>
              <a:rPr lang="en-US" sz="3000" dirty="0" err="1">
                <a:latin typeface="+mn-lt"/>
              </a:rPr>
              <a:t>định</a:t>
            </a:r>
            <a:r>
              <a:rPr lang="en-US" sz="3000" dirty="0">
                <a:latin typeface="+mn-lt"/>
              </a:rPr>
              <a:t> </a:t>
            </a:r>
            <a:r>
              <a:rPr lang="en-US" sz="3000" dirty="0" err="1">
                <a:latin typeface="+mn-lt"/>
              </a:rPr>
              <a:t>tham</a:t>
            </a:r>
            <a:r>
              <a:rPr lang="en-US" sz="3000" dirty="0">
                <a:latin typeface="+mn-lt"/>
              </a:rPr>
              <a:t> </a:t>
            </a:r>
            <a:r>
              <a:rPr lang="en-US" sz="3000" dirty="0" err="1">
                <a:latin typeface="+mn-lt"/>
              </a:rPr>
              <a:t>gia</a:t>
            </a:r>
            <a:r>
              <a:rPr lang="en-US" sz="3000" dirty="0">
                <a:latin typeface="+mn-lt"/>
              </a:rPr>
              <a:t> </a:t>
            </a:r>
            <a:r>
              <a:rPr lang="en-US" sz="3000" dirty="0" err="1">
                <a:latin typeface="+mn-lt"/>
              </a:rPr>
              <a:t>cấp</a:t>
            </a:r>
            <a:r>
              <a:rPr lang="en-US" sz="3000" dirty="0">
                <a:latin typeface="+mn-lt"/>
              </a:rPr>
              <a:t> </a:t>
            </a:r>
            <a:r>
              <a:rPr lang="en-US" sz="3000" dirty="0" err="1">
                <a:latin typeface="+mn-lt"/>
              </a:rPr>
              <a:t>ủy</a:t>
            </a:r>
            <a:r>
              <a:rPr lang="en-US" sz="3000" dirty="0">
                <a:latin typeface="+mn-lt"/>
              </a:rPr>
              <a:t> </a:t>
            </a:r>
            <a:r>
              <a:rPr lang="en-US" sz="3000" dirty="0" err="1">
                <a:latin typeface="+mn-lt"/>
              </a:rPr>
              <a:t>và</a:t>
            </a:r>
            <a:r>
              <a:rPr lang="en-US" sz="3000" dirty="0">
                <a:latin typeface="+mn-lt"/>
              </a:rPr>
              <a:t> </a:t>
            </a:r>
            <a:r>
              <a:rPr lang="en-US" sz="3000" dirty="0" err="1">
                <a:latin typeface="+mn-lt"/>
              </a:rPr>
              <a:t>giữ</a:t>
            </a:r>
            <a:r>
              <a:rPr lang="en-US" sz="3000" dirty="0">
                <a:latin typeface="+mn-lt"/>
              </a:rPr>
              <a:t> </a:t>
            </a:r>
            <a:r>
              <a:rPr lang="en-US" sz="3000" dirty="0" err="1">
                <a:latin typeface="+mn-lt"/>
              </a:rPr>
              <a:t>các</a:t>
            </a:r>
            <a:r>
              <a:rPr lang="en-US" sz="3000" dirty="0">
                <a:latin typeface="+mn-lt"/>
              </a:rPr>
              <a:t> </a:t>
            </a:r>
            <a:r>
              <a:rPr lang="en-US" sz="3000" dirty="0" err="1">
                <a:latin typeface="+mn-lt"/>
              </a:rPr>
              <a:t>chức</a:t>
            </a:r>
            <a:r>
              <a:rPr lang="en-US" sz="3000" dirty="0">
                <a:latin typeface="+mn-lt"/>
              </a:rPr>
              <a:t> </a:t>
            </a:r>
            <a:r>
              <a:rPr lang="en-US" sz="3000" dirty="0" err="1">
                <a:latin typeface="+mn-lt"/>
              </a:rPr>
              <a:t>vụ</a:t>
            </a:r>
            <a:r>
              <a:rPr lang="en-US" sz="3000" dirty="0">
                <a:latin typeface="+mn-lt"/>
              </a:rPr>
              <a:t> </a:t>
            </a:r>
            <a:r>
              <a:rPr lang="en-US" sz="3000" dirty="0" err="1">
                <a:latin typeface="+mn-lt"/>
              </a:rPr>
              <a:t>ủy</a:t>
            </a:r>
            <a:r>
              <a:rPr lang="en-US" sz="3000" dirty="0">
                <a:latin typeface="+mn-lt"/>
              </a:rPr>
              <a:t> </a:t>
            </a:r>
            <a:r>
              <a:rPr lang="en-US" sz="3000" dirty="0" err="1">
                <a:latin typeface="+mn-lt"/>
              </a:rPr>
              <a:t>viên</a:t>
            </a:r>
            <a:r>
              <a:rPr lang="en-US" sz="3000" dirty="0">
                <a:latin typeface="+mn-lt"/>
              </a:rPr>
              <a:t> </a:t>
            </a:r>
            <a:r>
              <a:rPr lang="en-US" sz="3000" dirty="0" err="1">
                <a:latin typeface="+mn-lt"/>
              </a:rPr>
              <a:t>thường</a:t>
            </a:r>
            <a:r>
              <a:rPr lang="en-US" sz="3000" dirty="0">
                <a:latin typeface="+mn-lt"/>
              </a:rPr>
              <a:t> </a:t>
            </a:r>
            <a:r>
              <a:rPr lang="en-US" sz="3000" dirty="0" err="1">
                <a:latin typeface="+mn-lt"/>
              </a:rPr>
              <a:t>vụ</a:t>
            </a:r>
            <a:r>
              <a:rPr lang="en-US" sz="3000" dirty="0">
                <a:latin typeface="+mn-lt"/>
              </a:rPr>
              <a:t>, </a:t>
            </a:r>
            <a:r>
              <a:rPr lang="en-US" sz="3000" dirty="0" err="1">
                <a:latin typeface="+mn-lt"/>
              </a:rPr>
              <a:t>phó</a:t>
            </a:r>
            <a:r>
              <a:rPr lang="en-US" sz="3000" dirty="0">
                <a:latin typeface="+mn-lt"/>
              </a:rPr>
              <a:t> </a:t>
            </a:r>
            <a:r>
              <a:rPr lang="en-US" sz="3000" dirty="0" err="1">
                <a:latin typeface="+mn-lt"/>
              </a:rPr>
              <a:t>bí</a:t>
            </a:r>
            <a:r>
              <a:rPr lang="en-US" sz="3000" dirty="0">
                <a:latin typeface="+mn-lt"/>
              </a:rPr>
              <a:t> </a:t>
            </a:r>
            <a:r>
              <a:rPr lang="en-US" sz="3000" dirty="0" err="1">
                <a:latin typeface="+mn-lt"/>
              </a:rPr>
              <a:t>thư</a:t>
            </a:r>
            <a:r>
              <a:rPr lang="en-US" sz="3000" dirty="0">
                <a:latin typeface="+mn-lt"/>
              </a:rPr>
              <a:t>, </a:t>
            </a:r>
            <a:r>
              <a:rPr lang="en-US" sz="3000" dirty="0" err="1">
                <a:latin typeface="+mn-lt"/>
              </a:rPr>
              <a:t>bí</a:t>
            </a:r>
            <a:r>
              <a:rPr lang="en-US" sz="3000" dirty="0">
                <a:latin typeface="+mn-lt"/>
              </a:rPr>
              <a:t> </a:t>
            </a:r>
            <a:r>
              <a:rPr lang="en-US" sz="3000" dirty="0" err="1">
                <a:latin typeface="+mn-lt"/>
              </a:rPr>
              <a:t>thư</a:t>
            </a:r>
            <a:r>
              <a:rPr lang="en-US" sz="3000" dirty="0">
                <a:latin typeface="+mn-lt"/>
              </a:rPr>
              <a:t> </a:t>
            </a:r>
            <a:r>
              <a:rPr lang="en-US" sz="3000" dirty="0" err="1">
                <a:latin typeface="+mn-lt"/>
              </a:rPr>
              <a:t>cấp</a:t>
            </a:r>
            <a:r>
              <a:rPr lang="en-US" sz="3000" dirty="0">
                <a:latin typeface="+mn-lt"/>
              </a:rPr>
              <a:t> </a:t>
            </a:r>
            <a:r>
              <a:rPr lang="en-US" sz="3000" dirty="0" err="1">
                <a:latin typeface="+mn-lt"/>
              </a:rPr>
              <a:t>ủy</a:t>
            </a:r>
            <a:r>
              <a:rPr lang="en-US" sz="3000" dirty="0">
                <a:latin typeface="+mn-lt"/>
              </a:rPr>
              <a:t>, </a:t>
            </a:r>
            <a:r>
              <a:rPr lang="en-US" sz="3000" dirty="0" err="1">
                <a:latin typeface="+mn-lt"/>
              </a:rPr>
              <a:t>chủ</a:t>
            </a:r>
            <a:r>
              <a:rPr lang="en-US" sz="3000" dirty="0">
                <a:latin typeface="+mn-lt"/>
              </a:rPr>
              <a:t> </a:t>
            </a:r>
            <a:r>
              <a:rPr lang="en-US" sz="3000" dirty="0" err="1">
                <a:latin typeface="+mn-lt"/>
              </a:rPr>
              <a:t>nhiệm</a:t>
            </a:r>
            <a:r>
              <a:rPr lang="en-US" sz="3000" dirty="0">
                <a:latin typeface="+mn-lt"/>
              </a:rPr>
              <a:t> </a:t>
            </a:r>
            <a:r>
              <a:rPr lang="en-US" sz="3000" dirty="0" err="1">
                <a:latin typeface="+mn-lt"/>
              </a:rPr>
              <a:t>ủy</a:t>
            </a:r>
            <a:r>
              <a:rPr lang="en-US" sz="3000" dirty="0">
                <a:latin typeface="+mn-lt"/>
              </a:rPr>
              <a:t> ban </a:t>
            </a:r>
            <a:r>
              <a:rPr lang="en-US" sz="3000" dirty="0" err="1">
                <a:latin typeface="+mn-lt"/>
              </a:rPr>
              <a:t>kiểm</a:t>
            </a:r>
            <a:r>
              <a:rPr lang="en-US" sz="3000" dirty="0">
                <a:latin typeface="+mn-lt"/>
              </a:rPr>
              <a:t> </a:t>
            </a:r>
            <a:r>
              <a:rPr lang="en-US" sz="3000" dirty="0" err="1">
                <a:latin typeface="+mn-lt"/>
              </a:rPr>
              <a:t>tra</a:t>
            </a:r>
            <a:r>
              <a:rPr lang="en-US" sz="3000" dirty="0">
                <a:latin typeface="+mn-lt"/>
              </a:rPr>
              <a:t>.</a:t>
            </a:r>
          </a:p>
          <a:p>
            <a:pPr algn="just"/>
            <a:r>
              <a:rPr lang="en-US" sz="3000" dirty="0">
                <a:latin typeface="+mn-lt"/>
              </a:rPr>
              <a:t>	- </a:t>
            </a:r>
            <a:r>
              <a:rPr lang="en-US" sz="3000" dirty="0" err="1">
                <a:latin typeface="+mn-lt"/>
              </a:rPr>
              <a:t>Việc</a:t>
            </a:r>
            <a:r>
              <a:rPr lang="en-US" sz="3000" dirty="0">
                <a:latin typeface="+mn-lt"/>
              </a:rPr>
              <a:t> </a:t>
            </a:r>
            <a:r>
              <a:rPr lang="en-US" sz="3000" dirty="0" err="1">
                <a:latin typeface="+mn-lt"/>
              </a:rPr>
              <a:t>chỉ</a:t>
            </a:r>
            <a:r>
              <a:rPr lang="en-US" sz="3000" dirty="0">
                <a:latin typeface="+mn-lt"/>
              </a:rPr>
              <a:t> </a:t>
            </a:r>
            <a:r>
              <a:rPr lang="en-US" sz="3000" dirty="0" err="1">
                <a:latin typeface="+mn-lt"/>
              </a:rPr>
              <a:t>định</a:t>
            </a:r>
            <a:r>
              <a:rPr lang="en-US" sz="3000" dirty="0">
                <a:latin typeface="+mn-lt"/>
              </a:rPr>
              <a:t> </a:t>
            </a:r>
            <a:r>
              <a:rPr lang="en-US" sz="3000" dirty="0" err="1">
                <a:latin typeface="+mn-lt"/>
              </a:rPr>
              <a:t>tăng</a:t>
            </a:r>
            <a:r>
              <a:rPr lang="en-US" sz="3000" dirty="0">
                <a:latin typeface="+mn-lt"/>
              </a:rPr>
              <a:t> </a:t>
            </a:r>
            <a:r>
              <a:rPr lang="en-US" sz="3000" dirty="0" err="1">
                <a:latin typeface="+mn-lt"/>
              </a:rPr>
              <a:t>thêm</a:t>
            </a:r>
            <a:r>
              <a:rPr lang="en-US" sz="3000" dirty="0">
                <a:latin typeface="+mn-lt"/>
              </a:rPr>
              <a:t> </a:t>
            </a:r>
            <a:r>
              <a:rPr lang="en-US" sz="3000" dirty="0" err="1">
                <a:latin typeface="+mn-lt"/>
              </a:rPr>
              <a:t>cấp</a:t>
            </a:r>
            <a:r>
              <a:rPr lang="en-US" sz="3000" dirty="0">
                <a:latin typeface="+mn-lt"/>
              </a:rPr>
              <a:t> </a:t>
            </a:r>
            <a:r>
              <a:rPr lang="en-US" sz="3000" dirty="0" err="1">
                <a:latin typeface="+mn-lt"/>
              </a:rPr>
              <a:t>ủy</a:t>
            </a:r>
            <a:r>
              <a:rPr lang="en-US" sz="3000" dirty="0">
                <a:latin typeface="+mn-lt"/>
              </a:rPr>
              <a:t> </a:t>
            </a:r>
            <a:r>
              <a:rPr lang="en-US" sz="3000" dirty="0" err="1">
                <a:latin typeface="+mn-lt"/>
              </a:rPr>
              <a:t>viên</a:t>
            </a:r>
            <a:r>
              <a:rPr lang="en-US" sz="3000" dirty="0">
                <a:latin typeface="+mn-lt"/>
              </a:rPr>
              <a:t>: </a:t>
            </a:r>
            <a:r>
              <a:rPr lang="en-US" sz="3000" dirty="0" err="1">
                <a:latin typeface="+mn-lt"/>
              </a:rPr>
              <a:t>Khi</a:t>
            </a:r>
            <a:r>
              <a:rPr lang="en-US" sz="3000" dirty="0">
                <a:latin typeface="+mn-lt"/>
              </a:rPr>
              <a:t> </a:t>
            </a:r>
            <a:r>
              <a:rPr lang="en-US" sz="3000" dirty="0" err="1">
                <a:latin typeface="+mn-lt"/>
              </a:rPr>
              <a:t>thật</a:t>
            </a:r>
            <a:r>
              <a:rPr lang="en-US" sz="3000" dirty="0">
                <a:latin typeface="+mn-lt"/>
              </a:rPr>
              <a:t> </a:t>
            </a:r>
            <a:r>
              <a:rPr lang="en-US" sz="3000" dirty="0" err="1">
                <a:latin typeface="+mn-lt"/>
              </a:rPr>
              <a:t>cần</a:t>
            </a:r>
            <a:r>
              <a:rPr lang="en-US" sz="3000" dirty="0">
                <a:latin typeface="+mn-lt"/>
              </a:rPr>
              <a:t> </a:t>
            </a:r>
            <a:r>
              <a:rPr lang="en-US" sz="3000" dirty="0" err="1">
                <a:latin typeface="+mn-lt"/>
              </a:rPr>
              <a:t>thiết</a:t>
            </a:r>
            <a:r>
              <a:rPr lang="en-US" sz="3000" dirty="0">
                <a:latin typeface="+mn-lt"/>
              </a:rPr>
              <a:t>, </a:t>
            </a:r>
            <a:r>
              <a:rPr lang="en-US" sz="3000" dirty="0" err="1">
                <a:latin typeface="+mn-lt"/>
              </a:rPr>
              <a:t>cấp</a:t>
            </a:r>
            <a:r>
              <a:rPr lang="en-US" sz="3000" dirty="0">
                <a:latin typeface="+mn-lt"/>
              </a:rPr>
              <a:t> </a:t>
            </a:r>
            <a:r>
              <a:rPr lang="en-US" sz="3000" dirty="0" err="1">
                <a:latin typeface="+mn-lt"/>
              </a:rPr>
              <a:t>ủy</a:t>
            </a:r>
            <a:r>
              <a:rPr lang="en-US" sz="3000" dirty="0">
                <a:latin typeface="+mn-lt"/>
              </a:rPr>
              <a:t> </a:t>
            </a:r>
            <a:r>
              <a:rPr lang="en-US" sz="3000" dirty="0" err="1">
                <a:latin typeface="+mn-lt"/>
              </a:rPr>
              <a:t>cấp</a:t>
            </a:r>
            <a:r>
              <a:rPr lang="en-US" sz="3000" dirty="0">
                <a:latin typeface="+mn-lt"/>
              </a:rPr>
              <a:t> </a:t>
            </a:r>
            <a:r>
              <a:rPr lang="en-US" sz="3000" dirty="0" err="1">
                <a:latin typeface="+mn-lt"/>
              </a:rPr>
              <a:t>dưới</a:t>
            </a:r>
            <a:r>
              <a:rPr lang="en-US" sz="3000" dirty="0">
                <a:latin typeface="+mn-lt"/>
              </a:rPr>
              <a:t> </a:t>
            </a:r>
            <a:r>
              <a:rPr lang="en-US" sz="3000" dirty="0" err="1">
                <a:latin typeface="+mn-lt"/>
              </a:rPr>
              <a:t>thảo</a:t>
            </a:r>
            <a:r>
              <a:rPr lang="en-US" sz="3000" dirty="0">
                <a:latin typeface="+mn-lt"/>
              </a:rPr>
              <a:t> </a:t>
            </a:r>
            <a:r>
              <a:rPr lang="en-US" sz="3000" dirty="0" err="1">
                <a:latin typeface="+mn-lt"/>
              </a:rPr>
              <a:t>luận</a:t>
            </a:r>
            <a:r>
              <a:rPr lang="en-US" sz="3000" dirty="0">
                <a:latin typeface="+mn-lt"/>
              </a:rPr>
              <a:t>, </a:t>
            </a:r>
            <a:r>
              <a:rPr lang="en-US" sz="3000" dirty="0" err="1">
                <a:latin typeface="+mn-lt"/>
              </a:rPr>
              <a:t>thống</a:t>
            </a:r>
            <a:r>
              <a:rPr lang="en-US" sz="3000" dirty="0">
                <a:latin typeface="+mn-lt"/>
              </a:rPr>
              <a:t> </a:t>
            </a:r>
            <a:r>
              <a:rPr lang="en-US" sz="3000" dirty="0" err="1">
                <a:latin typeface="+mn-lt"/>
              </a:rPr>
              <a:t>nhất</a:t>
            </a:r>
            <a:r>
              <a:rPr lang="en-US" sz="3000" dirty="0">
                <a:latin typeface="+mn-lt"/>
              </a:rPr>
              <a:t> </a:t>
            </a:r>
            <a:r>
              <a:rPr lang="en-US" sz="3000" dirty="0" err="1">
                <a:latin typeface="+mn-lt"/>
              </a:rPr>
              <a:t>đề</a:t>
            </a:r>
            <a:r>
              <a:rPr lang="en-US" sz="3000" dirty="0">
                <a:latin typeface="+mn-lt"/>
              </a:rPr>
              <a:t> </a:t>
            </a:r>
            <a:r>
              <a:rPr lang="en-US" sz="3000" dirty="0" err="1">
                <a:latin typeface="+mn-lt"/>
              </a:rPr>
              <a:t>nghị</a:t>
            </a:r>
            <a:r>
              <a:rPr lang="en-US" sz="3000" dirty="0">
                <a:latin typeface="+mn-lt"/>
              </a:rPr>
              <a:t> </a:t>
            </a:r>
            <a:r>
              <a:rPr lang="en-US" sz="3000" dirty="0" err="1">
                <a:latin typeface="+mn-lt"/>
              </a:rPr>
              <a:t>cấp</a:t>
            </a:r>
            <a:r>
              <a:rPr lang="en-US" sz="3000" dirty="0">
                <a:latin typeface="+mn-lt"/>
              </a:rPr>
              <a:t> </a:t>
            </a:r>
            <a:r>
              <a:rPr lang="en-US" sz="3000" dirty="0" err="1">
                <a:latin typeface="+mn-lt"/>
              </a:rPr>
              <a:t>ủy</a:t>
            </a:r>
            <a:r>
              <a:rPr lang="en-US" sz="3000" dirty="0">
                <a:latin typeface="+mn-lt"/>
              </a:rPr>
              <a:t> </a:t>
            </a:r>
            <a:r>
              <a:rPr lang="en-US" sz="3000" dirty="0" err="1">
                <a:latin typeface="+mn-lt"/>
              </a:rPr>
              <a:t>cấp</a:t>
            </a:r>
            <a:r>
              <a:rPr lang="en-US" sz="3000" dirty="0">
                <a:latin typeface="+mn-lt"/>
              </a:rPr>
              <a:t> </a:t>
            </a:r>
            <a:r>
              <a:rPr lang="en-US" sz="3000" dirty="0" err="1">
                <a:latin typeface="+mn-lt"/>
              </a:rPr>
              <a:t>trên</a:t>
            </a:r>
            <a:r>
              <a:rPr lang="en-US" sz="3000" dirty="0">
                <a:latin typeface="+mn-lt"/>
              </a:rPr>
              <a:t> </a:t>
            </a:r>
            <a:r>
              <a:rPr lang="en-US" sz="3000" dirty="0" err="1">
                <a:latin typeface="+mn-lt"/>
              </a:rPr>
              <a:t>chỉ</a:t>
            </a:r>
            <a:r>
              <a:rPr lang="en-US" sz="3000" dirty="0">
                <a:latin typeface="+mn-lt"/>
              </a:rPr>
              <a:t> </a:t>
            </a:r>
            <a:r>
              <a:rPr lang="en-US" sz="3000" dirty="0" err="1">
                <a:latin typeface="+mn-lt"/>
              </a:rPr>
              <a:t>định</a:t>
            </a:r>
            <a:r>
              <a:rPr lang="en-US" sz="3000" dirty="0">
                <a:latin typeface="+mn-lt"/>
              </a:rPr>
              <a:t> </a:t>
            </a:r>
            <a:r>
              <a:rPr lang="en-US" sz="3000" dirty="0" err="1">
                <a:latin typeface="+mn-lt"/>
              </a:rPr>
              <a:t>tăng</a:t>
            </a:r>
            <a:r>
              <a:rPr lang="en-US" sz="3000" dirty="0">
                <a:latin typeface="+mn-lt"/>
              </a:rPr>
              <a:t> </a:t>
            </a:r>
            <a:r>
              <a:rPr lang="en-US" sz="3000" dirty="0" err="1">
                <a:latin typeface="+mn-lt"/>
              </a:rPr>
              <a:t>thêm</a:t>
            </a:r>
            <a:r>
              <a:rPr lang="en-US" sz="3000" dirty="0">
                <a:latin typeface="+mn-lt"/>
              </a:rPr>
              <a:t> </a:t>
            </a:r>
            <a:r>
              <a:rPr lang="en-US" sz="3000" dirty="0" err="1">
                <a:latin typeface="+mn-lt"/>
              </a:rPr>
              <a:t>một</a:t>
            </a:r>
            <a:r>
              <a:rPr lang="en-US" sz="3000" dirty="0">
                <a:latin typeface="+mn-lt"/>
              </a:rPr>
              <a:t> </a:t>
            </a:r>
            <a:r>
              <a:rPr lang="en-US" sz="3000" dirty="0" err="1">
                <a:latin typeface="+mn-lt"/>
              </a:rPr>
              <a:t>số</a:t>
            </a:r>
            <a:r>
              <a:rPr lang="en-US" sz="3000" dirty="0">
                <a:latin typeface="+mn-lt"/>
              </a:rPr>
              <a:t> </a:t>
            </a:r>
            <a:r>
              <a:rPr lang="en-US" sz="3000" dirty="0" err="1">
                <a:latin typeface="+mn-lt"/>
              </a:rPr>
              <a:t>cấp</a:t>
            </a:r>
            <a:r>
              <a:rPr lang="en-US" sz="3000" dirty="0">
                <a:latin typeface="+mn-lt"/>
              </a:rPr>
              <a:t> </a:t>
            </a:r>
            <a:r>
              <a:rPr lang="en-US" sz="3000" dirty="0" err="1">
                <a:latin typeface="+mn-lt"/>
              </a:rPr>
              <a:t>ủy</a:t>
            </a:r>
            <a:r>
              <a:rPr lang="en-US" sz="3000" dirty="0">
                <a:latin typeface="+mn-lt"/>
              </a:rPr>
              <a:t> </a:t>
            </a:r>
            <a:r>
              <a:rPr lang="en-US" sz="3000" dirty="0" err="1">
                <a:latin typeface="+mn-lt"/>
              </a:rPr>
              <a:t>viên</a:t>
            </a:r>
            <a:r>
              <a:rPr lang="en-US" sz="3000" dirty="0">
                <a:latin typeface="+mn-lt"/>
              </a:rPr>
              <a:t> </a:t>
            </a:r>
            <a:r>
              <a:rPr lang="en-US" sz="3000" dirty="0" err="1">
                <a:latin typeface="+mn-lt"/>
              </a:rPr>
              <a:t>cấp</a:t>
            </a:r>
            <a:r>
              <a:rPr lang="en-US" sz="3000" dirty="0">
                <a:latin typeface="+mn-lt"/>
              </a:rPr>
              <a:t> </a:t>
            </a:r>
            <a:r>
              <a:rPr lang="en-US" sz="3000" dirty="0" err="1">
                <a:latin typeface="+mn-lt"/>
              </a:rPr>
              <a:t>dưới</a:t>
            </a:r>
            <a:r>
              <a:rPr lang="en-US" sz="3000" dirty="0">
                <a:latin typeface="+mn-lt"/>
              </a:rPr>
              <a:t>. So </a:t>
            </a:r>
            <a:r>
              <a:rPr lang="en-US" sz="3000" dirty="0" err="1">
                <a:latin typeface="+mn-lt"/>
              </a:rPr>
              <a:t>với</a:t>
            </a:r>
            <a:r>
              <a:rPr lang="en-US" sz="3000" dirty="0">
                <a:latin typeface="+mn-lt"/>
              </a:rPr>
              <a:t> </a:t>
            </a:r>
            <a:r>
              <a:rPr lang="en-US" sz="3000" dirty="0" err="1">
                <a:latin typeface="+mn-lt"/>
              </a:rPr>
              <a:t>số</a:t>
            </a:r>
            <a:r>
              <a:rPr lang="en-US" sz="3000" dirty="0">
                <a:latin typeface="+mn-lt"/>
              </a:rPr>
              <a:t> </a:t>
            </a:r>
            <a:r>
              <a:rPr lang="en-US" sz="3000" dirty="0" err="1">
                <a:latin typeface="+mn-lt"/>
              </a:rPr>
              <a:t>lượng</a:t>
            </a:r>
            <a:r>
              <a:rPr lang="en-US" sz="3000" dirty="0">
                <a:latin typeface="+mn-lt"/>
              </a:rPr>
              <a:t> </a:t>
            </a:r>
            <a:r>
              <a:rPr lang="en-US" sz="3000" dirty="0" err="1">
                <a:latin typeface="+mn-lt"/>
              </a:rPr>
              <a:t>cấp</a:t>
            </a:r>
            <a:r>
              <a:rPr lang="en-US" sz="3000" dirty="0">
                <a:latin typeface="+mn-lt"/>
              </a:rPr>
              <a:t> </a:t>
            </a:r>
            <a:r>
              <a:rPr lang="en-US" sz="3000" dirty="0" err="1">
                <a:latin typeface="+mn-lt"/>
              </a:rPr>
              <a:t>uỷ</a:t>
            </a:r>
            <a:r>
              <a:rPr lang="en-US" sz="3000" dirty="0">
                <a:latin typeface="+mn-lt"/>
              </a:rPr>
              <a:t> </a:t>
            </a:r>
            <a:r>
              <a:rPr lang="en-US" sz="3000" dirty="0" err="1">
                <a:latin typeface="+mn-lt"/>
              </a:rPr>
              <a:t>viên</a:t>
            </a:r>
            <a:r>
              <a:rPr lang="en-US" sz="3000" dirty="0">
                <a:latin typeface="+mn-lt"/>
              </a:rPr>
              <a:t> </a:t>
            </a:r>
            <a:r>
              <a:rPr lang="en-US" sz="3000" dirty="0" err="1">
                <a:latin typeface="+mn-lt"/>
              </a:rPr>
              <a:t>mà</a:t>
            </a:r>
            <a:r>
              <a:rPr lang="en-US" sz="3000" dirty="0">
                <a:latin typeface="+mn-lt"/>
              </a:rPr>
              <a:t> </a:t>
            </a:r>
            <a:r>
              <a:rPr lang="en-US" sz="3000" dirty="0" err="1">
                <a:latin typeface="+mn-lt"/>
              </a:rPr>
              <a:t>đại</a:t>
            </a:r>
            <a:r>
              <a:rPr lang="en-US" sz="3000" dirty="0">
                <a:latin typeface="+mn-lt"/>
              </a:rPr>
              <a:t> </a:t>
            </a:r>
            <a:r>
              <a:rPr lang="en-US" sz="3000" dirty="0" err="1">
                <a:latin typeface="+mn-lt"/>
              </a:rPr>
              <a:t>hội</a:t>
            </a:r>
            <a:r>
              <a:rPr lang="en-US" sz="3000" dirty="0">
                <a:latin typeface="+mn-lt"/>
              </a:rPr>
              <a:t> </a:t>
            </a:r>
            <a:r>
              <a:rPr lang="en-US" sz="3000" dirty="0" err="1">
                <a:latin typeface="+mn-lt"/>
              </a:rPr>
              <a:t>đã</a:t>
            </a:r>
            <a:r>
              <a:rPr lang="en-US" sz="3000" dirty="0">
                <a:latin typeface="+mn-lt"/>
              </a:rPr>
              <a:t> </a:t>
            </a:r>
            <a:r>
              <a:rPr lang="en-US" sz="3000" dirty="0" err="1">
                <a:latin typeface="+mn-lt"/>
              </a:rPr>
              <a:t>quyết</a:t>
            </a:r>
            <a:r>
              <a:rPr lang="en-US" sz="3000" dirty="0">
                <a:latin typeface="+mn-lt"/>
              </a:rPr>
              <a:t> </a:t>
            </a:r>
            <a:r>
              <a:rPr lang="en-US" sz="3000" dirty="0" err="1">
                <a:latin typeface="+mn-lt"/>
              </a:rPr>
              <a:t>định</a:t>
            </a:r>
            <a:r>
              <a:rPr lang="en-US" sz="3000" dirty="0">
                <a:latin typeface="+mn-lt"/>
              </a:rPr>
              <a:t>, </a:t>
            </a:r>
            <a:r>
              <a:rPr lang="en-US" sz="3000" dirty="0" err="1">
                <a:latin typeface="+mn-lt"/>
              </a:rPr>
              <a:t>số</a:t>
            </a:r>
            <a:r>
              <a:rPr lang="en-US" sz="3000" dirty="0">
                <a:latin typeface="+mn-lt"/>
              </a:rPr>
              <a:t> </a:t>
            </a:r>
            <a:r>
              <a:rPr lang="en-US" sz="3000" dirty="0" err="1">
                <a:latin typeface="+mn-lt"/>
              </a:rPr>
              <a:t>lượng</a:t>
            </a:r>
            <a:r>
              <a:rPr lang="en-US" sz="3000" dirty="0">
                <a:latin typeface="+mn-lt"/>
              </a:rPr>
              <a:t> </a:t>
            </a:r>
            <a:r>
              <a:rPr lang="en-US" sz="3000" dirty="0" err="1">
                <a:latin typeface="+mn-lt"/>
              </a:rPr>
              <a:t>cấp</a:t>
            </a:r>
            <a:r>
              <a:rPr lang="en-US" sz="3000" dirty="0">
                <a:latin typeface="+mn-lt"/>
              </a:rPr>
              <a:t> </a:t>
            </a:r>
            <a:r>
              <a:rPr lang="en-US" sz="3000" dirty="0" err="1">
                <a:latin typeface="+mn-lt"/>
              </a:rPr>
              <a:t>ủy</a:t>
            </a:r>
            <a:r>
              <a:rPr lang="en-US" sz="3000" dirty="0">
                <a:latin typeface="+mn-lt"/>
              </a:rPr>
              <a:t> </a:t>
            </a:r>
            <a:r>
              <a:rPr lang="en-US" sz="3000" dirty="0" err="1">
                <a:latin typeface="+mn-lt"/>
              </a:rPr>
              <a:t>viên</a:t>
            </a:r>
            <a:r>
              <a:rPr lang="en-US" sz="3000" dirty="0">
                <a:latin typeface="+mn-lt"/>
              </a:rPr>
              <a:t> </a:t>
            </a:r>
            <a:r>
              <a:rPr lang="en-US" sz="3000" dirty="0" err="1">
                <a:latin typeface="+mn-lt"/>
              </a:rPr>
              <a:t>chỉ</a:t>
            </a:r>
            <a:r>
              <a:rPr lang="en-US" sz="3000" dirty="0">
                <a:latin typeface="+mn-lt"/>
              </a:rPr>
              <a:t> </a:t>
            </a:r>
            <a:r>
              <a:rPr lang="en-US" sz="3000" dirty="0" err="1">
                <a:latin typeface="+mn-lt"/>
              </a:rPr>
              <a:t>định</a:t>
            </a:r>
            <a:r>
              <a:rPr lang="en-US" sz="3000" dirty="0">
                <a:latin typeface="+mn-lt"/>
              </a:rPr>
              <a:t> </a:t>
            </a:r>
            <a:r>
              <a:rPr lang="en-US" sz="3000" dirty="0" err="1">
                <a:latin typeface="+mn-lt"/>
              </a:rPr>
              <a:t>tăng</a:t>
            </a:r>
            <a:r>
              <a:rPr lang="en-US" sz="3000" dirty="0">
                <a:latin typeface="+mn-lt"/>
              </a:rPr>
              <a:t> </a:t>
            </a:r>
            <a:r>
              <a:rPr lang="en-US" sz="3000" dirty="0" err="1">
                <a:latin typeface="+mn-lt"/>
              </a:rPr>
              <a:t>thêm</a:t>
            </a:r>
            <a:r>
              <a:rPr lang="en-US" sz="3000" dirty="0">
                <a:latin typeface="+mn-lt"/>
              </a:rPr>
              <a:t> </a:t>
            </a:r>
            <a:r>
              <a:rPr lang="en-US" sz="3000" dirty="0" err="1">
                <a:latin typeface="+mn-lt"/>
              </a:rPr>
              <a:t>không</a:t>
            </a:r>
            <a:r>
              <a:rPr lang="en-US" sz="3000" dirty="0">
                <a:latin typeface="+mn-lt"/>
              </a:rPr>
              <a:t> </a:t>
            </a:r>
            <a:r>
              <a:rPr lang="en-US" sz="3000" dirty="0" err="1">
                <a:latin typeface="+mn-lt"/>
              </a:rPr>
              <a:t>được</a:t>
            </a:r>
            <a:r>
              <a:rPr lang="en-US" sz="3000" dirty="0">
                <a:latin typeface="+mn-lt"/>
              </a:rPr>
              <a:t> </a:t>
            </a:r>
            <a:r>
              <a:rPr lang="en-US" sz="3000" dirty="0" err="1">
                <a:latin typeface="+mn-lt"/>
              </a:rPr>
              <a:t>quá</a:t>
            </a:r>
            <a:r>
              <a:rPr lang="en-US" sz="3000" dirty="0">
                <a:latin typeface="+mn-lt"/>
              </a:rPr>
              <a:t> 10% </a:t>
            </a:r>
            <a:r>
              <a:rPr lang="en-US" sz="3000" dirty="0" err="1">
                <a:latin typeface="+mn-lt"/>
              </a:rPr>
              <a:t>đối</a:t>
            </a:r>
            <a:r>
              <a:rPr lang="en-US" sz="3000" dirty="0">
                <a:latin typeface="+mn-lt"/>
              </a:rPr>
              <a:t> </a:t>
            </a:r>
            <a:r>
              <a:rPr lang="en-US" sz="3000" dirty="0" err="1">
                <a:latin typeface="+mn-lt"/>
              </a:rPr>
              <a:t>với</a:t>
            </a:r>
            <a:r>
              <a:rPr lang="en-US" sz="3000" dirty="0">
                <a:latin typeface="+mn-lt"/>
              </a:rPr>
              <a:t> </a:t>
            </a:r>
            <a:r>
              <a:rPr lang="en-US" sz="3000" dirty="0" err="1">
                <a:latin typeface="+mn-lt"/>
              </a:rPr>
              <a:t>cấp</a:t>
            </a:r>
            <a:r>
              <a:rPr lang="en-US" sz="3000" dirty="0">
                <a:latin typeface="+mn-lt"/>
              </a:rPr>
              <a:t> </a:t>
            </a:r>
            <a:r>
              <a:rPr lang="en-US" sz="3000" dirty="0" err="1">
                <a:latin typeface="+mn-lt"/>
              </a:rPr>
              <a:t>huyện</a:t>
            </a:r>
            <a:r>
              <a:rPr lang="en-US" sz="3000" dirty="0">
                <a:latin typeface="+mn-lt"/>
              </a:rPr>
              <a:t> </a:t>
            </a:r>
            <a:r>
              <a:rPr lang="en-US" sz="3000" dirty="0" err="1">
                <a:latin typeface="+mn-lt"/>
              </a:rPr>
              <a:t>và</a:t>
            </a:r>
            <a:r>
              <a:rPr lang="en-US" sz="3000" dirty="0">
                <a:latin typeface="+mn-lt"/>
              </a:rPr>
              <a:t> </a:t>
            </a:r>
            <a:r>
              <a:rPr lang="en-US" sz="3000" dirty="0" err="1">
                <a:latin typeface="+mn-lt"/>
              </a:rPr>
              <a:t>tương</a:t>
            </a:r>
            <a:r>
              <a:rPr lang="en-US" sz="3000" dirty="0">
                <a:latin typeface="+mn-lt"/>
              </a:rPr>
              <a:t> </a:t>
            </a:r>
            <a:r>
              <a:rPr lang="en-US" sz="3000" dirty="0" err="1">
                <a:latin typeface="+mn-lt"/>
              </a:rPr>
              <a:t>đương</a:t>
            </a:r>
            <a:r>
              <a:rPr lang="en-US" sz="3000" dirty="0">
                <a:latin typeface="+mn-lt"/>
              </a:rPr>
              <a:t> </a:t>
            </a:r>
            <a:r>
              <a:rPr lang="en-US" sz="3000" dirty="0" err="1">
                <a:latin typeface="+mn-lt"/>
              </a:rPr>
              <a:t>trở</a:t>
            </a:r>
            <a:r>
              <a:rPr lang="en-US" sz="3000" dirty="0">
                <a:latin typeface="+mn-lt"/>
              </a:rPr>
              <a:t> </a:t>
            </a:r>
            <a:r>
              <a:rPr lang="en-US" sz="3000" dirty="0" err="1">
                <a:latin typeface="+mn-lt"/>
              </a:rPr>
              <a:t>lên</a:t>
            </a:r>
            <a:r>
              <a:rPr lang="en-US" sz="3000" dirty="0">
                <a:latin typeface="+mn-lt"/>
              </a:rPr>
              <a:t>, </a:t>
            </a:r>
            <a:r>
              <a:rPr lang="en-US" sz="3000" dirty="0" err="1">
                <a:latin typeface="+mn-lt"/>
              </a:rPr>
              <a:t>không</a:t>
            </a:r>
            <a:r>
              <a:rPr lang="en-US" sz="3000" dirty="0">
                <a:latin typeface="+mn-lt"/>
              </a:rPr>
              <a:t> </a:t>
            </a:r>
            <a:r>
              <a:rPr lang="en-US" sz="3000" dirty="0" err="1">
                <a:latin typeface="+mn-lt"/>
              </a:rPr>
              <a:t>quá</a:t>
            </a:r>
            <a:r>
              <a:rPr lang="en-US" sz="3000" dirty="0">
                <a:latin typeface="+mn-lt"/>
              </a:rPr>
              <a:t> 20% </a:t>
            </a:r>
            <a:r>
              <a:rPr lang="en-US" sz="3000" dirty="0" err="1">
                <a:latin typeface="+mn-lt"/>
              </a:rPr>
              <a:t>đối</a:t>
            </a:r>
            <a:r>
              <a:rPr lang="en-US" sz="3000" dirty="0">
                <a:latin typeface="+mn-lt"/>
              </a:rPr>
              <a:t> </a:t>
            </a:r>
            <a:r>
              <a:rPr lang="en-US" sz="3000" dirty="0" err="1">
                <a:latin typeface="+mn-lt"/>
              </a:rPr>
              <a:t>với</a:t>
            </a:r>
            <a:r>
              <a:rPr lang="en-US" sz="3000" dirty="0">
                <a:latin typeface="+mn-lt"/>
              </a:rPr>
              <a:t> </a:t>
            </a:r>
            <a:r>
              <a:rPr lang="en-US" sz="3000" dirty="0" err="1">
                <a:latin typeface="+mn-lt"/>
              </a:rPr>
              <a:t>cấp</a:t>
            </a:r>
            <a:r>
              <a:rPr lang="en-US" sz="3000" dirty="0">
                <a:latin typeface="+mn-lt"/>
              </a:rPr>
              <a:t> </a:t>
            </a:r>
            <a:r>
              <a:rPr lang="en-US" sz="3000" dirty="0" err="1">
                <a:latin typeface="+mn-lt"/>
              </a:rPr>
              <a:t>cơ</a:t>
            </a:r>
            <a:r>
              <a:rPr lang="en-US" sz="3000" dirty="0">
                <a:latin typeface="+mn-lt"/>
              </a:rPr>
              <a:t> </a:t>
            </a:r>
            <a:r>
              <a:rPr lang="en-US" sz="3000" dirty="0" err="1">
                <a:latin typeface="+mn-lt"/>
              </a:rPr>
              <a:t>sở</a:t>
            </a:r>
            <a:r>
              <a:rPr lang="en-US" sz="3000" dirty="0">
                <a:latin typeface="+mn-lt"/>
              </a:rPr>
              <a:t>. </a:t>
            </a:r>
            <a:r>
              <a:rPr lang="en-US" sz="3000" dirty="0" err="1">
                <a:latin typeface="+mn-lt"/>
              </a:rPr>
              <a:t>Các</a:t>
            </a:r>
            <a:r>
              <a:rPr lang="en-US" sz="3000" dirty="0">
                <a:latin typeface="+mn-lt"/>
              </a:rPr>
              <a:t> </a:t>
            </a:r>
            <a:r>
              <a:rPr lang="en-US" sz="3000" dirty="0" err="1">
                <a:latin typeface="+mn-lt"/>
              </a:rPr>
              <a:t>trường</a:t>
            </a:r>
            <a:r>
              <a:rPr lang="en-US" sz="3000" dirty="0">
                <a:latin typeface="+mn-lt"/>
              </a:rPr>
              <a:t> </a:t>
            </a:r>
            <a:r>
              <a:rPr lang="en-US" sz="3000" dirty="0" err="1">
                <a:latin typeface="+mn-lt"/>
              </a:rPr>
              <a:t>hợp</a:t>
            </a:r>
            <a:r>
              <a:rPr lang="en-US" sz="3000" dirty="0">
                <a:latin typeface="+mn-lt"/>
              </a:rPr>
              <a:t> </a:t>
            </a:r>
            <a:r>
              <a:rPr lang="en-US" sz="3000" dirty="0" err="1">
                <a:latin typeface="+mn-lt"/>
              </a:rPr>
              <a:t>cụ</a:t>
            </a:r>
            <a:r>
              <a:rPr lang="en-US" sz="3000" dirty="0">
                <a:latin typeface="+mn-lt"/>
              </a:rPr>
              <a:t> </a:t>
            </a:r>
            <a:r>
              <a:rPr lang="en-US" sz="3000" dirty="0" err="1">
                <a:latin typeface="+mn-lt"/>
              </a:rPr>
              <a:t>thể</a:t>
            </a:r>
            <a:r>
              <a:rPr lang="en-US" sz="3000" dirty="0">
                <a:latin typeface="+mn-lt"/>
              </a:rPr>
              <a:t> </a:t>
            </a:r>
            <a:r>
              <a:rPr lang="en-US" sz="3000" dirty="0" err="1">
                <a:latin typeface="+mn-lt"/>
              </a:rPr>
              <a:t>khác</a:t>
            </a:r>
            <a:r>
              <a:rPr lang="en-US" sz="3000" dirty="0">
                <a:latin typeface="+mn-lt"/>
              </a:rPr>
              <a:t> </a:t>
            </a:r>
            <a:r>
              <a:rPr lang="en-US" sz="3000" dirty="0" err="1">
                <a:latin typeface="+mn-lt"/>
              </a:rPr>
              <a:t>giao</a:t>
            </a:r>
            <a:r>
              <a:rPr lang="en-US" sz="3000" dirty="0">
                <a:latin typeface="+mn-lt"/>
              </a:rPr>
              <a:t> Ban </a:t>
            </a:r>
            <a:r>
              <a:rPr lang="en-US" sz="3000" dirty="0" err="1">
                <a:latin typeface="+mn-lt"/>
              </a:rPr>
              <a:t>Tổ</a:t>
            </a:r>
            <a:r>
              <a:rPr lang="en-US" sz="3000" dirty="0">
                <a:latin typeface="+mn-lt"/>
              </a:rPr>
              <a:t> </a:t>
            </a:r>
            <a:r>
              <a:rPr lang="en-US" sz="3000" dirty="0" err="1">
                <a:latin typeface="+mn-lt"/>
              </a:rPr>
              <a:t>chức</a:t>
            </a:r>
            <a:r>
              <a:rPr lang="en-US" sz="3000" dirty="0">
                <a:latin typeface="+mn-lt"/>
              </a:rPr>
              <a:t> </a:t>
            </a:r>
            <a:r>
              <a:rPr lang="en-US" sz="3000" dirty="0" err="1">
                <a:latin typeface="+mn-lt"/>
              </a:rPr>
              <a:t>Trung</a:t>
            </a:r>
            <a:r>
              <a:rPr lang="en-US" sz="3000" dirty="0">
                <a:latin typeface="+mn-lt"/>
              </a:rPr>
              <a:t> </a:t>
            </a:r>
            <a:r>
              <a:rPr lang="en-US" sz="3000" dirty="0" err="1">
                <a:latin typeface="+mn-lt"/>
              </a:rPr>
              <a:t>ương</a:t>
            </a:r>
            <a:r>
              <a:rPr lang="en-US" sz="3000" dirty="0">
                <a:latin typeface="+mn-lt"/>
              </a:rPr>
              <a:t> </a:t>
            </a:r>
            <a:r>
              <a:rPr lang="en-US" sz="3000" dirty="0" err="1">
                <a:latin typeface="+mn-lt"/>
              </a:rPr>
              <a:t>hướng</a:t>
            </a:r>
            <a:r>
              <a:rPr lang="en-US" sz="3000" dirty="0">
                <a:latin typeface="+mn-lt"/>
              </a:rPr>
              <a:t> </a:t>
            </a:r>
            <a:r>
              <a:rPr lang="en-US" sz="3000" dirty="0" err="1">
                <a:latin typeface="+mn-lt"/>
              </a:rPr>
              <a:t>dẫn</a:t>
            </a:r>
            <a:r>
              <a:rPr lang="en-US" sz="3000" dirty="0">
                <a:latin typeface="+mn-lt"/>
              </a:rPr>
              <a:t>.</a:t>
            </a:r>
          </a:p>
          <a:p>
            <a:pPr algn="just"/>
            <a:r>
              <a:rPr lang="en-US" sz="3000" dirty="0">
                <a:latin typeface="+mn-lt"/>
              </a:rPr>
              <a:t>	- </a:t>
            </a:r>
            <a:r>
              <a:rPr lang="en-US" sz="3000" dirty="0" err="1">
                <a:latin typeface="+mn-lt"/>
              </a:rPr>
              <a:t>Việc</a:t>
            </a:r>
            <a:r>
              <a:rPr lang="en-US" sz="3000" dirty="0">
                <a:latin typeface="+mn-lt"/>
              </a:rPr>
              <a:t> </a:t>
            </a:r>
            <a:r>
              <a:rPr lang="en-US" sz="3000" dirty="0" err="1">
                <a:latin typeface="+mn-lt"/>
              </a:rPr>
              <a:t>thôi</a:t>
            </a:r>
            <a:r>
              <a:rPr lang="en-US" sz="3000" dirty="0">
                <a:latin typeface="+mn-lt"/>
              </a:rPr>
              <a:t> </a:t>
            </a:r>
            <a:r>
              <a:rPr lang="en-US" sz="3000" dirty="0" err="1">
                <a:latin typeface="+mn-lt"/>
              </a:rPr>
              <a:t>tham</a:t>
            </a:r>
            <a:r>
              <a:rPr lang="en-US" sz="3000" dirty="0">
                <a:latin typeface="+mn-lt"/>
              </a:rPr>
              <a:t> </a:t>
            </a:r>
            <a:r>
              <a:rPr lang="en-US" sz="3000" dirty="0" err="1">
                <a:latin typeface="+mn-lt"/>
              </a:rPr>
              <a:t>gia</a:t>
            </a:r>
            <a:r>
              <a:rPr lang="en-US" sz="3000" dirty="0">
                <a:latin typeface="+mn-lt"/>
              </a:rPr>
              <a:t> </a:t>
            </a:r>
            <a:r>
              <a:rPr lang="en-US" sz="3000" dirty="0" err="1">
                <a:latin typeface="+mn-lt"/>
              </a:rPr>
              <a:t>cấp</a:t>
            </a:r>
            <a:r>
              <a:rPr lang="en-US" sz="3000" dirty="0">
                <a:latin typeface="+mn-lt"/>
              </a:rPr>
              <a:t> </a:t>
            </a:r>
            <a:r>
              <a:rPr lang="en-US" sz="3000" dirty="0" err="1">
                <a:latin typeface="+mn-lt"/>
              </a:rPr>
              <a:t>ủy</a:t>
            </a:r>
            <a:r>
              <a:rPr lang="en-US" sz="3000" dirty="0">
                <a:latin typeface="+mn-lt"/>
              </a:rPr>
              <a:t> </a:t>
            </a:r>
            <a:r>
              <a:rPr lang="en-US" sz="3000" dirty="0" err="1">
                <a:latin typeface="+mn-lt"/>
              </a:rPr>
              <a:t>của</a:t>
            </a:r>
            <a:r>
              <a:rPr lang="en-US" sz="3000" dirty="0">
                <a:latin typeface="+mn-lt"/>
              </a:rPr>
              <a:t> </a:t>
            </a:r>
            <a:r>
              <a:rPr lang="en-US" sz="3000" dirty="0" err="1">
                <a:latin typeface="+mn-lt"/>
              </a:rPr>
              <a:t>các</a:t>
            </a:r>
            <a:r>
              <a:rPr lang="en-US" sz="3000" dirty="0">
                <a:latin typeface="+mn-lt"/>
              </a:rPr>
              <a:t> </a:t>
            </a:r>
            <a:r>
              <a:rPr lang="en-US" sz="3000" dirty="0" err="1">
                <a:latin typeface="+mn-lt"/>
              </a:rPr>
              <a:t>đồng</a:t>
            </a:r>
            <a:r>
              <a:rPr lang="en-US" sz="3000" dirty="0">
                <a:latin typeface="+mn-lt"/>
              </a:rPr>
              <a:t> </a:t>
            </a:r>
            <a:r>
              <a:rPr lang="en-US" sz="3000" dirty="0" err="1">
                <a:latin typeface="+mn-lt"/>
              </a:rPr>
              <a:t>chí</a:t>
            </a:r>
            <a:r>
              <a:rPr lang="en-US" sz="3000" dirty="0">
                <a:latin typeface="+mn-lt"/>
              </a:rPr>
              <a:t> </a:t>
            </a:r>
            <a:r>
              <a:rPr lang="en-US" sz="3000" dirty="0" err="1">
                <a:latin typeface="+mn-lt"/>
              </a:rPr>
              <a:t>cấp</a:t>
            </a:r>
            <a:r>
              <a:rPr lang="en-US" sz="3000" dirty="0">
                <a:latin typeface="+mn-lt"/>
              </a:rPr>
              <a:t> </a:t>
            </a:r>
            <a:r>
              <a:rPr lang="en-US" sz="3000" dirty="0" err="1">
                <a:latin typeface="+mn-lt"/>
              </a:rPr>
              <a:t>ủy</a:t>
            </a:r>
            <a:r>
              <a:rPr lang="en-US" sz="3000" dirty="0">
                <a:latin typeface="+mn-lt"/>
              </a:rPr>
              <a:t> </a:t>
            </a:r>
            <a:r>
              <a:rPr lang="en-US" sz="3000" dirty="0" err="1">
                <a:latin typeface="+mn-lt"/>
              </a:rPr>
              <a:t>viên</a:t>
            </a:r>
            <a:r>
              <a:rPr lang="en-US" sz="3000" dirty="0">
                <a:latin typeface="+mn-lt"/>
              </a:rPr>
              <a:t> </a:t>
            </a:r>
            <a:r>
              <a:rPr lang="en-US" sz="3000" dirty="0" err="1">
                <a:latin typeface="+mn-lt"/>
              </a:rPr>
              <a:t>khi</a:t>
            </a:r>
            <a:r>
              <a:rPr lang="en-US" sz="3000" dirty="0">
                <a:latin typeface="+mn-lt"/>
              </a:rPr>
              <a:t> </a:t>
            </a:r>
            <a:r>
              <a:rPr lang="en-US" sz="3000" dirty="0" err="1">
                <a:latin typeface="+mn-lt"/>
              </a:rPr>
              <a:t>có</a:t>
            </a:r>
            <a:r>
              <a:rPr lang="en-US" sz="3000" dirty="0">
                <a:latin typeface="+mn-lt"/>
              </a:rPr>
              <a:t> </a:t>
            </a:r>
            <a:r>
              <a:rPr lang="en-US" sz="3000" dirty="0" err="1">
                <a:latin typeface="+mn-lt"/>
              </a:rPr>
              <a:t>quyết</a:t>
            </a:r>
            <a:r>
              <a:rPr lang="en-US" sz="3000" dirty="0">
                <a:latin typeface="+mn-lt"/>
              </a:rPr>
              <a:t> </a:t>
            </a:r>
            <a:r>
              <a:rPr lang="en-US" sz="3000" dirty="0" err="1">
                <a:latin typeface="+mn-lt"/>
              </a:rPr>
              <a:t>định</a:t>
            </a:r>
            <a:r>
              <a:rPr lang="en-US" sz="3000" dirty="0">
                <a:latin typeface="+mn-lt"/>
              </a:rPr>
              <a:t> </a:t>
            </a:r>
            <a:r>
              <a:rPr lang="en-US" sz="3000" dirty="0" err="1">
                <a:latin typeface="+mn-lt"/>
              </a:rPr>
              <a:t>nghỉ</a:t>
            </a:r>
            <a:r>
              <a:rPr lang="en-US" sz="3000" dirty="0">
                <a:latin typeface="+mn-lt"/>
              </a:rPr>
              <a:t> </a:t>
            </a:r>
            <a:r>
              <a:rPr lang="en-US" sz="3000" dirty="0" err="1">
                <a:latin typeface="+mn-lt"/>
              </a:rPr>
              <a:t>hưu</a:t>
            </a:r>
            <a:r>
              <a:rPr lang="en-US" sz="3000" dirty="0">
                <a:latin typeface="+mn-lt"/>
              </a:rPr>
              <a:t> </a:t>
            </a:r>
            <a:r>
              <a:rPr lang="en-US" sz="3000" dirty="0" err="1">
                <a:latin typeface="+mn-lt"/>
              </a:rPr>
              <a:t>hoặc</a:t>
            </a:r>
            <a:r>
              <a:rPr lang="en-US" sz="3000" dirty="0">
                <a:latin typeface="+mn-lt"/>
              </a:rPr>
              <a:t> </a:t>
            </a:r>
            <a:r>
              <a:rPr lang="en-US" sz="3000" dirty="0" err="1">
                <a:latin typeface="+mn-lt"/>
              </a:rPr>
              <a:t>chuyển</a:t>
            </a:r>
            <a:r>
              <a:rPr lang="en-US" sz="3000" dirty="0">
                <a:latin typeface="+mn-lt"/>
              </a:rPr>
              <a:t> </a:t>
            </a:r>
            <a:r>
              <a:rPr lang="en-US" sz="3000" dirty="0" err="1">
                <a:latin typeface="+mn-lt"/>
              </a:rPr>
              <a:t>công</a:t>
            </a:r>
            <a:r>
              <a:rPr lang="en-US" sz="3000" dirty="0">
                <a:latin typeface="+mn-lt"/>
              </a:rPr>
              <a:t> </a:t>
            </a:r>
            <a:r>
              <a:rPr lang="en-US" sz="3000" dirty="0" err="1">
                <a:latin typeface="+mn-lt"/>
              </a:rPr>
              <a:t>tác</a:t>
            </a:r>
            <a:r>
              <a:rPr lang="en-US" sz="3000" dirty="0">
                <a:latin typeface="+mn-lt"/>
              </a:rPr>
              <a:t>.</a:t>
            </a:r>
          </a:p>
        </p:txBody>
      </p:sp>
    </p:spTree>
    <p:extLst>
      <p:ext uri="{BB962C8B-B14F-4D97-AF65-F5344CB8AC3E}">
        <p14:creationId xmlns:p14="http://schemas.microsoft.com/office/powerpoint/2010/main" val="386999023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395" y="764024"/>
            <a:ext cx="11658600" cy="6093976"/>
          </a:xfrm>
          <a:prstGeom prst="rect">
            <a:avLst/>
          </a:prstGeom>
        </p:spPr>
        <p:txBody>
          <a:bodyPr wrap="square">
            <a:spAutoFit/>
          </a:bodyPr>
          <a:lstStyle/>
          <a:p>
            <a:pPr algn="just"/>
            <a:r>
              <a:rPr lang="en-US" sz="2600" dirty="0">
                <a:latin typeface="+mn-lt"/>
              </a:rPr>
              <a:t>	+ </a:t>
            </a:r>
            <a:r>
              <a:rPr lang="en-US" sz="2600" dirty="0" err="1">
                <a:latin typeface="+mn-lt"/>
              </a:rPr>
              <a:t>Cấp</a:t>
            </a:r>
            <a:r>
              <a:rPr lang="en-US" sz="2600" dirty="0">
                <a:latin typeface="+mn-lt"/>
              </a:rPr>
              <a:t> </a:t>
            </a:r>
            <a:r>
              <a:rPr lang="en-US" sz="2600" dirty="0" err="1">
                <a:latin typeface="+mn-lt"/>
              </a:rPr>
              <a:t>ủy</a:t>
            </a:r>
            <a:r>
              <a:rPr lang="en-US" sz="2600" dirty="0">
                <a:latin typeface="+mn-lt"/>
              </a:rPr>
              <a:t> </a:t>
            </a:r>
            <a:r>
              <a:rPr lang="en-US" sz="2600" dirty="0" err="1">
                <a:latin typeface="+mn-lt"/>
              </a:rPr>
              <a:t>viên</a:t>
            </a:r>
            <a:r>
              <a:rPr lang="en-US" sz="2600" dirty="0">
                <a:latin typeface="+mn-lt"/>
              </a:rPr>
              <a:t>, </a:t>
            </a:r>
            <a:r>
              <a:rPr lang="en-US" sz="2600" dirty="0" err="1">
                <a:latin typeface="+mn-lt"/>
              </a:rPr>
              <a:t>khi</a:t>
            </a:r>
            <a:r>
              <a:rPr lang="en-US" sz="2600" dirty="0">
                <a:latin typeface="+mn-lt"/>
              </a:rPr>
              <a:t> </a:t>
            </a:r>
            <a:r>
              <a:rPr lang="en-US" sz="2600" dirty="0" err="1">
                <a:latin typeface="+mn-lt"/>
              </a:rPr>
              <a:t>có</a:t>
            </a:r>
            <a:r>
              <a:rPr lang="en-US" sz="2600" dirty="0">
                <a:latin typeface="+mn-lt"/>
              </a:rPr>
              <a:t> </a:t>
            </a:r>
            <a:r>
              <a:rPr lang="en-US" sz="2600" dirty="0" err="1">
                <a:latin typeface="+mn-lt"/>
              </a:rPr>
              <a:t>quyết</a:t>
            </a:r>
            <a:r>
              <a:rPr lang="en-US" sz="2600" dirty="0">
                <a:latin typeface="+mn-lt"/>
              </a:rPr>
              <a:t> </a:t>
            </a:r>
            <a:r>
              <a:rPr lang="en-US" sz="2600" dirty="0" err="1">
                <a:latin typeface="+mn-lt"/>
              </a:rPr>
              <a:t>định</a:t>
            </a:r>
            <a:r>
              <a:rPr lang="en-US" sz="2600" dirty="0">
                <a:latin typeface="+mn-lt"/>
              </a:rPr>
              <a:t> </a:t>
            </a:r>
            <a:r>
              <a:rPr lang="en-US" sz="2600" dirty="0" err="1">
                <a:latin typeface="+mn-lt"/>
              </a:rPr>
              <a:t>nghỉ</a:t>
            </a:r>
            <a:r>
              <a:rPr lang="en-US" sz="2600" dirty="0">
                <a:latin typeface="+mn-lt"/>
              </a:rPr>
              <a:t> </a:t>
            </a:r>
            <a:r>
              <a:rPr lang="en-US" sz="2600" dirty="0" err="1">
                <a:latin typeface="+mn-lt"/>
              </a:rPr>
              <a:t>hưu</a:t>
            </a:r>
            <a:r>
              <a:rPr lang="en-US" sz="2600" dirty="0">
                <a:latin typeface="+mn-lt"/>
              </a:rPr>
              <a:t> </a:t>
            </a:r>
            <a:r>
              <a:rPr lang="en-US" sz="2600" dirty="0" err="1">
                <a:latin typeface="+mn-lt"/>
              </a:rPr>
              <a:t>thì</a:t>
            </a:r>
            <a:r>
              <a:rPr lang="en-US" sz="2600" dirty="0">
                <a:latin typeface="+mn-lt"/>
              </a:rPr>
              <a:t> </a:t>
            </a:r>
            <a:r>
              <a:rPr lang="en-US" sz="2600" dirty="0" err="1">
                <a:latin typeface="+mn-lt"/>
              </a:rPr>
              <a:t>thôi</a:t>
            </a:r>
            <a:r>
              <a:rPr lang="en-US" sz="2600" dirty="0">
                <a:latin typeface="+mn-lt"/>
              </a:rPr>
              <a:t> </a:t>
            </a:r>
            <a:r>
              <a:rPr lang="en-US" sz="2600" dirty="0" err="1">
                <a:latin typeface="+mn-lt"/>
              </a:rPr>
              <a:t>tham</a:t>
            </a:r>
            <a:r>
              <a:rPr lang="en-US" sz="2600" dirty="0">
                <a:latin typeface="+mn-lt"/>
              </a:rPr>
              <a:t> </a:t>
            </a:r>
            <a:r>
              <a:rPr lang="en-US" sz="2600" dirty="0" err="1">
                <a:latin typeface="+mn-lt"/>
              </a:rPr>
              <a:t>gia</a:t>
            </a:r>
            <a:r>
              <a:rPr lang="en-US" sz="2600" dirty="0">
                <a:latin typeface="+mn-lt"/>
              </a:rPr>
              <a:t> </a:t>
            </a:r>
            <a:r>
              <a:rPr lang="en-US" sz="2600" dirty="0" err="1">
                <a:latin typeface="+mn-lt"/>
              </a:rPr>
              <a:t>cấp</a:t>
            </a:r>
            <a:r>
              <a:rPr lang="en-US" sz="2600" dirty="0">
                <a:latin typeface="+mn-lt"/>
              </a:rPr>
              <a:t> </a:t>
            </a:r>
            <a:r>
              <a:rPr lang="en-US" sz="2600" dirty="0" err="1">
                <a:latin typeface="+mn-lt"/>
              </a:rPr>
              <a:t>ủy</a:t>
            </a:r>
            <a:r>
              <a:rPr lang="en-US" sz="2600" dirty="0">
                <a:latin typeface="+mn-lt"/>
              </a:rPr>
              <a:t> </a:t>
            </a:r>
            <a:r>
              <a:rPr lang="en-US" sz="2600" dirty="0" err="1">
                <a:latin typeface="+mn-lt"/>
              </a:rPr>
              <a:t>đương</a:t>
            </a:r>
            <a:r>
              <a:rPr lang="en-US" sz="2600" dirty="0">
                <a:latin typeface="+mn-lt"/>
              </a:rPr>
              <a:t> </a:t>
            </a:r>
            <a:r>
              <a:rPr lang="en-US" sz="2600" dirty="0" err="1">
                <a:latin typeface="+mn-lt"/>
              </a:rPr>
              <a:t>nhiệm</a:t>
            </a:r>
            <a:r>
              <a:rPr lang="en-US" sz="2600" dirty="0">
                <a:latin typeface="+mn-lt"/>
              </a:rPr>
              <a:t> </a:t>
            </a:r>
            <a:r>
              <a:rPr lang="en-US" sz="2600" dirty="0" err="1">
                <a:latin typeface="+mn-lt"/>
              </a:rPr>
              <a:t>từ</a:t>
            </a:r>
            <a:r>
              <a:rPr lang="en-US" sz="2600" dirty="0">
                <a:latin typeface="+mn-lt"/>
              </a:rPr>
              <a:t> </a:t>
            </a:r>
            <a:r>
              <a:rPr lang="en-US" sz="2600" dirty="0" err="1">
                <a:latin typeface="+mn-lt"/>
              </a:rPr>
              <a:t>thời</a:t>
            </a:r>
            <a:r>
              <a:rPr lang="en-US" sz="2600" dirty="0">
                <a:latin typeface="+mn-lt"/>
              </a:rPr>
              <a:t> </a:t>
            </a:r>
            <a:r>
              <a:rPr lang="en-US" sz="2600" dirty="0" err="1">
                <a:latin typeface="+mn-lt"/>
              </a:rPr>
              <a:t>điểm</a:t>
            </a:r>
            <a:r>
              <a:rPr lang="en-US" sz="2600" dirty="0">
                <a:latin typeface="+mn-lt"/>
              </a:rPr>
              <a:t> </a:t>
            </a:r>
            <a:r>
              <a:rPr lang="en-US" sz="2600" dirty="0" err="1">
                <a:latin typeface="+mn-lt"/>
              </a:rPr>
              <a:t>tính</a:t>
            </a:r>
            <a:r>
              <a:rPr lang="en-US" sz="2600" dirty="0">
                <a:latin typeface="+mn-lt"/>
              </a:rPr>
              <a:t> </a:t>
            </a:r>
            <a:r>
              <a:rPr lang="en-US" sz="2600" dirty="0" err="1">
                <a:latin typeface="+mn-lt"/>
              </a:rPr>
              <a:t>theo</a:t>
            </a:r>
            <a:r>
              <a:rPr lang="en-US" sz="2600" dirty="0">
                <a:latin typeface="+mn-lt"/>
              </a:rPr>
              <a:t> </a:t>
            </a:r>
            <a:r>
              <a:rPr lang="en-US" sz="2600" dirty="0" err="1">
                <a:latin typeface="+mn-lt"/>
              </a:rPr>
              <a:t>ngày</a:t>
            </a:r>
            <a:r>
              <a:rPr lang="en-US" sz="2600" dirty="0">
                <a:latin typeface="+mn-lt"/>
              </a:rPr>
              <a:t> </a:t>
            </a:r>
            <a:r>
              <a:rPr lang="en-US" sz="2600" dirty="0" err="1">
                <a:latin typeface="+mn-lt"/>
              </a:rPr>
              <a:t>nghỉ</a:t>
            </a:r>
            <a:r>
              <a:rPr lang="en-US" sz="2600" dirty="0">
                <a:latin typeface="+mn-lt"/>
              </a:rPr>
              <a:t> </a:t>
            </a:r>
            <a:r>
              <a:rPr lang="en-US" sz="2600" dirty="0" err="1">
                <a:latin typeface="+mn-lt"/>
              </a:rPr>
              <a:t>hưu</a:t>
            </a:r>
            <a:r>
              <a:rPr lang="en-US" sz="2600" dirty="0">
                <a:latin typeface="+mn-lt"/>
              </a:rPr>
              <a:t> </a:t>
            </a:r>
            <a:r>
              <a:rPr lang="en-US" sz="2600" dirty="0" err="1">
                <a:latin typeface="+mn-lt"/>
              </a:rPr>
              <a:t>để</a:t>
            </a:r>
            <a:r>
              <a:rPr lang="en-US" sz="2600" dirty="0">
                <a:latin typeface="+mn-lt"/>
              </a:rPr>
              <a:t> </a:t>
            </a:r>
            <a:r>
              <a:rPr lang="en-US" sz="2600" dirty="0" err="1">
                <a:latin typeface="+mn-lt"/>
              </a:rPr>
              <a:t>hưởng</a:t>
            </a:r>
            <a:r>
              <a:rPr lang="en-US" sz="2600" dirty="0">
                <a:latin typeface="+mn-lt"/>
              </a:rPr>
              <a:t> </a:t>
            </a:r>
            <a:r>
              <a:rPr lang="en-US" sz="2600" dirty="0" err="1">
                <a:latin typeface="+mn-lt"/>
              </a:rPr>
              <a:t>chế</a:t>
            </a:r>
            <a:r>
              <a:rPr lang="en-US" sz="2600" dirty="0">
                <a:latin typeface="+mn-lt"/>
              </a:rPr>
              <a:t> </a:t>
            </a:r>
            <a:r>
              <a:rPr lang="en-US" sz="2600" dirty="0" err="1">
                <a:latin typeface="+mn-lt"/>
              </a:rPr>
              <a:t>độ</a:t>
            </a:r>
            <a:r>
              <a:rPr lang="en-US" sz="2600" dirty="0">
                <a:latin typeface="+mn-lt"/>
              </a:rPr>
              <a:t> </a:t>
            </a:r>
            <a:r>
              <a:rPr lang="en-US" sz="2600" dirty="0" err="1">
                <a:latin typeface="+mn-lt"/>
              </a:rPr>
              <a:t>bảo</a:t>
            </a:r>
            <a:r>
              <a:rPr lang="en-US" sz="2600" dirty="0">
                <a:latin typeface="+mn-lt"/>
              </a:rPr>
              <a:t> </a:t>
            </a:r>
            <a:r>
              <a:rPr lang="en-US" sz="2600" dirty="0" err="1">
                <a:latin typeface="+mn-lt"/>
              </a:rPr>
              <a:t>hiểm</a:t>
            </a:r>
            <a:r>
              <a:rPr lang="en-US" sz="2600" dirty="0">
                <a:latin typeface="+mn-lt"/>
              </a:rPr>
              <a:t> </a:t>
            </a:r>
            <a:r>
              <a:rPr lang="en-US" sz="2600" dirty="0" err="1">
                <a:latin typeface="+mn-lt"/>
              </a:rPr>
              <a:t>xã</a:t>
            </a:r>
            <a:r>
              <a:rPr lang="en-US" sz="2600" dirty="0">
                <a:latin typeface="+mn-lt"/>
              </a:rPr>
              <a:t> </a:t>
            </a:r>
            <a:r>
              <a:rPr lang="en-US" sz="2600" dirty="0" err="1">
                <a:latin typeface="+mn-lt"/>
              </a:rPr>
              <a:t>hội</a:t>
            </a:r>
            <a:r>
              <a:rPr lang="en-US" sz="2600" dirty="0">
                <a:latin typeface="+mn-lt"/>
              </a:rPr>
              <a:t> </a:t>
            </a:r>
            <a:r>
              <a:rPr lang="en-US" sz="2600" dirty="0" err="1">
                <a:latin typeface="+mn-lt"/>
              </a:rPr>
              <a:t>đã</a:t>
            </a:r>
            <a:r>
              <a:rPr lang="en-US" sz="2600" dirty="0">
                <a:latin typeface="+mn-lt"/>
              </a:rPr>
              <a:t> </a:t>
            </a:r>
            <a:r>
              <a:rPr lang="en-US" sz="2600" dirty="0" err="1">
                <a:latin typeface="+mn-lt"/>
              </a:rPr>
              <a:t>được</a:t>
            </a:r>
            <a:r>
              <a:rPr lang="en-US" sz="2600" dirty="0">
                <a:latin typeface="+mn-lt"/>
              </a:rPr>
              <a:t> </a:t>
            </a:r>
            <a:r>
              <a:rPr lang="en-US" sz="2600" dirty="0" err="1">
                <a:latin typeface="+mn-lt"/>
              </a:rPr>
              <a:t>ghi</a:t>
            </a:r>
            <a:r>
              <a:rPr lang="en-US" sz="2600" dirty="0">
                <a:latin typeface="+mn-lt"/>
              </a:rPr>
              <a:t> </a:t>
            </a:r>
            <a:r>
              <a:rPr lang="en-US" sz="2600" dirty="0" err="1">
                <a:latin typeface="+mn-lt"/>
              </a:rPr>
              <a:t>trong</a:t>
            </a:r>
            <a:r>
              <a:rPr lang="en-US" sz="2600" dirty="0">
                <a:latin typeface="+mn-lt"/>
              </a:rPr>
              <a:t> </a:t>
            </a:r>
            <a:r>
              <a:rPr lang="en-US" sz="2600" dirty="0" err="1">
                <a:latin typeface="+mn-lt"/>
              </a:rPr>
              <a:t>thông</a:t>
            </a:r>
            <a:r>
              <a:rPr lang="en-US" sz="2600" dirty="0">
                <a:latin typeface="+mn-lt"/>
              </a:rPr>
              <a:t> </a:t>
            </a:r>
            <a:r>
              <a:rPr lang="en-US" sz="2600" dirty="0" err="1">
                <a:latin typeface="+mn-lt"/>
              </a:rPr>
              <a:t>báo</a:t>
            </a:r>
            <a:r>
              <a:rPr lang="en-US" sz="2600" dirty="0">
                <a:latin typeface="+mn-lt"/>
              </a:rPr>
              <a:t> </a:t>
            </a:r>
            <a:r>
              <a:rPr lang="en-US" sz="2600" dirty="0" err="1">
                <a:latin typeface="+mn-lt"/>
              </a:rPr>
              <a:t>hoặc</a:t>
            </a:r>
            <a:r>
              <a:rPr lang="en-US" sz="2600" dirty="0">
                <a:latin typeface="+mn-lt"/>
              </a:rPr>
              <a:t> </a:t>
            </a:r>
            <a:r>
              <a:rPr lang="en-US" sz="2600" dirty="0" err="1">
                <a:latin typeface="+mn-lt"/>
              </a:rPr>
              <a:t>quyết</a:t>
            </a:r>
            <a:r>
              <a:rPr lang="en-US" sz="2600" dirty="0">
                <a:latin typeface="+mn-lt"/>
              </a:rPr>
              <a:t> </a:t>
            </a:r>
            <a:r>
              <a:rPr lang="en-US" sz="2600" dirty="0" err="1">
                <a:latin typeface="+mn-lt"/>
              </a:rPr>
              <a:t>định</a:t>
            </a:r>
            <a:r>
              <a:rPr lang="en-US" sz="2600" dirty="0">
                <a:latin typeface="+mn-lt"/>
              </a:rPr>
              <a:t> </a:t>
            </a:r>
            <a:r>
              <a:rPr lang="en-US" sz="2600" dirty="0" err="1">
                <a:latin typeface="+mn-lt"/>
              </a:rPr>
              <a:t>nghỉ</a:t>
            </a:r>
            <a:r>
              <a:rPr lang="en-US" sz="2600" dirty="0">
                <a:latin typeface="+mn-lt"/>
              </a:rPr>
              <a:t> </a:t>
            </a:r>
            <a:r>
              <a:rPr lang="en-US" sz="2600" dirty="0" err="1">
                <a:latin typeface="+mn-lt"/>
              </a:rPr>
              <a:t>hưu</a:t>
            </a:r>
            <a:r>
              <a:rPr lang="en-US" sz="2600" dirty="0">
                <a:latin typeface="+mn-lt"/>
              </a:rPr>
              <a:t>.</a:t>
            </a:r>
          </a:p>
          <a:p>
            <a:pPr algn="just"/>
            <a:r>
              <a:rPr lang="en-US" sz="2600" dirty="0">
                <a:latin typeface="+mn-lt"/>
              </a:rPr>
              <a:t>	+ </a:t>
            </a:r>
            <a:r>
              <a:rPr lang="en-US" sz="2600" dirty="0" err="1">
                <a:latin typeface="+mn-lt"/>
              </a:rPr>
              <a:t>Cấp</a:t>
            </a:r>
            <a:r>
              <a:rPr lang="en-US" sz="2600" dirty="0">
                <a:latin typeface="+mn-lt"/>
              </a:rPr>
              <a:t> </a:t>
            </a:r>
            <a:r>
              <a:rPr lang="en-US" sz="2600" dirty="0" err="1">
                <a:latin typeface="+mn-lt"/>
              </a:rPr>
              <a:t>ủy</a:t>
            </a:r>
            <a:r>
              <a:rPr lang="en-US" sz="2600" dirty="0">
                <a:latin typeface="+mn-lt"/>
              </a:rPr>
              <a:t> </a:t>
            </a:r>
            <a:r>
              <a:rPr lang="en-US" sz="2600" dirty="0" err="1">
                <a:latin typeface="+mn-lt"/>
              </a:rPr>
              <a:t>viên</a:t>
            </a:r>
            <a:r>
              <a:rPr lang="en-US" sz="2600" dirty="0">
                <a:latin typeface="+mn-lt"/>
              </a:rPr>
              <a:t> </a:t>
            </a:r>
            <a:r>
              <a:rPr lang="en-US" sz="2600" dirty="0" err="1">
                <a:latin typeface="+mn-lt"/>
              </a:rPr>
              <a:t>khi</a:t>
            </a:r>
            <a:r>
              <a:rPr lang="en-US" sz="2600" dirty="0">
                <a:latin typeface="+mn-lt"/>
              </a:rPr>
              <a:t> </a:t>
            </a:r>
            <a:r>
              <a:rPr lang="en-US" sz="2600" dirty="0" err="1">
                <a:latin typeface="+mn-lt"/>
              </a:rPr>
              <a:t>có</a:t>
            </a:r>
            <a:r>
              <a:rPr lang="en-US" sz="2600" dirty="0">
                <a:latin typeface="+mn-lt"/>
              </a:rPr>
              <a:t> </a:t>
            </a:r>
            <a:r>
              <a:rPr lang="en-US" sz="2600" dirty="0" err="1">
                <a:latin typeface="+mn-lt"/>
              </a:rPr>
              <a:t>quyết</a:t>
            </a:r>
            <a:r>
              <a:rPr lang="en-US" sz="2600" dirty="0">
                <a:latin typeface="+mn-lt"/>
              </a:rPr>
              <a:t> </a:t>
            </a:r>
            <a:r>
              <a:rPr lang="en-US" sz="2600" dirty="0" err="1">
                <a:latin typeface="+mn-lt"/>
              </a:rPr>
              <a:t>định</a:t>
            </a:r>
            <a:r>
              <a:rPr lang="en-US" sz="2600" dirty="0">
                <a:latin typeface="+mn-lt"/>
              </a:rPr>
              <a:t> </a:t>
            </a:r>
            <a:r>
              <a:rPr lang="en-US" sz="2600" dirty="0" err="1">
                <a:latin typeface="+mn-lt"/>
              </a:rPr>
              <a:t>thôi</a:t>
            </a:r>
            <a:r>
              <a:rPr lang="en-US" sz="2600" dirty="0">
                <a:latin typeface="+mn-lt"/>
              </a:rPr>
              <a:t> </a:t>
            </a:r>
            <a:r>
              <a:rPr lang="en-US" sz="2600" dirty="0" err="1">
                <a:latin typeface="+mn-lt"/>
              </a:rPr>
              <a:t>làm</a:t>
            </a:r>
            <a:r>
              <a:rPr lang="en-US" sz="2600" dirty="0">
                <a:latin typeface="+mn-lt"/>
              </a:rPr>
              <a:t> </a:t>
            </a:r>
            <a:r>
              <a:rPr lang="en-US" sz="2600" dirty="0" err="1">
                <a:latin typeface="+mn-lt"/>
              </a:rPr>
              <a:t>công</a:t>
            </a:r>
            <a:r>
              <a:rPr lang="en-US" sz="2600" dirty="0">
                <a:latin typeface="+mn-lt"/>
              </a:rPr>
              <a:t> </a:t>
            </a:r>
            <a:r>
              <a:rPr lang="en-US" sz="2600" dirty="0" err="1">
                <a:latin typeface="+mn-lt"/>
              </a:rPr>
              <a:t>tác</a:t>
            </a:r>
            <a:r>
              <a:rPr lang="en-US" sz="2600" dirty="0">
                <a:latin typeface="+mn-lt"/>
              </a:rPr>
              <a:t> </a:t>
            </a:r>
            <a:r>
              <a:rPr lang="en-US" sz="2600" dirty="0" err="1">
                <a:latin typeface="+mn-lt"/>
              </a:rPr>
              <a:t>quản</a:t>
            </a:r>
            <a:r>
              <a:rPr lang="en-US" sz="2600" dirty="0">
                <a:latin typeface="+mn-lt"/>
              </a:rPr>
              <a:t> </a:t>
            </a:r>
            <a:r>
              <a:rPr lang="en-US" sz="2600" dirty="0" err="1">
                <a:latin typeface="+mn-lt"/>
              </a:rPr>
              <a:t>lý</a:t>
            </a:r>
            <a:r>
              <a:rPr lang="en-US" sz="2600" dirty="0">
                <a:latin typeface="+mn-lt"/>
              </a:rPr>
              <a:t> </a:t>
            </a:r>
            <a:r>
              <a:rPr lang="en-US" sz="2600" dirty="0" err="1">
                <a:latin typeface="+mn-lt"/>
              </a:rPr>
              <a:t>thì</a:t>
            </a:r>
            <a:r>
              <a:rPr lang="en-US" sz="2600" dirty="0">
                <a:latin typeface="+mn-lt"/>
              </a:rPr>
              <a:t> </a:t>
            </a:r>
            <a:r>
              <a:rPr lang="en-US" sz="2600" dirty="0" err="1">
                <a:latin typeface="+mn-lt"/>
              </a:rPr>
              <a:t>thôi</a:t>
            </a:r>
            <a:r>
              <a:rPr lang="en-US" sz="2600" dirty="0">
                <a:latin typeface="+mn-lt"/>
              </a:rPr>
              <a:t> </a:t>
            </a:r>
            <a:r>
              <a:rPr lang="en-US" sz="2600" dirty="0" err="1">
                <a:latin typeface="+mn-lt"/>
              </a:rPr>
              <a:t>tham</a:t>
            </a:r>
            <a:r>
              <a:rPr lang="en-US" sz="2600" dirty="0">
                <a:latin typeface="+mn-lt"/>
              </a:rPr>
              <a:t> </a:t>
            </a:r>
            <a:r>
              <a:rPr lang="en-US" sz="2600" dirty="0" err="1">
                <a:latin typeface="+mn-lt"/>
              </a:rPr>
              <a:t>gia</a:t>
            </a:r>
            <a:r>
              <a:rPr lang="en-US" sz="2600" dirty="0">
                <a:latin typeface="+mn-lt"/>
              </a:rPr>
              <a:t> </a:t>
            </a:r>
            <a:r>
              <a:rPr lang="en-US" sz="2600" dirty="0" err="1">
                <a:latin typeface="+mn-lt"/>
              </a:rPr>
              <a:t>cấp</a:t>
            </a:r>
            <a:r>
              <a:rPr lang="en-US" sz="2600" dirty="0">
                <a:latin typeface="+mn-lt"/>
              </a:rPr>
              <a:t> </a:t>
            </a:r>
            <a:r>
              <a:rPr lang="en-US" sz="2600" dirty="0" err="1">
                <a:latin typeface="+mn-lt"/>
              </a:rPr>
              <a:t>ủy</a:t>
            </a:r>
            <a:r>
              <a:rPr lang="en-US" sz="2600" dirty="0">
                <a:latin typeface="+mn-lt"/>
              </a:rPr>
              <a:t> </a:t>
            </a:r>
            <a:r>
              <a:rPr lang="en-US" sz="2600" dirty="0" err="1">
                <a:latin typeface="+mn-lt"/>
              </a:rPr>
              <a:t>đương</a:t>
            </a:r>
            <a:r>
              <a:rPr lang="en-US" sz="2600" dirty="0">
                <a:latin typeface="+mn-lt"/>
              </a:rPr>
              <a:t> </a:t>
            </a:r>
            <a:r>
              <a:rPr lang="en-US" sz="2600" dirty="0" err="1">
                <a:latin typeface="+mn-lt"/>
              </a:rPr>
              <a:t>nhiệm</a:t>
            </a:r>
            <a:r>
              <a:rPr lang="en-US" sz="2600" dirty="0">
                <a:latin typeface="+mn-lt"/>
              </a:rPr>
              <a:t> </a:t>
            </a:r>
            <a:r>
              <a:rPr lang="en-US" sz="2600" dirty="0" err="1">
                <a:latin typeface="+mn-lt"/>
              </a:rPr>
              <a:t>từ</a:t>
            </a:r>
            <a:r>
              <a:rPr lang="en-US" sz="2600" dirty="0">
                <a:latin typeface="+mn-lt"/>
              </a:rPr>
              <a:t> </a:t>
            </a:r>
            <a:r>
              <a:rPr lang="en-US" sz="2600" dirty="0" err="1">
                <a:latin typeface="+mn-lt"/>
              </a:rPr>
              <a:t>thời</a:t>
            </a:r>
            <a:r>
              <a:rPr lang="en-US" sz="2600" dirty="0">
                <a:latin typeface="+mn-lt"/>
              </a:rPr>
              <a:t> </a:t>
            </a:r>
            <a:r>
              <a:rPr lang="en-US" sz="2600" dirty="0" err="1">
                <a:latin typeface="+mn-lt"/>
              </a:rPr>
              <a:t>điểm</a:t>
            </a:r>
            <a:r>
              <a:rPr lang="en-US" sz="2600" dirty="0">
                <a:latin typeface="+mn-lt"/>
              </a:rPr>
              <a:t> </a:t>
            </a:r>
            <a:r>
              <a:rPr lang="en-US" sz="2600" dirty="0" err="1">
                <a:latin typeface="+mn-lt"/>
              </a:rPr>
              <a:t>quyết</a:t>
            </a:r>
            <a:r>
              <a:rPr lang="en-US" sz="2600" dirty="0">
                <a:latin typeface="+mn-lt"/>
              </a:rPr>
              <a:t> </a:t>
            </a:r>
            <a:r>
              <a:rPr lang="en-US" sz="2600" dirty="0" err="1">
                <a:latin typeface="+mn-lt"/>
              </a:rPr>
              <a:t>định</a:t>
            </a:r>
            <a:r>
              <a:rPr lang="en-US" sz="2600" dirty="0">
                <a:latin typeface="+mn-lt"/>
              </a:rPr>
              <a:t> </a:t>
            </a:r>
            <a:r>
              <a:rPr lang="en-US" sz="2600" dirty="0" err="1">
                <a:latin typeface="+mn-lt"/>
              </a:rPr>
              <a:t>thôi</a:t>
            </a:r>
            <a:r>
              <a:rPr lang="en-US" sz="2600" dirty="0">
                <a:latin typeface="+mn-lt"/>
              </a:rPr>
              <a:t> </a:t>
            </a:r>
            <a:r>
              <a:rPr lang="en-US" sz="2600" dirty="0" err="1">
                <a:latin typeface="+mn-lt"/>
              </a:rPr>
              <a:t>làm</a:t>
            </a:r>
            <a:r>
              <a:rPr lang="en-US" sz="2600" dirty="0">
                <a:latin typeface="+mn-lt"/>
              </a:rPr>
              <a:t> </a:t>
            </a:r>
            <a:r>
              <a:rPr lang="en-US" sz="2600" dirty="0" err="1">
                <a:latin typeface="+mn-lt"/>
              </a:rPr>
              <a:t>công</a:t>
            </a:r>
            <a:r>
              <a:rPr lang="en-US" sz="2600" dirty="0">
                <a:latin typeface="+mn-lt"/>
              </a:rPr>
              <a:t> </a:t>
            </a:r>
            <a:r>
              <a:rPr lang="en-US" sz="2600" dirty="0" err="1">
                <a:latin typeface="+mn-lt"/>
              </a:rPr>
              <a:t>tác</a:t>
            </a:r>
            <a:r>
              <a:rPr lang="en-US" sz="2600" dirty="0">
                <a:latin typeface="+mn-lt"/>
              </a:rPr>
              <a:t> </a:t>
            </a:r>
            <a:r>
              <a:rPr lang="en-US" sz="2600" dirty="0" err="1">
                <a:latin typeface="+mn-lt"/>
              </a:rPr>
              <a:t>quản</a:t>
            </a:r>
            <a:r>
              <a:rPr lang="en-US" sz="2600" dirty="0">
                <a:latin typeface="+mn-lt"/>
              </a:rPr>
              <a:t> </a:t>
            </a:r>
            <a:r>
              <a:rPr lang="en-US" sz="2600" dirty="0" err="1">
                <a:latin typeface="+mn-lt"/>
              </a:rPr>
              <a:t>lý</a:t>
            </a:r>
            <a:r>
              <a:rPr lang="en-US" sz="2600" dirty="0">
                <a:latin typeface="+mn-lt"/>
              </a:rPr>
              <a:t> </a:t>
            </a:r>
            <a:r>
              <a:rPr lang="en-US" sz="2600" dirty="0" err="1">
                <a:latin typeface="+mn-lt"/>
              </a:rPr>
              <a:t>có</a:t>
            </a:r>
            <a:r>
              <a:rPr lang="en-US" sz="2600" dirty="0">
                <a:latin typeface="+mn-lt"/>
              </a:rPr>
              <a:t> </a:t>
            </a:r>
            <a:r>
              <a:rPr lang="en-US" sz="2600" dirty="0" err="1">
                <a:latin typeface="+mn-lt"/>
              </a:rPr>
              <a:t>hiệu</a:t>
            </a:r>
            <a:r>
              <a:rPr lang="en-US" sz="2600" dirty="0">
                <a:latin typeface="+mn-lt"/>
              </a:rPr>
              <a:t> </a:t>
            </a:r>
            <a:r>
              <a:rPr lang="en-US" sz="2600" dirty="0" err="1">
                <a:latin typeface="+mn-lt"/>
              </a:rPr>
              <a:t>lực</a:t>
            </a:r>
            <a:r>
              <a:rPr lang="en-US" sz="2600" dirty="0">
                <a:latin typeface="+mn-lt"/>
              </a:rPr>
              <a:t> </a:t>
            </a:r>
            <a:r>
              <a:rPr lang="en-US" sz="2600" dirty="0" err="1">
                <a:latin typeface="+mn-lt"/>
              </a:rPr>
              <a:t>thi</a:t>
            </a:r>
            <a:r>
              <a:rPr lang="en-US" sz="2600" dirty="0">
                <a:latin typeface="+mn-lt"/>
              </a:rPr>
              <a:t> </a:t>
            </a:r>
            <a:r>
              <a:rPr lang="en-US" sz="2600" dirty="0" err="1">
                <a:latin typeface="+mn-lt"/>
              </a:rPr>
              <a:t>hành</a:t>
            </a:r>
            <a:r>
              <a:rPr lang="en-US" sz="2600" dirty="0">
                <a:latin typeface="+mn-lt"/>
              </a:rPr>
              <a:t>.</a:t>
            </a:r>
          </a:p>
          <a:p>
            <a:pPr algn="just"/>
            <a:r>
              <a:rPr lang="en-US" sz="2600" dirty="0">
                <a:latin typeface="+mn-lt"/>
              </a:rPr>
              <a:t>	+ </a:t>
            </a:r>
            <a:r>
              <a:rPr lang="en-US" sz="2600" dirty="0" err="1">
                <a:latin typeface="+mn-lt"/>
              </a:rPr>
              <a:t>Cấp</a:t>
            </a:r>
            <a:r>
              <a:rPr lang="en-US" sz="2600" dirty="0">
                <a:latin typeface="+mn-lt"/>
              </a:rPr>
              <a:t> </a:t>
            </a:r>
            <a:r>
              <a:rPr lang="en-US" sz="2600" dirty="0" err="1">
                <a:latin typeface="+mn-lt"/>
              </a:rPr>
              <a:t>ủy</a:t>
            </a:r>
            <a:r>
              <a:rPr lang="en-US" sz="2600" dirty="0">
                <a:latin typeface="+mn-lt"/>
              </a:rPr>
              <a:t> </a:t>
            </a:r>
            <a:r>
              <a:rPr lang="en-US" sz="2600" dirty="0" err="1">
                <a:latin typeface="+mn-lt"/>
              </a:rPr>
              <a:t>viên</a:t>
            </a:r>
            <a:r>
              <a:rPr lang="en-US" sz="2600" dirty="0">
                <a:latin typeface="+mn-lt"/>
              </a:rPr>
              <a:t> </a:t>
            </a:r>
            <a:r>
              <a:rPr lang="en-US" sz="2600" dirty="0" err="1">
                <a:latin typeface="+mn-lt"/>
              </a:rPr>
              <a:t>tham</a:t>
            </a:r>
            <a:r>
              <a:rPr lang="en-US" sz="2600" dirty="0">
                <a:latin typeface="+mn-lt"/>
              </a:rPr>
              <a:t> </a:t>
            </a:r>
            <a:r>
              <a:rPr lang="en-US" sz="2600" dirty="0" err="1">
                <a:latin typeface="+mn-lt"/>
              </a:rPr>
              <a:t>gia</a:t>
            </a:r>
            <a:r>
              <a:rPr lang="en-US" sz="2600" dirty="0">
                <a:latin typeface="+mn-lt"/>
              </a:rPr>
              <a:t> </a:t>
            </a:r>
            <a:r>
              <a:rPr lang="en-US" sz="2600" dirty="0" err="1">
                <a:latin typeface="+mn-lt"/>
              </a:rPr>
              <a:t>nhiều</a:t>
            </a:r>
            <a:r>
              <a:rPr lang="en-US" sz="2600" dirty="0">
                <a:latin typeface="+mn-lt"/>
              </a:rPr>
              <a:t> </a:t>
            </a:r>
            <a:r>
              <a:rPr lang="en-US" sz="2600" dirty="0" err="1">
                <a:latin typeface="+mn-lt"/>
              </a:rPr>
              <a:t>cấp</a:t>
            </a:r>
            <a:r>
              <a:rPr lang="en-US" sz="2600" dirty="0">
                <a:latin typeface="+mn-lt"/>
              </a:rPr>
              <a:t> </a:t>
            </a:r>
            <a:r>
              <a:rPr lang="en-US" sz="2600" dirty="0" err="1">
                <a:latin typeface="+mn-lt"/>
              </a:rPr>
              <a:t>ủy</a:t>
            </a:r>
            <a:r>
              <a:rPr lang="en-US" sz="2600" dirty="0">
                <a:latin typeface="+mn-lt"/>
              </a:rPr>
              <a:t>, </a:t>
            </a:r>
            <a:r>
              <a:rPr lang="en-US" sz="2600" dirty="0" err="1">
                <a:latin typeface="+mn-lt"/>
              </a:rPr>
              <a:t>có</a:t>
            </a:r>
            <a:r>
              <a:rPr lang="en-US" sz="2600" dirty="0">
                <a:latin typeface="+mn-lt"/>
              </a:rPr>
              <a:t> </a:t>
            </a:r>
            <a:r>
              <a:rPr lang="en-US" sz="2600" dirty="0" err="1">
                <a:latin typeface="+mn-lt"/>
              </a:rPr>
              <a:t>quyết</a:t>
            </a:r>
            <a:r>
              <a:rPr lang="en-US" sz="2600" dirty="0">
                <a:latin typeface="+mn-lt"/>
              </a:rPr>
              <a:t> </a:t>
            </a:r>
            <a:r>
              <a:rPr lang="en-US" sz="2600" dirty="0" err="1">
                <a:latin typeface="+mn-lt"/>
              </a:rPr>
              <a:t>định</a:t>
            </a:r>
            <a:r>
              <a:rPr lang="en-US" sz="2600" dirty="0">
                <a:latin typeface="+mn-lt"/>
              </a:rPr>
              <a:t> </a:t>
            </a:r>
            <a:r>
              <a:rPr lang="en-US" sz="2600" dirty="0" err="1">
                <a:latin typeface="+mn-lt"/>
              </a:rPr>
              <a:t>nghỉ</a:t>
            </a:r>
            <a:r>
              <a:rPr lang="en-US" sz="2600" dirty="0">
                <a:latin typeface="+mn-lt"/>
              </a:rPr>
              <a:t> </a:t>
            </a:r>
            <a:r>
              <a:rPr lang="en-US" sz="2600" dirty="0" err="1">
                <a:latin typeface="+mn-lt"/>
              </a:rPr>
              <a:t>công</a:t>
            </a:r>
            <a:r>
              <a:rPr lang="en-US" sz="2600" dirty="0">
                <a:latin typeface="+mn-lt"/>
              </a:rPr>
              <a:t> </a:t>
            </a:r>
            <a:r>
              <a:rPr lang="en-US" sz="2600" dirty="0" err="1">
                <a:latin typeface="+mn-lt"/>
              </a:rPr>
              <a:t>tác</a:t>
            </a:r>
            <a:r>
              <a:rPr lang="en-US" sz="2600" dirty="0">
                <a:latin typeface="+mn-lt"/>
              </a:rPr>
              <a:t> </a:t>
            </a:r>
            <a:r>
              <a:rPr lang="en-US" sz="2600" dirty="0" err="1">
                <a:latin typeface="+mn-lt"/>
              </a:rPr>
              <a:t>chờ</a:t>
            </a:r>
            <a:r>
              <a:rPr lang="en-US" sz="2600" dirty="0">
                <a:latin typeface="+mn-lt"/>
              </a:rPr>
              <a:t> </a:t>
            </a:r>
            <a:r>
              <a:rPr lang="en-US" sz="2600" dirty="0" err="1">
                <a:latin typeface="+mn-lt"/>
              </a:rPr>
              <a:t>nghỉ</a:t>
            </a:r>
            <a:r>
              <a:rPr lang="en-US" sz="2600" dirty="0">
                <a:latin typeface="+mn-lt"/>
              </a:rPr>
              <a:t> </a:t>
            </a:r>
            <a:r>
              <a:rPr lang="en-US" sz="2600" dirty="0" err="1">
                <a:latin typeface="+mn-lt"/>
              </a:rPr>
              <a:t>hưu</a:t>
            </a:r>
            <a:r>
              <a:rPr lang="en-US" sz="2600" dirty="0">
                <a:latin typeface="+mn-lt"/>
              </a:rPr>
              <a:t>, </a:t>
            </a:r>
            <a:r>
              <a:rPr lang="en-US" sz="2600" dirty="0" err="1">
                <a:latin typeface="+mn-lt"/>
              </a:rPr>
              <a:t>có</a:t>
            </a:r>
            <a:r>
              <a:rPr lang="en-US" sz="2600" dirty="0">
                <a:latin typeface="+mn-lt"/>
              </a:rPr>
              <a:t> </a:t>
            </a:r>
            <a:r>
              <a:rPr lang="en-US" sz="2600" dirty="0" err="1">
                <a:latin typeface="+mn-lt"/>
              </a:rPr>
              <a:t>quyết</a:t>
            </a:r>
            <a:r>
              <a:rPr lang="en-US" sz="2600" dirty="0">
                <a:latin typeface="+mn-lt"/>
              </a:rPr>
              <a:t> </a:t>
            </a:r>
            <a:r>
              <a:rPr lang="en-US" sz="2600" dirty="0" err="1">
                <a:latin typeface="+mn-lt"/>
              </a:rPr>
              <a:t>định</a:t>
            </a:r>
            <a:r>
              <a:rPr lang="en-US" sz="2600" dirty="0">
                <a:latin typeface="+mn-lt"/>
              </a:rPr>
              <a:t> </a:t>
            </a:r>
            <a:r>
              <a:rPr lang="en-US" sz="2600" dirty="0" err="1">
                <a:latin typeface="+mn-lt"/>
              </a:rPr>
              <a:t>nghỉ</a:t>
            </a:r>
            <a:r>
              <a:rPr lang="en-US" sz="2600" dirty="0">
                <a:latin typeface="+mn-lt"/>
              </a:rPr>
              <a:t> </a:t>
            </a:r>
            <a:r>
              <a:rPr lang="en-US" sz="2600" dirty="0" err="1">
                <a:latin typeface="+mn-lt"/>
              </a:rPr>
              <a:t>hưu</a:t>
            </a:r>
            <a:r>
              <a:rPr lang="en-US" sz="2600" dirty="0">
                <a:latin typeface="+mn-lt"/>
              </a:rPr>
              <a:t> </a:t>
            </a:r>
            <a:r>
              <a:rPr lang="en-US" sz="2600" dirty="0" err="1">
                <a:latin typeface="+mn-lt"/>
              </a:rPr>
              <a:t>thì</a:t>
            </a:r>
            <a:r>
              <a:rPr lang="en-US" sz="2600" dirty="0">
                <a:latin typeface="+mn-lt"/>
              </a:rPr>
              <a:t> </a:t>
            </a:r>
            <a:r>
              <a:rPr lang="en-US" sz="2600" dirty="0" err="1">
                <a:latin typeface="+mn-lt"/>
              </a:rPr>
              <a:t>thôi</a:t>
            </a:r>
            <a:r>
              <a:rPr lang="en-US" sz="2600" dirty="0">
                <a:latin typeface="+mn-lt"/>
              </a:rPr>
              <a:t> </a:t>
            </a:r>
            <a:r>
              <a:rPr lang="en-US" sz="2600" dirty="0" err="1">
                <a:latin typeface="+mn-lt"/>
              </a:rPr>
              <a:t>tham</a:t>
            </a:r>
            <a:r>
              <a:rPr lang="en-US" sz="2600" dirty="0">
                <a:latin typeface="+mn-lt"/>
              </a:rPr>
              <a:t> </a:t>
            </a:r>
            <a:r>
              <a:rPr lang="en-US" sz="2600" dirty="0" err="1">
                <a:latin typeface="+mn-lt"/>
              </a:rPr>
              <a:t>gia</a:t>
            </a:r>
            <a:r>
              <a:rPr lang="en-US" sz="2600" dirty="0">
                <a:latin typeface="+mn-lt"/>
              </a:rPr>
              <a:t> </a:t>
            </a:r>
            <a:r>
              <a:rPr lang="en-US" sz="2600" dirty="0" err="1">
                <a:latin typeface="+mn-lt"/>
              </a:rPr>
              <a:t>các</a:t>
            </a:r>
            <a:r>
              <a:rPr lang="en-US" sz="2600" dirty="0">
                <a:latin typeface="+mn-lt"/>
              </a:rPr>
              <a:t> </a:t>
            </a:r>
            <a:r>
              <a:rPr lang="en-US" sz="2600" dirty="0" err="1">
                <a:latin typeface="+mn-lt"/>
              </a:rPr>
              <a:t>cấp</a:t>
            </a:r>
            <a:r>
              <a:rPr lang="en-US" sz="2600" dirty="0">
                <a:latin typeface="+mn-lt"/>
              </a:rPr>
              <a:t> </a:t>
            </a:r>
            <a:r>
              <a:rPr lang="en-US" sz="2600" dirty="0" err="1">
                <a:latin typeface="+mn-lt"/>
              </a:rPr>
              <a:t>ủy</a:t>
            </a:r>
            <a:r>
              <a:rPr lang="en-US" sz="2600" dirty="0">
                <a:latin typeface="+mn-lt"/>
              </a:rPr>
              <a:t> </a:t>
            </a:r>
            <a:r>
              <a:rPr lang="en-US" sz="2600" dirty="0" err="1">
                <a:latin typeface="+mn-lt"/>
              </a:rPr>
              <a:t>mà</a:t>
            </a:r>
            <a:r>
              <a:rPr lang="en-US" sz="2600" dirty="0">
                <a:latin typeface="+mn-lt"/>
              </a:rPr>
              <a:t> </a:t>
            </a:r>
            <a:r>
              <a:rPr lang="en-US" sz="2600" dirty="0" err="1">
                <a:latin typeface="+mn-lt"/>
              </a:rPr>
              <a:t>đồng</a:t>
            </a:r>
            <a:r>
              <a:rPr lang="en-US" sz="2600" dirty="0">
                <a:latin typeface="+mn-lt"/>
              </a:rPr>
              <a:t> </a:t>
            </a:r>
            <a:r>
              <a:rPr lang="en-US" sz="2600" dirty="0" err="1">
                <a:latin typeface="+mn-lt"/>
              </a:rPr>
              <a:t>chí</a:t>
            </a:r>
            <a:r>
              <a:rPr lang="en-US" sz="2600" dirty="0">
                <a:latin typeface="+mn-lt"/>
              </a:rPr>
              <a:t> </a:t>
            </a:r>
            <a:r>
              <a:rPr lang="en-US" sz="2600" dirty="0" err="1">
                <a:latin typeface="+mn-lt"/>
              </a:rPr>
              <a:t>đó</a:t>
            </a:r>
            <a:r>
              <a:rPr lang="en-US" sz="2600" dirty="0">
                <a:latin typeface="+mn-lt"/>
              </a:rPr>
              <a:t> </a:t>
            </a:r>
            <a:r>
              <a:rPr lang="en-US" sz="2600" dirty="0" err="1">
                <a:latin typeface="+mn-lt"/>
              </a:rPr>
              <a:t>là</a:t>
            </a:r>
            <a:r>
              <a:rPr lang="en-US" sz="2600" dirty="0">
                <a:latin typeface="+mn-lt"/>
              </a:rPr>
              <a:t> </a:t>
            </a:r>
            <a:r>
              <a:rPr lang="en-US" sz="2600" dirty="0" err="1">
                <a:latin typeface="+mn-lt"/>
              </a:rPr>
              <a:t>thành</a:t>
            </a:r>
            <a:r>
              <a:rPr lang="en-US" sz="2600" dirty="0">
                <a:latin typeface="+mn-lt"/>
              </a:rPr>
              <a:t> </a:t>
            </a:r>
            <a:r>
              <a:rPr lang="en-US" sz="2600" dirty="0" err="1">
                <a:latin typeface="+mn-lt"/>
              </a:rPr>
              <a:t>viên</a:t>
            </a:r>
            <a:r>
              <a:rPr lang="en-US" sz="2600" dirty="0">
                <a:latin typeface="+mn-lt"/>
              </a:rPr>
              <a:t> </a:t>
            </a:r>
            <a:r>
              <a:rPr lang="en-US" sz="2600" dirty="0" err="1">
                <a:latin typeface="+mn-lt"/>
              </a:rPr>
              <a:t>từ</a:t>
            </a:r>
            <a:r>
              <a:rPr lang="en-US" sz="2600" dirty="0">
                <a:latin typeface="+mn-lt"/>
              </a:rPr>
              <a:t> </a:t>
            </a:r>
            <a:r>
              <a:rPr lang="en-US" sz="2600" dirty="0" err="1">
                <a:latin typeface="+mn-lt"/>
              </a:rPr>
              <a:t>thời</a:t>
            </a:r>
            <a:r>
              <a:rPr lang="en-US" sz="2600" dirty="0">
                <a:latin typeface="+mn-lt"/>
              </a:rPr>
              <a:t> </a:t>
            </a:r>
            <a:r>
              <a:rPr lang="en-US" sz="2600" dirty="0" err="1">
                <a:latin typeface="+mn-lt"/>
              </a:rPr>
              <a:t>điểm</a:t>
            </a:r>
            <a:r>
              <a:rPr lang="en-US" sz="2600" dirty="0">
                <a:latin typeface="+mn-lt"/>
              </a:rPr>
              <a:t> </a:t>
            </a:r>
            <a:r>
              <a:rPr lang="en-US" sz="2600" dirty="0" err="1">
                <a:latin typeface="+mn-lt"/>
              </a:rPr>
              <a:t>quyết</a:t>
            </a:r>
            <a:r>
              <a:rPr lang="en-US" sz="2600" dirty="0">
                <a:latin typeface="+mn-lt"/>
              </a:rPr>
              <a:t> </a:t>
            </a:r>
            <a:r>
              <a:rPr lang="en-US" sz="2600" dirty="0" err="1">
                <a:latin typeface="+mn-lt"/>
              </a:rPr>
              <a:t>định</a:t>
            </a:r>
            <a:r>
              <a:rPr lang="en-US" sz="2600" dirty="0">
                <a:latin typeface="+mn-lt"/>
              </a:rPr>
              <a:t> </a:t>
            </a:r>
            <a:r>
              <a:rPr lang="en-US" sz="2600" dirty="0" err="1">
                <a:latin typeface="+mn-lt"/>
              </a:rPr>
              <a:t>nghỉ</a:t>
            </a:r>
            <a:r>
              <a:rPr lang="en-US" sz="2600" dirty="0">
                <a:latin typeface="+mn-lt"/>
              </a:rPr>
              <a:t> </a:t>
            </a:r>
            <a:r>
              <a:rPr lang="en-US" sz="2600" dirty="0" err="1">
                <a:latin typeface="+mn-lt"/>
              </a:rPr>
              <a:t>công</a:t>
            </a:r>
            <a:r>
              <a:rPr lang="en-US" sz="2600" dirty="0">
                <a:latin typeface="+mn-lt"/>
              </a:rPr>
              <a:t> </a:t>
            </a:r>
            <a:r>
              <a:rPr lang="en-US" sz="2600" dirty="0" err="1">
                <a:latin typeface="+mn-lt"/>
              </a:rPr>
              <a:t>tác</a:t>
            </a:r>
            <a:r>
              <a:rPr lang="en-US" sz="2600" dirty="0">
                <a:latin typeface="+mn-lt"/>
              </a:rPr>
              <a:t> </a:t>
            </a:r>
            <a:r>
              <a:rPr lang="en-US" sz="2600" dirty="0" err="1">
                <a:latin typeface="+mn-lt"/>
              </a:rPr>
              <a:t>chờ</a:t>
            </a:r>
            <a:r>
              <a:rPr lang="en-US" sz="2600" dirty="0">
                <a:latin typeface="+mn-lt"/>
              </a:rPr>
              <a:t> </a:t>
            </a:r>
            <a:r>
              <a:rPr lang="en-US" sz="2600" dirty="0" err="1">
                <a:latin typeface="+mn-lt"/>
              </a:rPr>
              <a:t>nghỉ</a:t>
            </a:r>
            <a:r>
              <a:rPr lang="en-US" sz="2600" dirty="0">
                <a:latin typeface="+mn-lt"/>
              </a:rPr>
              <a:t> </a:t>
            </a:r>
            <a:r>
              <a:rPr lang="en-US" sz="2600" dirty="0" err="1">
                <a:latin typeface="+mn-lt"/>
              </a:rPr>
              <a:t>hưu</a:t>
            </a:r>
            <a:r>
              <a:rPr lang="en-US" sz="2600" dirty="0">
                <a:latin typeface="+mn-lt"/>
              </a:rPr>
              <a:t> </a:t>
            </a:r>
            <a:r>
              <a:rPr lang="en-US" sz="2600" dirty="0" err="1">
                <a:latin typeface="+mn-lt"/>
              </a:rPr>
              <a:t>có</a:t>
            </a:r>
            <a:r>
              <a:rPr lang="en-US" sz="2600" dirty="0">
                <a:latin typeface="+mn-lt"/>
              </a:rPr>
              <a:t> </a:t>
            </a:r>
            <a:r>
              <a:rPr lang="en-US" sz="2600" dirty="0" err="1">
                <a:latin typeface="+mn-lt"/>
              </a:rPr>
              <a:t>hiệu</a:t>
            </a:r>
            <a:r>
              <a:rPr lang="en-US" sz="2600" dirty="0">
                <a:latin typeface="+mn-lt"/>
              </a:rPr>
              <a:t> </a:t>
            </a:r>
            <a:r>
              <a:rPr lang="en-US" sz="2600" dirty="0" err="1">
                <a:latin typeface="+mn-lt"/>
              </a:rPr>
              <a:t>lực</a:t>
            </a:r>
            <a:r>
              <a:rPr lang="en-US" sz="2600" dirty="0">
                <a:latin typeface="+mn-lt"/>
              </a:rPr>
              <a:t> </a:t>
            </a:r>
            <a:r>
              <a:rPr lang="en-US" sz="2600" dirty="0" err="1">
                <a:latin typeface="+mn-lt"/>
              </a:rPr>
              <a:t>thi</a:t>
            </a:r>
            <a:r>
              <a:rPr lang="en-US" sz="2600" dirty="0">
                <a:latin typeface="+mn-lt"/>
              </a:rPr>
              <a:t> </a:t>
            </a:r>
            <a:r>
              <a:rPr lang="en-US" sz="2600" dirty="0" err="1">
                <a:latin typeface="+mn-lt"/>
              </a:rPr>
              <a:t>hành</a:t>
            </a:r>
            <a:r>
              <a:rPr lang="en-US" sz="2600" dirty="0">
                <a:latin typeface="+mn-lt"/>
              </a:rPr>
              <a:t>; </a:t>
            </a:r>
            <a:r>
              <a:rPr lang="en-US" sz="2600" dirty="0" err="1">
                <a:latin typeface="+mn-lt"/>
              </a:rPr>
              <a:t>thời</a:t>
            </a:r>
            <a:r>
              <a:rPr lang="en-US" sz="2600" dirty="0">
                <a:latin typeface="+mn-lt"/>
              </a:rPr>
              <a:t> </a:t>
            </a:r>
            <a:r>
              <a:rPr lang="en-US" sz="2600" dirty="0" err="1">
                <a:latin typeface="+mn-lt"/>
              </a:rPr>
              <a:t>điểm</a:t>
            </a:r>
            <a:r>
              <a:rPr lang="en-US" sz="2600" dirty="0">
                <a:latin typeface="+mn-lt"/>
              </a:rPr>
              <a:t> </a:t>
            </a:r>
            <a:r>
              <a:rPr lang="en-US" sz="2600" dirty="0" err="1">
                <a:latin typeface="+mn-lt"/>
              </a:rPr>
              <a:t>tính</a:t>
            </a:r>
            <a:r>
              <a:rPr lang="en-US" sz="2600" dirty="0">
                <a:latin typeface="+mn-lt"/>
              </a:rPr>
              <a:t> </a:t>
            </a:r>
            <a:r>
              <a:rPr lang="en-US" sz="2600" dirty="0" err="1">
                <a:latin typeface="+mn-lt"/>
              </a:rPr>
              <a:t>theo</a:t>
            </a:r>
            <a:r>
              <a:rPr lang="en-US" sz="2600" dirty="0">
                <a:latin typeface="+mn-lt"/>
              </a:rPr>
              <a:t> </a:t>
            </a:r>
            <a:r>
              <a:rPr lang="en-US" sz="2600" dirty="0" err="1">
                <a:latin typeface="+mn-lt"/>
              </a:rPr>
              <a:t>ngày</a:t>
            </a:r>
            <a:r>
              <a:rPr lang="en-US" sz="2600" dirty="0">
                <a:latin typeface="+mn-lt"/>
              </a:rPr>
              <a:t> </a:t>
            </a:r>
            <a:r>
              <a:rPr lang="en-US" sz="2600" dirty="0" err="1">
                <a:latin typeface="+mn-lt"/>
              </a:rPr>
              <a:t>nghỉ</a:t>
            </a:r>
            <a:r>
              <a:rPr lang="en-US" sz="2600" dirty="0">
                <a:latin typeface="+mn-lt"/>
              </a:rPr>
              <a:t> </a:t>
            </a:r>
            <a:r>
              <a:rPr lang="en-US" sz="2600" dirty="0" err="1">
                <a:latin typeface="+mn-lt"/>
              </a:rPr>
              <a:t>hưu</a:t>
            </a:r>
            <a:r>
              <a:rPr lang="en-US" sz="2600" dirty="0">
                <a:latin typeface="+mn-lt"/>
              </a:rPr>
              <a:t> </a:t>
            </a:r>
            <a:r>
              <a:rPr lang="en-US" sz="2600" dirty="0" err="1">
                <a:latin typeface="+mn-lt"/>
              </a:rPr>
              <a:t>để</a:t>
            </a:r>
            <a:r>
              <a:rPr lang="en-US" sz="2600" dirty="0">
                <a:latin typeface="+mn-lt"/>
              </a:rPr>
              <a:t> </a:t>
            </a:r>
            <a:r>
              <a:rPr lang="en-US" sz="2600" dirty="0" err="1">
                <a:latin typeface="+mn-lt"/>
              </a:rPr>
              <a:t>hưởng</a:t>
            </a:r>
            <a:r>
              <a:rPr lang="en-US" sz="2600" dirty="0">
                <a:latin typeface="+mn-lt"/>
              </a:rPr>
              <a:t> </a:t>
            </a:r>
            <a:r>
              <a:rPr lang="en-US" sz="2600" dirty="0" err="1">
                <a:latin typeface="+mn-lt"/>
              </a:rPr>
              <a:t>chế</a:t>
            </a:r>
            <a:r>
              <a:rPr lang="en-US" sz="2600" dirty="0">
                <a:latin typeface="+mn-lt"/>
              </a:rPr>
              <a:t> </a:t>
            </a:r>
            <a:r>
              <a:rPr lang="en-US" sz="2600" dirty="0" err="1">
                <a:latin typeface="+mn-lt"/>
              </a:rPr>
              <a:t>độ</a:t>
            </a:r>
            <a:r>
              <a:rPr lang="en-US" sz="2600" dirty="0">
                <a:latin typeface="+mn-lt"/>
              </a:rPr>
              <a:t> </a:t>
            </a:r>
            <a:r>
              <a:rPr lang="en-US" sz="2600" dirty="0" err="1">
                <a:latin typeface="+mn-lt"/>
              </a:rPr>
              <a:t>bảo</a:t>
            </a:r>
            <a:r>
              <a:rPr lang="en-US" sz="2600" dirty="0">
                <a:latin typeface="+mn-lt"/>
              </a:rPr>
              <a:t> </a:t>
            </a:r>
            <a:r>
              <a:rPr lang="en-US" sz="2600" dirty="0" err="1">
                <a:latin typeface="+mn-lt"/>
              </a:rPr>
              <a:t>hiểm</a:t>
            </a:r>
            <a:r>
              <a:rPr lang="en-US" sz="2600" dirty="0">
                <a:latin typeface="+mn-lt"/>
              </a:rPr>
              <a:t> </a:t>
            </a:r>
            <a:r>
              <a:rPr lang="en-US" sz="2600" dirty="0" err="1">
                <a:latin typeface="+mn-lt"/>
              </a:rPr>
              <a:t>xã</a:t>
            </a:r>
            <a:r>
              <a:rPr lang="en-US" sz="2600" dirty="0">
                <a:latin typeface="+mn-lt"/>
              </a:rPr>
              <a:t> </a:t>
            </a:r>
            <a:r>
              <a:rPr lang="en-US" sz="2600" dirty="0" err="1">
                <a:latin typeface="+mn-lt"/>
              </a:rPr>
              <a:t>hội</a:t>
            </a:r>
            <a:r>
              <a:rPr lang="en-US" sz="2600" dirty="0">
                <a:latin typeface="+mn-lt"/>
              </a:rPr>
              <a:t> </a:t>
            </a:r>
            <a:r>
              <a:rPr lang="en-US" sz="2600" dirty="0" err="1">
                <a:latin typeface="+mn-lt"/>
              </a:rPr>
              <a:t>đã</a:t>
            </a:r>
            <a:r>
              <a:rPr lang="en-US" sz="2600" dirty="0">
                <a:latin typeface="+mn-lt"/>
              </a:rPr>
              <a:t> </a:t>
            </a:r>
            <a:r>
              <a:rPr lang="en-US" sz="2600" dirty="0" err="1">
                <a:latin typeface="+mn-lt"/>
              </a:rPr>
              <a:t>được</a:t>
            </a:r>
            <a:r>
              <a:rPr lang="en-US" sz="2600" dirty="0">
                <a:latin typeface="+mn-lt"/>
              </a:rPr>
              <a:t> </a:t>
            </a:r>
            <a:r>
              <a:rPr lang="en-US" sz="2600" dirty="0" err="1">
                <a:latin typeface="+mn-lt"/>
              </a:rPr>
              <a:t>ghi</a:t>
            </a:r>
            <a:r>
              <a:rPr lang="en-US" sz="2600" dirty="0">
                <a:latin typeface="+mn-lt"/>
              </a:rPr>
              <a:t> </a:t>
            </a:r>
            <a:r>
              <a:rPr lang="en-US" sz="2600" dirty="0" err="1">
                <a:latin typeface="+mn-lt"/>
              </a:rPr>
              <a:t>trong</a:t>
            </a:r>
            <a:r>
              <a:rPr lang="en-US" sz="2600" dirty="0">
                <a:latin typeface="+mn-lt"/>
              </a:rPr>
              <a:t> </a:t>
            </a:r>
            <a:r>
              <a:rPr lang="en-US" sz="2600" dirty="0" err="1">
                <a:latin typeface="+mn-lt"/>
              </a:rPr>
              <a:t>thông</a:t>
            </a:r>
            <a:r>
              <a:rPr lang="en-US" sz="2600" dirty="0">
                <a:latin typeface="+mn-lt"/>
              </a:rPr>
              <a:t> </a:t>
            </a:r>
            <a:r>
              <a:rPr lang="en-US" sz="2600" dirty="0" err="1">
                <a:latin typeface="+mn-lt"/>
              </a:rPr>
              <a:t>báo</a:t>
            </a:r>
            <a:r>
              <a:rPr lang="en-US" sz="2600" dirty="0">
                <a:latin typeface="+mn-lt"/>
              </a:rPr>
              <a:t> </a:t>
            </a:r>
            <a:r>
              <a:rPr lang="en-US" sz="2600" dirty="0" err="1">
                <a:latin typeface="+mn-lt"/>
              </a:rPr>
              <a:t>hoặc</a:t>
            </a:r>
            <a:r>
              <a:rPr lang="en-US" sz="2600" dirty="0">
                <a:latin typeface="+mn-lt"/>
              </a:rPr>
              <a:t> </a:t>
            </a:r>
            <a:r>
              <a:rPr lang="en-US" sz="2600" dirty="0" err="1">
                <a:latin typeface="+mn-lt"/>
              </a:rPr>
              <a:t>quyết</a:t>
            </a:r>
            <a:r>
              <a:rPr lang="en-US" sz="2600" dirty="0">
                <a:latin typeface="+mn-lt"/>
              </a:rPr>
              <a:t> </a:t>
            </a:r>
            <a:r>
              <a:rPr lang="en-US" sz="2600" dirty="0" err="1">
                <a:latin typeface="+mn-lt"/>
              </a:rPr>
              <a:t>định</a:t>
            </a:r>
            <a:r>
              <a:rPr lang="en-US" sz="2600" dirty="0">
                <a:latin typeface="+mn-lt"/>
              </a:rPr>
              <a:t> </a:t>
            </a:r>
            <a:r>
              <a:rPr lang="en-US" sz="2600" dirty="0" err="1">
                <a:latin typeface="+mn-lt"/>
              </a:rPr>
              <a:t>nghỉ</a:t>
            </a:r>
            <a:r>
              <a:rPr lang="en-US" sz="2600" dirty="0">
                <a:latin typeface="+mn-lt"/>
              </a:rPr>
              <a:t> </a:t>
            </a:r>
            <a:r>
              <a:rPr lang="en-US" sz="2600" dirty="0" err="1">
                <a:latin typeface="+mn-lt"/>
              </a:rPr>
              <a:t>hưu</a:t>
            </a:r>
            <a:r>
              <a:rPr lang="en-US" sz="2600" dirty="0">
                <a:latin typeface="+mn-lt"/>
              </a:rPr>
              <a:t>; </a:t>
            </a:r>
            <a:r>
              <a:rPr lang="en-US" sz="2600" dirty="0" err="1">
                <a:latin typeface="+mn-lt"/>
              </a:rPr>
              <a:t>trường</a:t>
            </a:r>
            <a:r>
              <a:rPr lang="en-US" sz="2600" dirty="0">
                <a:latin typeface="+mn-lt"/>
              </a:rPr>
              <a:t> </a:t>
            </a:r>
            <a:r>
              <a:rPr lang="en-US" sz="2600" dirty="0" err="1">
                <a:latin typeface="+mn-lt"/>
              </a:rPr>
              <a:t>hợp</a:t>
            </a:r>
            <a:r>
              <a:rPr lang="en-US" sz="2600" dirty="0">
                <a:latin typeface="+mn-lt"/>
              </a:rPr>
              <a:t> </a:t>
            </a:r>
            <a:r>
              <a:rPr lang="en-US" sz="2600" dirty="0" err="1">
                <a:latin typeface="+mn-lt"/>
              </a:rPr>
              <a:t>chuyển</a:t>
            </a:r>
            <a:r>
              <a:rPr lang="en-US" sz="2600" dirty="0">
                <a:latin typeface="+mn-lt"/>
              </a:rPr>
              <a:t> </a:t>
            </a:r>
            <a:r>
              <a:rPr lang="en-US" sz="2600" dirty="0" err="1">
                <a:latin typeface="+mn-lt"/>
              </a:rPr>
              <a:t>công</a:t>
            </a:r>
            <a:r>
              <a:rPr lang="en-US" sz="2600" dirty="0">
                <a:latin typeface="+mn-lt"/>
              </a:rPr>
              <a:t> </a:t>
            </a:r>
            <a:r>
              <a:rPr lang="en-US" sz="2600" dirty="0" err="1">
                <a:latin typeface="+mn-lt"/>
              </a:rPr>
              <a:t>tác</a:t>
            </a:r>
            <a:r>
              <a:rPr lang="en-US" sz="2600" dirty="0">
                <a:latin typeface="+mn-lt"/>
              </a:rPr>
              <a:t> sang </a:t>
            </a:r>
            <a:r>
              <a:rPr lang="en-US" sz="2600" dirty="0" err="1">
                <a:latin typeface="+mn-lt"/>
              </a:rPr>
              <a:t>đảng</a:t>
            </a:r>
            <a:r>
              <a:rPr lang="en-US" sz="2600" dirty="0">
                <a:latin typeface="+mn-lt"/>
              </a:rPr>
              <a:t> </a:t>
            </a:r>
            <a:r>
              <a:rPr lang="en-US" sz="2600" dirty="0" err="1">
                <a:latin typeface="+mn-lt"/>
              </a:rPr>
              <a:t>bộ</a:t>
            </a:r>
            <a:r>
              <a:rPr lang="en-US" sz="2600" dirty="0">
                <a:latin typeface="+mn-lt"/>
              </a:rPr>
              <a:t> </a:t>
            </a:r>
            <a:r>
              <a:rPr lang="en-US" sz="2600" dirty="0" err="1">
                <a:latin typeface="+mn-lt"/>
              </a:rPr>
              <a:t>khác</a:t>
            </a:r>
            <a:r>
              <a:rPr lang="en-US" sz="2600" dirty="0">
                <a:latin typeface="+mn-lt"/>
              </a:rPr>
              <a:t> </a:t>
            </a:r>
            <a:r>
              <a:rPr lang="en-US" sz="2600" dirty="0" err="1">
                <a:latin typeface="+mn-lt"/>
              </a:rPr>
              <a:t>thì</a:t>
            </a:r>
            <a:r>
              <a:rPr lang="en-US" sz="2600" dirty="0">
                <a:latin typeface="+mn-lt"/>
              </a:rPr>
              <a:t> </a:t>
            </a:r>
            <a:r>
              <a:rPr lang="en-US" sz="2600" dirty="0" err="1">
                <a:latin typeface="+mn-lt"/>
              </a:rPr>
              <a:t>thôi</a:t>
            </a:r>
            <a:r>
              <a:rPr lang="en-US" sz="2600" dirty="0">
                <a:latin typeface="+mn-lt"/>
              </a:rPr>
              <a:t> </a:t>
            </a:r>
            <a:r>
              <a:rPr lang="en-US" sz="2600" dirty="0" err="1">
                <a:latin typeface="+mn-lt"/>
              </a:rPr>
              <a:t>tham</a:t>
            </a:r>
            <a:r>
              <a:rPr lang="en-US" sz="2600" dirty="0">
                <a:latin typeface="+mn-lt"/>
              </a:rPr>
              <a:t> </a:t>
            </a:r>
            <a:r>
              <a:rPr lang="en-US" sz="2600" dirty="0" err="1">
                <a:latin typeface="+mn-lt"/>
              </a:rPr>
              <a:t>gia</a:t>
            </a:r>
            <a:r>
              <a:rPr lang="en-US" sz="2600" dirty="0">
                <a:latin typeface="+mn-lt"/>
              </a:rPr>
              <a:t> </a:t>
            </a:r>
            <a:r>
              <a:rPr lang="en-US" sz="2600" dirty="0" err="1">
                <a:latin typeface="+mn-lt"/>
              </a:rPr>
              <a:t>các</a:t>
            </a:r>
            <a:r>
              <a:rPr lang="en-US" sz="2600" dirty="0">
                <a:latin typeface="+mn-lt"/>
              </a:rPr>
              <a:t> </a:t>
            </a:r>
            <a:r>
              <a:rPr lang="en-US" sz="2600" dirty="0" err="1">
                <a:latin typeface="+mn-lt"/>
              </a:rPr>
              <a:t>cấp</a:t>
            </a:r>
            <a:r>
              <a:rPr lang="en-US" sz="2600" dirty="0">
                <a:latin typeface="+mn-lt"/>
              </a:rPr>
              <a:t> </a:t>
            </a:r>
            <a:r>
              <a:rPr lang="en-US" sz="2600" dirty="0" err="1">
                <a:latin typeface="+mn-lt"/>
              </a:rPr>
              <a:t>ủy</a:t>
            </a:r>
            <a:r>
              <a:rPr lang="en-US" sz="2600" dirty="0">
                <a:latin typeface="+mn-lt"/>
              </a:rPr>
              <a:t> </a:t>
            </a:r>
            <a:r>
              <a:rPr lang="en-US" sz="2600" dirty="0" err="1">
                <a:latin typeface="+mn-lt"/>
              </a:rPr>
              <a:t>trong</a:t>
            </a:r>
            <a:r>
              <a:rPr lang="en-US" sz="2600" dirty="0">
                <a:latin typeface="+mn-lt"/>
              </a:rPr>
              <a:t> </a:t>
            </a:r>
            <a:r>
              <a:rPr lang="en-US" sz="2600" dirty="0" err="1">
                <a:latin typeface="+mn-lt"/>
              </a:rPr>
              <a:t>cùng</a:t>
            </a:r>
            <a:r>
              <a:rPr lang="en-US" sz="2600" dirty="0">
                <a:latin typeface="+mn-lt"/>
              </a:rPr>
              <a:t> </a:t>
            </a:r>
            <a:r>
              <a:rPr lang="en-US" sz="2600" dirty="0" err="1">
                <a:latin typeface="+mn-lt"/>
              </a:rPr>
              <a:t>đảng</a:t>
            </a:r>
            <a:r>
              <a:rPr lang="en-US" sz="2600" dirty="0">
                <a:latin typeface="+mn-lt"/>
              </a:rPr>
              <a:t> </a:t>
            </a:r>
            <a:r>
              <a:rPr lang="en-US" sz="2600" dirty="0" err="1">
                <a:latin typeface="+mn-lt"/>
              </a:rPr>
              <a:t>bộ</a:t>
            </a:r>
            <a:r>
              <a:rPr lang="en-US" sz="2600" dirty="0">
                <a:latin typeface="+mn-lt"/>
              </a:rPr>
              <a:t> </a:t>
            </a:r>
            <a:r>
              <a:rPr lang="en-US" sz="2600" dirty="0" err="1">
                <a:latin typeface="+mn-lt"/>
              </a:rPr>
              <a:t>mà</a:t>
            </a:r>
            <a:r>
              <a:rPr lang="en-US" sz="2600" dirty="0">
                <a:latin typeface="+mn-lt"/>
              </a:rPr>
              <a:t> </a:t>
            </a:r>
            <a:r>
              <a:rPr lang="en-US" sz="2600" dirty="0" err="1">
                <a:latin typeface="+mn-lt"/>
              </a:rPr>
              <a:t>đồng</a:t>
            </a:r>
            <a:r>
              <a:rPr lang="en-US" sz="2600" dirty="0">
                <a:latin typeface="+mn-lt"/>
              </a:rPr>
              <a:t> </a:t>
            </a:r>
            <a:r>
              <a:rPr lang="en-US" sz="2600" dirty="0" err="1">
                <a:latin typeface="+mn-lt"/>
              </a:rPr>
              <a:t>chí</a:t>
            </a:r>
            <a:r>
              <a:rPr lang="en-US" sz="2600" dirty="0">
                <a:latin typeface="+mn-lt"/>
              </a:rPr>
              <a:t> </a:t>
            </a:r>
            <a:r>
              <a:rPr lang="en-US" sz="2600" dirty="0" err="1">
                <a:latin typeface="+mn-lt"/>
              </a:rPr>
              <a:t>đó</a:t>
            </a:r>
            <a:r>
              <a:rPr lang="en-US" sz="2600" dirty="0">
                <a:latin typeface="+mn-lt"/>
              </a:rPr>
              <a:t> </a:t>
            </a:r>
            <a:r>
              <a:rPr lang="en-US" sz="2600" dirty="0" err="1">
                <a:latin typeface="+mn-lt"/>
              </a:rPr>
              <a:t>đã</a:t>
            </a:r>
            <a:r>
              <a:rPr lang="en-US" sz="2600" dirty="0">
                <a:latin typeface="+mn-lt"/>
              </a:rPr>
              <a:t> </a:t>
            </a:r>
            <a:r>
              <a:rPr lang="en-US" sz="2600" dirty="0" err="1">
                <a:latin typeface="+mn-lt"/>
              </a:rPr>
              <a:t>tham</a:t>
            </a:r>
            <a:r>
              <a:rPr lang="en-US" sz="2600" dirty="0">
                <a:latin typeface="+mn-lt"/>
              </a:rPr>
              <a:t> </a:t>
            </a:r>
            <a:r>
              <a:rPr lang="en-US" sz="2600" dirty="0" err="1">
                <a:latin typeface="+mn-lt"/>
              </a:rPr>
              <a:t>gia</a:t>
            </a:r>
            <a:r>
              <a:rPr lang="en-US" sz="2600" dirty="0">
                <a:latin typeface="+mn-lt"/>
              </a:rPr>
              <a:t> </a:t>
            </a:r>
            <a:r>
              <a:rPr lang="en-US" sz="2600" dirty="0" err="1">
                <a:latin typeface="+mn-lt"/>
              </a:rPr>
              <a:t>kể</a:t>
            </a:r>
            <a:r>
              <a:rPr lang="en-US" sz="2600" dirty="0">
                <a:latin typeface="+mn-lt"/>
              </a:rPr>
              <a:t> </a:t>
            </a:r>
            <a:r>
              <a:rPr lang="en-US" sz="2600" dirty="0" err="1">
                <a:latin typeface="+mn-lt"/>
              </a:rPr>
              <a:t>từ</a:t>
            </a:r>
            <a:r>
              <a:rPr lang="en-US" sz="2600" dirty="0">
                <a:latin typeface="+mn-lt"/>
              </a:rPr>
              <a:t> </a:t>
            </a:r>
            <a:r>
              <a:rPr lang="en-US" sz="2600" dirty="0" err="1">
                <a:latin typeface="+mn-lt"/>
              </a:rPr>
              <a:t>khi</a:t>
            </a:r>
            <a:r>
              <a:rPr lang="en-US" sz="2600" dirty="0">
                <a:latin typeface="+mn-lt"/>
              </a:rPr>
              <a:t> </a:t>
            </a:r>
            <a:r>
              <a:rPr lang="en-US" sz="2600" dirty="0" err="1">
                <a:latin typeface="+mn-lt"/>
              </a:rPr>
              <a:t>quyết</a:t>
            </a:r>
            <a:r>
              <a:rPr lang="en-US" sz="2600" dirty="0">
                <a:latin typeface="+mn-lt"/>
              </a:rPr>
              <a:t> </a:t>
            </a:r>
            <a:r>
              <a:rPr lang="en-US" sz="2600" dirty="0" err="1">
                <a:latin typeface="+mn-lt"/>
              </a:rPr>
              <a:t>định</a:t>
            </a:r>
            <a:r>
              <a:rPr lang="en-US" sz="2600" dirty="0">
                <a:latin typeface="+mn-lt"/>
              </a:rPr>
              <a:t> </a:t>
            </a:r>
            <a:r>
              <a:rPr lang="en-US" sz="2600" dirty="0" err="1">
                <a:latin typeface="+mn-lt"/>
              </a:rPr>
              <a:t>có</a:t>
            </a:r>
            <a:r>
              <a:rPr lang="en-US" sz="2600" dirty="0">
                <a:latin typeface="+mn-lt"/>
              </a:rPr>
              <a:t> </a:t>
            </a:r>
            <a:r>
              <a:rPr lang="en-US" sz="2600" dirty="0" err="1">
                <a:latin typeface="+mn-lt"/>
              </a:rPr>
              <a:t>hiệu</a:t>
            </a:r>
            <a:r>
              <a:rPr lang="en-US" sz="2600" dirty="0">
                <a:latin typeface="+mn-lt"/>
              </a:rPr>
              <a:t> </a:t>
            </a:r>
            <a:r>
              <a:rPr lang="en-US" sz="2600" dirty="0" err="1">
                <a:latin typeface="+mn-lt"/>
              </a:rPr>
              <a:t>lực</a:t>
            </a:r>
            <a:r>
              <a:rPr lang="en-US" sz="2600" dirty="0">
                <a:latin typeface="+mn-lt"/>
              </a:rPr>
              <a:t> </a:t>
            </a:r>
            <a:r>
              <a:rPr lang="en-US" sz="2600" dirty="0" err="1">
                <a:latin typeface="+mn-lt"/>
              </a:rPr>
              <a:t>thi</a:t>
            </a:r>
            <a:r>
              <a:rPr lang="en-US" sz="2600" dirty="0">
                <a:latin typeface="+mn-lt"/>
              </a:rPr>
              <a:t> </a:t>
            </a:r>
            <a:r>
              <a:rPr lang="en-US" sz="2600" dirty="0" err="1">
                <a:latin typeface="+mn-lt"/>
              </a:rPr>
              <a:t>hành</a:t>
            </a:r>
            <a:r>
              <a:rPr lang="en-US" sz="2600" dirty="0">
                <a:latin typeface="+mn-lt"/>
              </a:rPr>
              <a:t>. </a:t>
            </a:r>
            <a:r>
              <a:rPr lang="en-US" sz="2600" dirty="0" err="1">
                <a:latin typeface="+mn-lt"/>
              </a:rPr>
              <a:t>Nếu</a:t>
            </a:r>
            <a:r>
              <a:rPr lang="en-US" sz="2600" dirty="0">
                <a:latin typeface="+mn-lt"/>
              </a:rPr>
              <a:t> </a:t>
            </a:r>
            <a:r>
              <a:rPr lang="en-US" sz="2600" dirty="0" err="1">
                <a:latin typeface="+mn-lt"/>
              </a:rPr>
              <a:t>đồng</a:t>
            </a:r>
            <a:r>
              <a:rPr lang="en-US" sz="2600" dirty="0">
                <a:latin typeface="+mn-lt"/>
              </a:rPr>
              <a:t> </a:t>
            </a:r>
            <a:r>
              <a:rPr lang="en-US" sz="2600" dirty="0" err="1">
                <a:latin typeface="+mn-lt"/>
              </a:rPr>
              <a:t>chí</a:t>
            </a:r>
            <a:r>
              <a:rPr lang="en-US" sz="2600" dirty="0">
                <a:latin typeface="+mn-lt"/>
              </a:rPr>
              <a:t> </a:t>
            </a:r>
            <a:r>
              <a:rPr lang="en-US" sz="2600" dirty="0" err="1">
                <a:latin typeface="+mn-lt"/>
              </a:rPr>
              <a:t>đó</a:t>
            </a:r>
            <a:r>
              <a:rPr lang="en-US" sz="2600" dirty="0">
                <a:latin typeface="+mn-lt"/>
              </a:rPr>
              <a:t> </a:t>
            </a:r>
            <a:r>
              <a:rPr lang="en-US" sz="2600" dirty="0" err="1">
                <a:latin typeface="+mn-lt"/>
              </a:rPr>
              <a:t>là</a:t>
            </a:r>
            <a:r>
              <a:rPr lang="en-US" sz="2600" dirty="0">
                <a:latin typeface="+mn-lt"/>
              </a:rPr>
              <a:t> </a:t>
            </a:r>
            <a:r>
              <a:rPr lang="en-US" sz="2600" dirty="0" err="1">
                <a:latin typeface="+mn-lt"/>
              </a:rPr>
              <a:t>thành</a:t>
            </a:r>
            <a:r>
              <a:rPr lang="en-US" sz="2600" dirty="0">
                <a:latin typeface="+mn-lt"/>
              </a:rPr>
              <a:t> </a:t>
            </a:r>
            <a:r>
              <a:rPr lang="en-US" sz="2600" dirty="0" err="1">
                <a:latin typeface="+mn-lt"/>
              </a:rPr>
              <a:t>viên</a:t>
            </a:r>
            <a:r>
              <a:rPr lang="en-US" sz="2600" dirty="0">
                <a:latin typeface="+mn-lt"/>
              </a:rPr>
              <a:t> </a:t>
            </a:r>
            <a:r>
              <a:rPr lang="en-US" sz="2600" dirty="0" err="1">
                <a:latin typeface="+mn-lt"/>
              </a:rPr>
              <a:t>của</a:t>
            </a:r>
            <a:r>
              <a:rPr lang="en-US" sz="2600" dirty="0">
                <a:latin typeface="+mn-lt"/>
              </a:rPr>
              <a:t> </a:t>
            </a:r>
            <a:r>
              <a:rPr lang="en-US" sz="2600" dirty="0" err="1">
                <a:latin typeface="+mn-lt"/>
              </a:rPr>
              <a:t>cấp</a:t>
            </a:r>
            <a:r>
              <a:rPr lang="en-US" sz="2600" dirty="0">
                <a:latin typeface="+mn-lt"/>
              </a:rPr>
              <a:t> </a:t>
            </a:r>
            <a:r>
              <a:rPr lang="en-US" sz="2600" dirty="0" err="1">
                <a:latin typeface="+mn-lt"/>
              </a:rPr>
              <a:t>ủy</a:t>
            </a:r>
            <a:r>
              <a:rPr lang="en-US" sz="2600" dirty="0">
                <a:latin typeface="+mn-lt"/>
              </a:rPr>
              <a:t> </a:t>
            </a:r>
            <a:r>
              <a:rPr lang="en-US" sz="2600" dirty="0" err="1">
                <a:latin typeface="+mn-lt"/>
              </a:rPr>
              <a:t>cấp</a:t>
            </a:r>
            <a:r>
              <a:rPr lang="en-US" sz="2600" dirty="0">
                <a:latin typeface="+mn-lt"/>
              </a:rPr>
              <a:t> </a:t>
            </a:r>
            <a:r>
              <a:rPr lang="en-US" sz="2600" dirty="0" err="1">
                <a:latin typeface="+mn-lt"/>
              </a:rPr>
              <a:t>trên</a:t>
            </a:r>
            <a:r>
              <a:rPr lang="en-US" sz="2600" dirty="0">
                <a:latin typeface="+mn-lt"/>
              </a:rPr>
              <a:t> </a:t>
            </a:r>
            <a:r>
              <a:rPr lang="en-US" sz="2600" dirty="0" err="1">
                <a:latin typeface="+mn-lt"/>
              </a:rPr>
              <a:t>mà</a:t>
            </a:r>
            <a:r>
              <a:rPr lang="en-US" sz="2600" dirty="0">
                <a:latin typeface="+mn-lt"/>
              </a:rPr>
              <a:t> </a:t>
            </a:r>
            <a:r>
              <a:rPr lang="en-US" sz="2600" dirty="0" err="1">
                <a:latin typeface="+mn-lt"/>
              </a:rPr>
              <a:t>nơi</a:t>
            </a:r>
            <a:r>
              <a:rPr lang="en-US" sz="2600" dirty="0">
                <a:latin typeface="+mn-lt"/>
              </a:rPr>
              <a:t> </a:t>
            </a:r>
            <a:r>
              <a:rPr lang="en-US" sz="2600" dirty="0" err="1">
                <a:latin typeface="+mn-lt"/>
              </a:rPr>
              <a:t>chuyển</a:t>
            </a:r>
            <a:r>
              <a:rPr lang="en-US" sz="2600" dirty="0">
                <a:latin typeface="+mn-lt"/>
              </a:rPr>
              <a:t> </a:t>
            </a:r>
            <a:r>
              <a:rPr lang="en-US" sz="2600" dirty="0" err="1">
                <a:latin typeface="+mn-lt"/>
              </a:rPr>
              <a:t>đến</a:t>
            </a:r>
            <a:r>
              <a:rPr lang="en-US" sz="2600" dirty="0">
                <a:latin typeface="+mn-lt"/>
              </a:rPr>
              <a:t> </a:t>
            </a:r>
            <a:r>
              <a:rPr lang="en-US" sz="2600" dirty="0" err="1">
                <a:latin typeface="+mn-lt"/>
              </a:rPr>
              <a:t>trong</a:t>
            </a:r>
            <a:r>
              <a:rPr lang="en-US" sz="2600" dirty="0">
                <a:latin typeface="+mn-lt"/>
              </a:rPr>
              <a:t> </a:t>
            </a:r>
            <a:r>
              <a:rPr lang="en-US" sz="2600" dirty="0" err="1">
                <a:latin typeface="+mn-lt"/>
              </a:rPr>
              <a:t>cùng</a:t>
            </a:r>
            <a:r>
              <a:rPr lang="en-US" sz="2600" dirty="0">
                <a:latin typeface="+mn-lt"/>
              </a:rPr>
              <a:t> </a:t>
            </a:r>
            <a:r>
              <a:rPr lang="en-US" sz="2600" dirty="0" err="1">
                <a:latin typeface="+mn-lt"/>
              </a:rPr>
              <a:t>đảng</a:t>
            </a:r>
            <a:r>
              <a:rPr lang="en-US" sz="2600" dirty="0">
                <a:latin typeface="+mn-lt"/>
              </a:rPr>
              <a:t> </a:t>
            </a:r>
            <a:r>
              <a:rPr lang="en-US" sz="2600" dirty="0" err="1">
                <a:latin typeface="+mn-lt"/>
              </a:rPr>
              <a:t>bộ</a:t>
            </a:r>
            <a:r>
              <a:rPr lang="en-US" sz="2600" dirty="0">
                <a:latin typeface="+mn-lt"/>
              </a:rPr>
              <a:t> </a:t>
            </a:r>
            <a:r>
              <a:rPr lang="en-US" sz="2600" dirty="0" err="1">
                <a:latin typeface="+mn-lt"/>
              </a:rPr>
              <a:t>thì</a:t>
            </a:r>
            <a:r>
              <a:rPr lang="en-US" sz="2600" dirty="0">
                <a:latin typeface="+mn-lt"/>
              </a:rPr>
              <a:t> </a:t>
            </a:r>
            <a:r>
              <a:rPr lang="en-US" sz="2600" dirty="0" err="1">
                <a:latin typeface="+mn-lt"/>
              </a:rPr>
              <a:t>vẫn</a:t>
            </a:r>
            <a:r>
              <a:rPr lang="en-US" sz="2600" dirty="0">
                <a:latin typeface="+mn-lt"/>
              </a:rPr>
              <a:t> </a:t>
            </a:r>
            <a:r>
              <a:rPr lang="en-US" sz="2600" dirty="0" err="1">
                <a:latin typeface="+mn-lt"/>
              </a:rPr>
              <a:t>là</a:t>
            </a:r>
            <a:r>
              <a:rPr lang="en-US" sz="2600" dirty="0">
                <a:latin typeface="+mn-lt"/>
              </a:rPr>
              <a:t> </a:t>
            </a:r>
            <a:r>
              <a:rPr lang="en-US" sz="2600" dirty="0" err="1">
                <a:latin typeface="+mn-lt"/>
              </a:rPr>
              <a:t>cấp</a:t>
            </a:r>
            <a:r>
              <a:rPr lang="en-US" sz="2600" dirty="0">
                <a:latin typeface="+mn-lt"/>
              </a:rPr>
              <a:t> </a:t>
            </a:r>
            <a:r>
              <a:rPr lang="en-US" sz="2600" dirty="0" err="1">
                <a:latin typeface="+mn-lt"/>
              </a:rPr>
              <a:t>ủy</a:t>
            </a:r>
            <a:r>
              <a:rPr lang="en-US" sz="2600" dirty="0">
                <a:latin typeface="+mn-lt"/>
              </a:rPr>
              <a:t> </a:t>
            </a:r>
            <a:r>
              <a:rPr lang="en-US" sz="2600" dirty="0" err="1">
                <a:latin typeface="+mn-lt"/>
              </a:rPr>
              <a:t>viên</a:t>
            </a:r>
            <a:r>
              <a:rPr lang="en-US" sz="2600" dirty="0">
                <a:latin typeface="+mn-lt"/>
              </a:rPr>
              <a:t> </a:t>
            </a:r>
            <a:r>
              <a:rPr lang="en-US" sz="2600" dirty="0" err="1">
                <a:latin typeface="+mn-lt"/>
              </a:rPr>
              <a:t>của</a:t>
            </a:r>
            <a:r>
              <a:rPr lang="en-US" sz="2600" dirty="0">
                <a:latin typeface="+mn-lt"/>
              </a:rPr>
              <a:t> </a:t>
            </a:r>
            <a:r>
              <a:rPr lang="en-US" sz="2600" dirty="0" err="1">
                <a:latin typeface="+mn-lt"/>
              </a:rPr>
              <a:t>cấp</a:t>
            </a:r>
            <a:r>
              <a:rPr lang="en-US" sz="2600" dirty="0">
                <a:latin typeface="+mn-lt"/>
              </a:rPr>
              <a:t> </a:t>
            </a:r>
            <a:r>
              <a:rPr lang="en-US" sz="2600" dirty="0" err="1">
                <a:latin typeface="+mn-lt"/>
              </a:rPr>
              <a:t>ủy</a:t>
            </a:r>
            <a:r>
              <a:rPr lang="en-US" sz="2600" dirty="0">
                <a:latin typeface="+mn-lt"/>
              </a:rPr>
              <a:t> </a:t>
            </a:r>
            <a:r>
              <a:rPr lang="en-US" sz="2600" dirty="0" err="1">
                <a:latin typeface="+mn-lt"/>
              </a:rPr>
              <a:t>cấp</a:t>
            </a:r>
            <a:r>
              <a:rPr lang="en-US" sz="2600" dirty="0">
                <a:latin typeface="+mn-lt"/>
              </a:rPr>
              <a:t> </a:t>
            </a:r>
            <a:r>
              <a:rPr lang="en-US" sz="2600" dirty="0" err="1">
                <a:latin typeface="+mn-lt"/>
              </a:rPr>
              <a:t>trên</a:t>
            </a:r>
            <a:r>
              <a:rPr lang="en-US" sz="2600" dirty="0">
                <a:latin typeface="+mn-lt"/>
              </a:rPr>
              <a:t>.</a:t>
            </a:r>
          </a:p>
        </p:txBody>
      </p:sp>
    </p:spTree>
    <p:extLst>
      <p:ext uri="{BB962C8B-B14F-4D97-AF65-F5344CB8AC3E}">
        <p14:creationId xmlns:p14="http://schemas.microsoft.com/office/powerpoint/2010/main" val="38185033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206" y="1143000"/>
            <a:ext cx="11506199" cy="5509200"/>
          </a:xfrm>
          <a:prstGeom prst="rect">
            <a:avLst/>
          </a:prstGeom>
        </p:spPr>
        <p:txBody>
          <a:bodyPr wrap="square">
            <a:spAutoFit/>
          </a:bodyPr>
          <a:lstStyle/>
          <a:p>
            <a:pPr algn="just"/>
            <a:r>
              <a:rPr lang="en-US" sz="3200" dirty="0">
                <a:latin typeface="+mn-lt"/>
              </a:rPr>
              <a:t>	-</a:t>
            </a:r>
            <a:r>
              <a:rPr lang="en-US" sz="3200" dirty="0" err="1">
                <a:latin typeface="+mn-lt"/>
              </a:rPr>
              <a:t>Chỉ</a:t>
            </a:r>
            <a:r>
              <a:rPr lang="en-US" sz="3200" dirty="0">
                <a:latin typeface="+mn-lt"/>
              </a:rPr>
              <a:t> </a:t>
            </a:r>
            <a:r>
              <a:rPr lang="en-US" sz="3200" dirty="0" err="1">
                <a:latin typeface="+mn-lt"/>
              </a:rPr>
              <a:t>định</a:t>
            </a:r>
            <a:r>
              <a:rPr lang="en-US" sz="3200" dirty="0">
                <a:latin typeface="+mn-lt"/>
              </a:rPr>
              <a:t> </a:t>
            </a:r>
            <a:r>
              <a:rPr lang="en-US" sz="3200" dirty="0" err="1">
                <a:latin typeface="+mn-lt"/>
              </a:rPr>
              <a:t>cấp</a:t>
            </a:r>
            <a:r>
              <a:rPr lang="en-US" sz="3200" dirty="0">
                <a:latin typeface="+mn-lt"/>
              </a:rPr>
              <a:t> </a:t>
            </a:r>
            <a:r>
              <a:rPr lang="en-US" sz="3200" dirty="0" err="1">
                <a:latin typeface="+mn-lt"/>
              </a:rPr>
              <a:t>ủy</a:t>
            </a:r>
            <a:r>
              <a:rPr lang="en-US" sz="3200" dirty="0">
                <a:latin typeface="+mn-lt"/>
              </a:rPr>
              <a:t> ở </a:t>
            </a:r>
            <a:r>
              <a:rPr lang="en-US" sz="3200" dirty="0" err="1">
                <a:latin typeface="+mn-lt"/>
              </a:rPr>
              <a:t>những</a:t>
            </a:r>
            <a:r>
              <a:rPr lang="en-US" sz="3200" dirty="0">
                <a:latin typeface="+mn-lt"/>
              </a:rPr>
              <a:t> </a:t>
            </a:r>
            <a:r>
              <a:rPr lang="en-US" sz="3200" dirty="0" err="1">
                <a:latin typeface="+mn-lt"/>
              </a:rPr>
              <a:t>nơi</a:t>
            </a:r>
            <a:r>
              <a:rPr lang="en-US" sz="3200" dirty="0">
                <a:latin typeface="+mn-lt"/>
              </a:rPr>
              <a:t> </a:t>
            </a:r>
            <a:r>
              <a:rPr lang="en-US" sz="3200" dirty="0" err="1">
                <a:latin typeface="+mn-lt"/>
              </a:rPr>
              <a:t>thành</a:t>
            </a:r>
            <a:r>
              <a:rPr lang="en-US" sz="3200" dirty="0">
                <a:latin typeface="+mn-lt"/>
              </a:rPr>
              <a:t> </a:t>
            </a:r>
            <a:r>
              <a:rPr lang="en-US" sz="3200" dirty="0" err="1">
                <a:latin typeface="+mn-lt"/>
              </a:rPr>
              <a:t>lập</a:t>
            </a:r>
            <a:r>
              <a:rPr lang="en-US" sz="3200" dirty="0">
                <a:latin typeface="+mn-lt"/>
              </a:rPr>
              <a:t> </a:t>
            </a:r>
            <a:r>
              <a:rPr lang="en-US" sz="3200" dirty="0" err="1">
                <a:latin typeface="+mn-lt"/>
              </a:rPr>
              <a:t>mới</a:t>
            </a:r>
            <a:r>
              <a:rPr lang="en-US" sz="3200" dirty="0">
                <a:latin typeface="+mn-lt"/>
              </a:rPr>
              <a:t>, chia </a:t>
            </a:r>
            <a:r>
              <a:rPr lang="en-US" sz="3200" dirty="0" err="1">
                <a:latin typeface="+mn-lt"/>
              </a:rPr>
              <a:t>tách</a:t>
            </a:r>
            <a:r>
              <a:rPr lang="en-US" sz="3200" dirty="0">
                <a:latin typeface="+mn-lt"/>
              </a:rPr>
              <a:t>, </a:t>
            </a:r>
            <a:r>
              <a:rPr lang="en-US" sz="3200" dirty="0" err="1">
                <a:latin typeface="+mn-lt"/>
              </a:rPr>
              <a:t>hợp</a:t>
            </a:r>
            <a:r>
              <a:rPr lang="en-US" sz="3200" dirty="0">
                <a:latin typeface="+mn-lt"/>
              </a:rPr>
              <a:t> </a:t>
            </a:r>
            <a:r>
              <a:rPr lang="en-US" sz="3200" dirty="0" err="1">
                <a:latin typeface="+mn-lt"/>
              </a:rPr>
              <a:t>nhất</a:t>
            </a:r>
            <a:r>
              <a:rPr lang="en-US" sz="3200" dirty="0">
                <a:latin typeface="+mn-lt"/>
              </a:rPr>
              <a:t>, </a:t>
            </a:r>
            <a:r>
              <a:rPr lang="en-US" sz="3200" dirty="0" err="1">
                <a:latin typeface="+mn-lt"/>
              </a:rPr>
              <a:t>sáp</a:t>
            </a:r>
            <a:r>
              <a:rPr lang="en-US" sz="3200" dirty="0">
                <a:latin typeface="+mn-lt"/>
              </a:rPr>
              <a:t> </a:t>
            </a:r>
            <a:r>
              <a:rPr lang="en-US" sz="3200" dirty="0" err="1">
                <a:latin typeface="+mn-lt"/>
              </a:rPr>
              <a:t>nhập</a:t>
            </a:r>
            <a:r>
              <a:rPr lang="en-US" sz="3200" dirty="0">
                <a:latin typeface="+mn-lt"/>
              </a:rPr>
              <a:t> </a:t>
            </a:r>
            <a:r>
              <a:rPr lang="en-US" sz="3200" dirty="0" err="1">
                <a:latin typeface="+mn-lt"/>
              </a:rPr>
              <a:t>đảng</a:t>
            </a:r>
            <a:r>
              <a:rPr lang="en-US" sz="3200" dirty="0">
                <a:latin typeface="+mn-lt"/>
              </a:rPr>
              <a:t> </a:t>
            </a:r>
            <a:r>
              <a:rPr lang="en-US" sz="3200" dirty="0" err="1">
                <a:latin typeface="+mn-lt"/>
              </a:rPr>
              <a:t>bộ</a:t>
            </a:r>
            <a:r>
              <a:rPr lang="en-US" sz="3200" dirty="0">
                <a:latin typeface="+mn-lt"/>
              </a:rPr>
              <a:t>, chi </a:t>
            </a:r>
            <a:r>
              <a:rPr lang="en-US" sz="3200" dirty="0" err="1">
                <a:latin typeface="+mn-lt"/>
              </a:rPr>
              <a:t>bộ</a:t>
            </a:r>
            <a:r>
              <a:rPr lang="en-US" sz="3200" dirty="0">
                <a:latin typeface="+mn-lt"/>
              </a:rPr>
              <a:t>.</a:t>
            </a:r>
          </a:p>
          <a:p>
            <a:pPr algn="just"/>
            <a:r>
              <a:rPr lang="en-US" sz="3200" dirty="0">
                <a:latin typeface="+mn-lt"/>
              </a:rPr>
              <a:t>	 </a:t>
            </a:r>
            <a:r>
              <a:rPr lang="en-US" sz="3200" dirty="0" err="1">
                <a:latin typeface="+mn-lt"/>
              </a:rPr>
              <a:t>Trong</a:t>
            </a:r>
            <a:r>
              <a:rPr lang="en-US" sz="3200" dirty="0">
                <a:latin typeface="+mn-lt"/>
              </a:rPr>
              <a:t> </a:t>
            </a:r>
            <a:r>
              <a:rPr lang="en-US" sz="3200" dirty="0" err="1">
                <a:latin typeface="+mn-lt"/>
              </a:rPr>
              <a:t>nhiệm</a:t>
            </a:r>
            <a:r>
              <a:rPr lang="en-US" sz="3200" dirty="0">
                <a:latin typeface="+mn-lt"/>
              </a:rPr>
              <a:t> </a:t>
            </a:r>
            <a:r>
              <a:rPr lang="en-US" sz="3200" dirty="0" err="1">
                <a:latin typeface="+mn-lt"/>
              </a:rPr>
              <a:t>kỳ</a:t>
            </a:r>
            <a:r>
              <a:rPr lang="en-US" sz="3200" dirty="0">
                <a:latin typeface="+mn-lt"/>
              </a:rPr>
              <a:t> </a:t>
            </a:r>
            <a:r>
              <a:rPr lang="en-US" sz="3200" dirty="0" err="1">
                <a:latin typeface="+mn-lt"/>
              </a:rPr>
              <a:t>của</a:t>
            </a:r>
            <a:r>
              <a:rPr lang="en-US" sz="3200" dirty="0">
                <a:latin typeface="+mn-lt"/>
              </a:rPr>
              <a:t> </a:t>
            </a:r>
            <a:r>
              <a:rPr lang="en-US" sz="3200" dirty="0" err="1">
                <a:latin typeface="+mn-lt"/>
              </a:rPr>
              <a:t>cấp</a:t>
            </a:r>
            <a:r>
              <a:rPr lang="en-US" sz="3200" dirty="0">
                <a:latin typeface="+mn-lt"/>
              </a:rPr>
              <a:t> </a:t>
            </a:r>
            <a:r>
              <a:rPr lang="en-US" sz="3200" dirty="0" err="1">
                <a:latin typeface="+mn-lt"/>
              </a:rPr>
              <a:t>ủy</a:t>
            </a:r>
            <a:r>
              <a:rPr lang="en-US" sz="3200" dirty="0">
                <a:latin typeface="+mn-lt"/>
              </a:rPr>
              <a:t>, </a:t>
            </a:r>
            <a:r>
              <a:rPr lang="en-US" sz="3200" dirty="0" err="1">
                <a:latin typeface="+mn-lt"/>
              </a:rPr>
              <a:t>nếu</a:t>
            </a:r>
            <a:r>
              <a:rPr lang="en-US" sz="3200" dirty="0">
                <a:latin typeface="+mn-lt"/>
              </a:rPr>
              <a:t> </a:t>
            </a:r>
            <a:r>
              <a:rPr lang="en-US" sz="3200" dirty="0" err="1">
                <a:latin typeface="+mn-lt"/>
              </a:rPr>
              <a:t>có</a:t>
            </a:r>
            <a:r>
              <a:rPr lang="en-US" sz="3200" dirty="0">
                <a:latin typeface="+mn-lt"/>
              </a:rPr>
              <a:t> </a:t>
            </a:r>
            <a:r>
              <a:rPr lang="en-US" sz="3200" dirty="0" err="1">
                <a:latin typeface="+mn-lt"/>
              </a:rPr>
              <a:t>sự</a:t>
            </a:r>
            <a:r>
              <a:rPr lang="en-US" sz="3200" dirty="0">
                <a:latin typeface="+mn-lt"/>
              </a:rPr>
              <a:t> </a:t>
            </a:r>
            <a:r>
              <a:rPr lang="en-US" sz="3200" dirty="0" err="1">
                <a:latin typeface="+mn-lt"/>
              </a:rPr>
              <a:t>thay</a:t>
            </a:r>
            <a:r>
              <a:rPr lang="en-US" sz="3200" dirty="0">
                <a:latin typeface="+mn-lt"/>
              </a:rPr>
              <a:t> </a:t>
            </a:r>
            <a:r>
              <a:rPr lang="en-US" sz="3200" dirty="0" err="1">
                <a:latin typeface="+mn-lt"/>
              </a:rPr>
              <a:t>đổi</a:t>
            </a:r>
            <a:r>
              <a:rPr lang="en-US" sz="3200" dirty="0">
                <a:latin typeface="+mn-lt"/>
              </a:rPr>
              <a:t> </a:t>
            </a:r>
            <a:r>
              <a:rPr lang="en-US" sz="3200" dirty="0" err="1">
                <a:latin typeface="+mn-lt"/>
              </a:rPr>
              <a:t>về</a:t>
            </a:r>
            <a:r>
              <a:rPr lang="en-US" sz="3200" dirty="0">
                <a:latin typeface="+mn-lt"/>
              </a:rPr>
              <a:t> </a:t>
            </a:r>
            <a:r>
              <a:rPr lang="en-US" sz="3200" dirty="0" err="1">
                <a:latin typeface="+mn-lt"/>
              </a:rPr>
              <a:t>tổ</a:t>
            </a:r>
            <a:r>
              <a:rPr lang="en-US" sz="3200" dirty="0">
                <a:latin typeface="+mn-lt"/>
              </a:rPr>
              <a:t> </a:t>
            </a:r>
            <a:r>
              <a:rPr lang="en-US" sz="3200" dirty="0" err="1">
                <a:latin typeface="+mn-lt"/>
              </a:rPr>
              <a:t>chức</a:t>
            </a:r>
            <a:r>
              <a:rPr lang="en-US" sz="3200" dirty="0">
                <a:latin typeface="+mn-lt"/>
              </a:rPr>
              <a:t> </a:t>
            </a:r>
            <a:r>
              <a:rPr lang="en-US" sz="3200" dirty="0" err="1">
                <a:latin typeface="+mn-lt"/>
              </a:rPr>
              <a:t>như</a:t>
            </a:r>
            <a:r>
              <a:rPr lang="en-US" sz="3200" dirty="0">
                <a:latin typeface="+mn-lt"/>
              </a:rPr>
              <a:t>: </a:t>
            </a:r>
            <a:r>
              <a:rPr lang="en-US" sz="3200" dirty="0" err="1">
                <a:latin typeface="+mn-lt"/>
              </a:rPr>
              <a:t>Thành</a:t>
            </a:r>
            <a:r>
              <a:rPr lang="en-US" sz="3200" dirty="0">
                <a:latin typeface="+mn-lt"/>
              </a:rPr>
              <a:t> </a:t>
            </a:r>
            <a:r>
              <a:rPr lang="en-US" sz="3200" dirty="0" err="1">
                <a:latin typeface="+mn-lt"/>
              </a:rPr>
              <a:t>lập</a:t>
            </a:r>
            <a:r>
              <a:rPr lang="en-US" sz="3200" dirty="0">
                <a:latin typeface="+mn-lt"/>
              </a:rPr>
              <a:t> </a:t>
            </a:r>
            <a:r>
              <a:rPr lang="en-US" sz="3200" dirty="0" err="1">
                <a:latin typeface="+mn-lt"/>
              </a:rPr>
              <a:t>mới</a:t>
            </a:r>
            <a:r>
              <a:rPr lang="en-US" sz="3200" dirty="0">
                <a:latin typeface="+mn-lt"/>
              </a:rPr>
              <a:t>, chia </a:t>
            </a:r>
            <a:r>
              <a:rPr lang="en-US" sz="3200" dirty="0" err="1">
                <a:latin typeface="+mn-lt"/>
              </a:rPr>
              <a:t>tách</a:t>
            </a:r>
            <a:r>
              <a:rPr lang="en-US" sz="3200" dirty="0">
                <a:latin typeface="+mn-lt"/>
              </a:rPr>
              <a:t>, </a:t>
            </a:r>
            <a:r>
              <a:rPr lang="en-US" sz="3200" dirty="0" err="1">
                <a:latin typeface="+mn-lt"/>
              </a:rPr>
              <a:t>hợp</a:t>
            </a:r>
            <a:r>
              <a:rPr lang="en-US" sz="3200" dirty="0">
                <a:latin typeface="+mn-lt"/>
              </a:rPr>
              <a:t> </a:t>
            </a:r>
            <a:r>
              <a:rPr lang="en-US" sz="3200" dirty="0" err="1">
                <a:latin typeface="+mn-lt"/>
              </a:rPr>
              <a:t>nhất</a:t>
            </a:r>
            <a:r>
              <a:rPr lang="en-US" sz="3200" dirty="0">
                <a:latin typeface="+mn-lt"/>
              </a:rPr>
              <a:t>, </a:t>
            </a:r>
            <a:r>
              <a:rPr lang="en-US" sz="3200" dirty="0" err="1">
                <a:latin typeface="+mn-lt"/>
              </a:rPr>
              <a:t>sáp</a:t>
            </a:r>
            <a:r>
              <a:rPr lang="en-US" sz="3200" dirty="0">
                <a:latin typeface="+mn-lt"/>
              </a:rPr>
              <a:t> </a:t>
            </a:r>
            <a:r>
              <a:rPr lang="en-US" sz="3200" dirty="0" err="1">
                <a:latin typeface="+mn-lt"/>
              </a:rPr>
              <a:t>nhập</a:t>
            </a:r>
            <a:r>
              <a:rPr lang="en-US" sz="3200" dirty="0">
                <a:latin typeface="+mn-lt"/>
              </a:rPr>
              <a:t> </a:t>
            </a:r>
            <a:r>
              <a:rPr lang="en-US" sz="3200" dirty="0" err="1">
                <a:latin typeface="+mn-lt"/>
              </a:rPr>
              <a:t>thì</a:t>
            </a:r>
            <a:r>
              <a:rPr lang="en-US" sz="3200" dirty="0">
                <a:latin typeface="+mn-lt"/>
              </a:rPr>
              <a:t> </a:t>
            </a:r>
            <a:r>
              <a:rPr lang="en-US" sz="3200" dirty="0" err="1">
                <a:latin typeface="+mn-lt"/>
              </a:rPr>
              <a:t>cấp</a:t>
            </a:r>
            <a:r>
              <a:rPr lang="en-US" sz="3200" dirty="0">
                <a:latin typeface="+mn-lt"/>
              </a:rPr>
              <a:t> </a:t>
            </a:r>
            <a:r>
              <a:rPr lang="en-US" sz="3200" dirty="0" err="1">
                <a:latin typeface="+mn-lt"/>
              </a:rPr>
              <a:t>ủy</a:t>
            </a:r>
            <a:r>
              <a:rPr lang="en-US" sz="3200" dirty="0">
                <a:latin typeface="+mn-lt"/>
              </a:rPr>
              <a:t> </a:t>
            </a:r>
            <a:r>
              <a:rPr lang="en-US" sz="3200" dirty="0" err="1">
                <a:latin typeface="+mn-lt"/>
              </a:rPr>
              <a:t>cấp</a:t>
            </a:r>
            <a:r>
              <a:rPr lang="en-US" sz="3200" dirty="0">
                <a:latin typeface="+mn-lt"/>
              </a:rPr>
              <a:t> </a:t>
            </a:r>
            <a:r>
              <a:rPr lang="en-US" sz="3200" dirty="0" err="1">
                <a:latin typeface="+mn-lt"/>
              </a:rPr>
              <a:t>trên</a:t>
            </a:r>
            <a:r>
              <a:rPr lang="en-US" sz="3200" dirty="0">
                <a:latin typeface="+mn-lt"/>
              </a:rPr>
              <a:t> </a:t>
            </a:r>
            <a:r>
              <a:rPr lang="en-US" sz="3200" dirty="0" err="1">
                <a:latin typeface="+mn-lt"/>
              </a:rPr>
              <a:t>trực</a:t>
            </a:r>
            <a:r>
              <a:rPr lang="en-US" sz="3200" dirty="0">
                <a:latin typeface="+mn-lt"/>
              </a:rPr>
              <a:t> </a:t>
            </a:r>
            <a:r>
              <a:rPr lang="en-US" sz="3200" dirty="0" err="1">
                <a:latin typeface="+mn-lt"/>
              </a:rPr>
              <a:t>tiếp</a:t>
            </a:r>
            <a:r>
              <a:rPr lang="en-US" sz="3200" dirty="0">
                <a:latin typeface="+mn-lt"/>
              </a:rPr>
              <a:t> </a:t>
            </a:r>
            <a:r>
              <a:rPr lang="en-US" sz="3200" dirty="0" err="1">
                <a:latin typeface="+mn-lt"/>
              </a:rPr>
              <a:t>chỉ</a:t>
            </a:r>
            <a:r>
              <a:rPr lang="en-US" sz="3200" dirty="0">
                <a:latin typeface="+mn-lt"/>
              </a:rPr>
              <a:t> </a:t>
            </a:r>
            <a:r>
              <a:rPr lang="en-US" sz="3200" dirty="0" err="1">
                <a:latin typeface="+mn-lt"/>
              </a:rPr>
              <a:t>định</a:t>
            </a:r>
            <a:r>
              <a:rPr lang="en-US" sz="3200" dirty="0">
                <a:latin typeface="+mn-lt"/>
              </a:rPr>
              <a:t> </a:t>
            </a:r>
            <a:r>
              <a:rPr lang="en-US" sz="3200" dirty="0" err="1">
                <a:latin typeface="+mn-lt"/>
              </a:rPr>
              <a:t>cấp</a:t>
            </a:r>
            <a:r>
              <a:rPr lang="en-US" sz="3200" dirty="0">
                <a:latin typeface="+mn-lt"/>
              </a:rPr>
              <a:t> </a:t>
            </a:r>
            <a:r>
              <a:rPr lang="en-US" sz="3200" dirty="0" err="1">
                <a:latin typeface="+mn-lt"/>
              </a:rPr>
              <a:t>ủy</a:t>
            </a:r>
            <a:r>
              <a:rPr lang="en-US" sz="3200" dirty="0">
                <a:latin typeface="+mn-lt"/>
              </a:rPr>
              <a:t> </a:t>
            </a:r>
            <a:r>
              <a:rPr lang="en-US" sz="3200" dirty="0" err="1">
                <a:latin typeface="+mn-lt"/>
              </a:rPr>
              <a:t>chính</a:t>
            </a:r>
            <a:r>
              <a:rPr lang="en-US" sz="3200" dirty="0">
                <a:latin typeface="+mn-lt"/>
              </a:rPr>
              <a:t> </a:t>
            </a:r>
            <a:r>
              <a:rPr lang="en-US" sz="3200" dirty="0" err="1">
                <a:latin typeface="+mn-lt"/>
              </a:rPr>
              <a:t>thức</a:t>
            </a:r>
            <a:r>
              <a:rPr lang="en-US" sz="3200" dirty="0">
                <a:latin typeface="+mn-lt"/>
              </a:rPr>
              <a:t>, </a:t>
            </a:r>
            <a:r>
              <a:rPr lang="en-US" sz="3200" dirty="0" err="1">
                <a:latin typeface="+mn-lt"/>
              </a:rPr>
              <a:t>bí</a:t>
            </a:r>
            <a:r>
              <a:rPr lang="en-US" sz="3200" dirty="0">
                <a:latin typeface="+mn-lt"/>
              </a:rPr>
              <a:t> </a:t>
            </a:r>
            <a:r>
              <a:rPr lang="en-US" sz="3200" dirty="0" err="1">
                <a:latin typeface="+mn-lt"/>
              </a:rPr>
              <a:t>thư</a:t>
            </a:r>
            <a:r>
              <a:rPr lang="en-US" sz="3200" dirty="0">
                <a:latin typeface="+mn-lt"/>
              </a:rPr>
              <a:t>, </a:t>
            </a:r>
            <a:r>
              <a:rPr lang="en-US" sz="3200" dirty="0" err="1">
                <a:latin typeface="+mn-lt"/>
              </a:rPr>
              <a:t>phó</a:t>
            </a:r>
            <a:r>
              <a:rPr lang="en-US" sz="3200" dirty="0">
                <a:latin typeface="+mn-lt"/>
              </a:rPr>
              <a:t> </a:t>
            </a:r>
            <a:r>
              <a:rPr lang="en-US" sz="3200" dirty="0" err="1">
                <a:latin typeface="+mn-lt"/>
              </a:rPr>
              <a:t>bí</a:t>
            </a:r>
            <a:r>
              <a:rPr lang="en-US" sz="3200" dirty="0">
                <a:latin typeface="+mn-lt"/>
              </a:rPr>
              <a:t> </a:t>
            </a:r>
            <a:r>
              <a:rPr lang="en-US" sz="3200" dirty="0" err="1">
                <a:latin typeface="+mn-lt"/>
              </a:rPr>
              <a:t>thư</a:t>
            </a:r>
            <a:r>
              <a:rPr lang="en-US" sz="3200" dirty="0">
                <a:latin typeface="+mn-lt"/>
              </a:rPr>
              <a:t>, ban </a:t>
            </a:r>
            <a:r>
              <a:rPr lang="en-US" sz="3200" dirty="0" err="1">
                <a:latin typeface="+mn-lt"/>
              </a:rPr>
              <a:t>thường</a:t>
            </a:r>
            <a:r>
              <a:rPr lang="en-US" sz="3200" dirty="0">
                <a:latin typeface="+mn-lt"/>
              </a:rPr>
              <a:t> </a:t>
            </a:r>
            <a:r>
              <a:rPr lang="en-US" sz="3200" dirty="0" err="1">
                <a:latin typeface="+mn-lt"/>
              </a:rPr>
              <a:t>vụ</a:t>
            </a:r>
            <a:r>
              <a:rPr lang="en-US" sz="3200" dirty="0">
                <a:latin typeface="+mn-lt"/>
              </a:rPr>
              <a:t> </a:t>
            </a:r>
            <a:r>
              <a:rPr lang="en-US" sz="3200" dirty="0" err="1">
                <a:latin typeface="+mn-lt"/>
              </a:rPr>
              <a:t>theo</a:t>
            </a:r>
            <a:r>
              <a:rPr lang="en-US" sz="3200" dirty="0">
                <a:latin typeface="+mn-lt"/>
              </a:rPr>
              <a:t> </a:t>
            </a:r>
            <a:r>
              <a:rPr lang="en-US" sz="3200" dirty="0" err="1">
                <a:latin typeface="+mn-lt"/>
              </a:rPr>
              <a:t>khoản</a:t>
            </a:r>
            <a:r>
              <a:rPr lang="en-US" sz="3200" dirty="0">
                <a:latin typeface="+mn-lt"/>
              </a:rPr>
              <a:t> 5 </a:t>
            </a:r>
            <a:r>
              <a:rPr lang="en-US" sz="3200" dirty="0" err="1">
                <a:latin typeface="+mn-lt"/>
              </a:rPr>
              <a:t>Điều</a:t>
            </a:r>
            <a:r>
              <a:rPr lang="en-US" sz="3200" dirty="0">
                <a:latin typeface="+mn-lt"/>
              </a:rPr>
              <a:t> 13 </a:t>
            </a:r>
            <a:r>
              <a:rPr lang="en-US" sz="3200" dirty="0" err="1">
                <a:latin typeface="+mn-lt"/>
              </a:rPr>
              <a:t>Điều</a:t>
            </a:r>
            <a:r>
              <a:rPr lang="en-US" sz="3200" dirty="0">
                <a:latin typeface="+mn-lt"/>
              </a:rPr>
              <a:t> </a:t>
            </a:r>
            <a:r>
              <a:rPr lang="en-US" sz="3200" dirty="0" err="1">
                <a:latin typeface="+mn-lt"/>
              </a:rPr>
              <a:t>lệ</a:t>
            </a:r>
            <a:r>
              <a:rPr lang="en-US" sz="3200" dirty="0">
                <a:latin typeface="+mn-lt"/>
              </a:rPr>
              <a:t> </a:t>
            </a:r>
            <a:r>
              <a:rPr lang="en-US" sz="3200" dirty="0" err="1">
                <a:latin typeface="+mn-lt"/>
              </a:rPr>
              <a:t>Đảng</a:t>
            </a:r>
            <a:r>
              <a:rPr lang="en-US" sz="3200" dirty="0">
                <a:latin typeface="+mn-lt"/>
              </a:rPr>
              <a:t>, </a:t>
            </a:r>
            <a:r>
              <a:rPr lang="en-US" sz="3200" dirty="0" err="1">
                <a:latin typeface="+mn-lt"/>
              </a:rPr>
              <a:t>cấp</a:t>
            </a:r>
            <a:r>
              <a:rPr lang="en-US" sz="3200" dirty="0">
                <a:latin typeface="+mn-lt"/>
              </a:rPr>
              <a:t> </a:t>
            </a:r>
            <a:r>
              <a:rPr lang="en-US" sz="3200" dirty="0" err="1">
                <a:latin typeface="+mn-lt"/>
              </a:rPr>
              <a:t>ủy</a:t>
            </a:r>
            <a:r>
              <a:rPr lang="en-US" sz="3200" dirty="0">
                <a:latin typeface="+mn-lt"/>
              </a:rPr>
              <a:t> </a:t>
            </a:r>
            <a:r>
              <a:rPr lang="en-US" sz="3200" dirty="0" err="1">
                <a:latin typeface="+mn-lt"/>
              </a:rPr>
              <a:t>được</a:t>
            </a:r>
            <a:r>
              <a:rPr lang="en-US" sz="3200" dirty="0">
                <a:latin typeface="+mn-lt"/>
              </a:rPr>
              <a:t> </a:t>
            </a:r>
            <a:r>
              <a:rPr lang="en-US" sz="3200" dirty="0" err="1">
                <a:latin typeface="+mn-lt"/>
              </a:rPr>
              <a:t>chỉ</a:t>
            </a:r>
            <a:r>
              <a:rPr lang="en-US" sz="3200" dirty="0">
                <a:latin typeface="+mn-lt"/>
              </a:rPr>
              <a:t> </a:t>
            </a:r>
            <a:r>
              <a:rPr lang="en-US" sz="3200" dirty="0" err="1">
                <a:latin typeface="+mn-lt"/>
              </a:rPr>
              <a:t>định</a:t>
            </a:r>
            <a:r>
              <a:rPr lang="en-US" sz="3200" dirty="0">
                <a:latin typeface="+mn-lt"/>
              </a:rPr>
              <a:t> </a:t>
            </a:r>
            <a:r>
              <a:rPr lang="en-US" sz="3200" dirty="0" err="1">
                <a:latin typeface="+mn-lt"/>
              </a:rPr>
              <a:t>bầu</a:t>
            </a:r>
            <a:r>
              <a:rPr lang="en-US" sz="3200" dirty="0">
                <a:latin typeface="+mn-lt"/>
              </a:rPr>
              <a:t> </a:t>
            </a:r>
            <a:r>
              <a:rPr lang="en-US" sz="3200" dirty="0" err="1">
                <a:latin typeface="+mn-lt"/>
              </a:rPr>
              <a:t>ủy</a:t>
            </a:r>
            <a:r>
              <a:rPr lang="en-US" sz="3200" dirty="0">
                <a:latin typeface="+mn-lt"/>
              </a:rPr>
              <a:t> ban </a:t>
            </a:r>
            <a:r>
              <a:rPr lang="en-US" sz="3200" dirty="0" err="1">
                <a:latin typeface="+mn-lt"/>
              </a:rPr>
              <a:t>kiểm</a:t>
            </a:r>
            <a:r>
              <a:rPr lang="en-US" sz="3200" dirty="0">
                <a:latin typeface="+mn-lt"/>
              </a:rPr>
              <a:t> </a:t>
            </a:r>
            <a:r>
              <a:rPr lang="en-US" sz="3200" dirty="0" err="1">
                <a:latin typeface="+mn-lt"/>
              </a:rPr>
              <a:t>tra</a:t>
            </a:r>
            <a:r>
              <a:rPr lang="en-US" sz="3200" dirty="0">
                <a:latin typeface="+mn-lt"/>
              </a:rPr>
              <a:t>, </a:t>
            </a:r>
            <a:r>
              <a:rPr lang="en-US" sz="3200" dirty="0" err="1">
                <a:latin typeface="+mn-lt"/>
              </a:rPr>
              <a:t>chủ</a:t>
            </a:r>
            <a:r>
              <a:rPr lang="en-US" sz="3200" dirty="0">
                <a:latin typeface="+mn-lt"/>
              </a:rPr>
              <a:t> </a:t>
            </a:r>
            <a:r>
              <a:rPr lang="en-US" sz="3200" dirty="0" err="1">
                <a:latin typeface="+mn-lt"/>
              </a:rPr>
              <a:t>nhiệm</a:t>
            </a:r>
            <a:r>
              <a:rPr lang="en-US" sz="3200" dirty="0">
                <a:latin typeface="+mn-lt"/>
              </a:rPr>
              <a:t> </a:t>
            </a:r>
            <a:r>
              <a:rPr lang="en-US" sz="3200" dirty="0" err="1">
                <a:latin typeface="+mn-lt"/>
              </a:rPr>
              <a:t>ủy</a:t>
            </a:r>
            <a:r>
              <a:rPr lang="en-US" sz="3200" dirty="0">
                <a:latin typeface="+mn-lt"/>
              </a:rPr>
              <a:t> ban </a:t>
            </a:r>
            <a:r>
              <a:rPr lang="en-US" sz="3200" dirty="0" err="1">
                <a:latin typeface="+mn-lt"/>
              </a:rPr>
              <a:t>kiểm</a:t>
            </a:r>
            <a:r>
              <a:rPr lang="en-US" sz="3200" dirty="0">
                <a:latin typeface="+mn-lt"/>
              </a:rPr>
              <a:t> </a:t>
            </a:r>
            <a:r>
              <a:rPr lang="en-US" sz="3200" dirty="0" err="1">
                <a:latin typeface="+mn-lt"/>
              </a:rPr>
              <a:t>tra</a:t>
            </a:r>
            <a:r>
              <a:rPr lang="en-US" sz="3200" dirty="0">
                <a:latin typeface="+mn-lt"/>
              </a:rPr>
              <a:t> </a:t>
            </a:r>
            <a:r>
              <a:rPr lang="en-US" sz="3200" dirty="0" err="1">
                <a:latin typeface="+mn-lt"/>
              </a:rPr>
              <a:t>theo</a:t>
            </a:r>
            <a:r>
              <a:rPr lang="en-US" sz="3200" dirty="0">
                <a:latin typeface="+mn-lt"/>
              </a:rPr>
              <a:t> </a:t>
            </a:r>
            <a:r>
              <a:rPr lang="en-US" sz="3200" dirty="0" err="1">
                <a:latin typeface="+mn-lt"/>
              </a:rPr>
              <a:t>Điều</a:t>
            </a:r>
            <a:r>
              <a:rPr lang="en-US" sz="3200" dirty="0">
                <a:latin typeface="+mn-lt"/>
              </a:rPr>
              <a:t> 31 </a:t>
            </a:r>
            <a:r>
              <a:rPr lang="en-US" sz="3200" dirty="0" err="1">
                <a:latin typeface="+mn-lt"/>
              </a:rPr>
              <a:t>Điều</a:t>
            </a:r>
            <a:r>
              <a:rPr lang="en-US" sz="3200" dirty="0">
                <a:latin typeface="+mn-lt"/>
              </a:rPr>
              <a:t> </a:t>
            </a:r>
            <a:r>
              <a:rPr lang="en-US" sz="3200" dirty="0" err="1">
                <a:latin typeface="+mn-lt"/>
              </a:rPr>
              <a:t>lệ</a:t>
            </a:r>
            <a:r>
              <a:rPr lang="en-US" sz="3200" dirty="0">
                <a:latin typeface="+mn-lt"/>
              </a:rPr>
              <a:t> </a:t>
            </a:r>
            <a:r>
              <a:rPr lang="en-US" sz="3200" dirty="0" err="1">
                <a:latin typeface="+mn-lt"/>
              </a:rPr>
              <a:t>Đảng</a:t>
            </a:r>
            <a:r>
              <a:rPr lang="en-US" sz="3200" dirty="0">
                <a:latin typeface="+mn-lt"/>
              </a:rPr>
              <a:t> </a:t>
            </a:r>
            <a:r>
              <a:rPr lang="en-US" sz="3200" dirty="0" err="1">
                <a:latin typeface="+mn-lt"/>
              </a:rPr>
              <a:t>và</a:t>
            </a:r>
            <a:r>
              <a:rPr lang="en-US" sz="3200" dirty="0">
                <a:latin typeface="+mn-lt"/>
              </a:rPr>
              <a:t> </a:t>
            </a:r>
            <a:r>
              <a:rPr lang="en-US" sz="3200" dirty="0" err="1">
                <a:latin typeface="+mn-lt"/>
              </a:rPr>
              <a:t>quy</a:t>
            </a:r>
            <a:r>
              <a:rPr lang="en-US" sz="3200" dirty="0">
                <a:latin typeface="+mn-lt"/>
              </a:rPr>
              <a:t> </a:t>
            </a:r>
            <a:r>
              <a:rPr lang="en-US" sz="3200" dirty="0" err="1">
                <a:latin typeface="+mn-lt"/>
              </a:rPr>
              <a:t>chế</a:t>
            </a:r>
            <a:r>
              <a:rPr lang="en-US" sz="3200" dirty="0">
                <a:latin typeface="+mn-lt"/>
              </a:rPr>
              <a:t> </a:t>
            </a:r>
            <a:r>
              <a:rPr lang="en-US" sz="3200" dirty="0" err="1">
                <a:latin typeface="+mn-lt"/>
              </a:rPr>
              <a:t>bầu</a:t>
            </a:r>
            <a:r>
              <a:rPr lang="en-US" sz="3200" dirty="0">
                <a:latin typeface="+mn-lt"/>
              </a:rPr>
              <a:t> </a:t>
            </a:r>
            <a:r>
              <a:rPr lang="en-US" sz="3200" dirty="0" err="1">
                <a:latin typeface="+mn-lt"/>
              </a:rPr>
              <a:t>cử</a:t>
            </a:r>
            <a:r>
              <a:rPr lang="en-US" sz="3200" dirty="0">
                <a:latin typeface="+mn-lt"/>
              </a:rPr>
              <a:t> </a:t>
            </a:r>
            <a:r>
              <a:rPr lang="en-US" sz="3200" dirty="0" err="1">
                <a:latin typeface="+mn-lt"/>
              </a:rPr>
              <a:t>trong</a:t>
            </a:r>
            <a:r>
              <a:rPr lang="en-US" sz="3200" dirty="0">
                <a:latin typeface="+mn-lt"/>
              </a:rPr>
              <a:t> </a:t>
            </a:r>
            <a:r>
              <a:rPr lang="en-US" sz="3200" dirty="0" err="1">
                <a:latin typeface="+mn-lt"/>
              </a:rPr>
              <a:t>Đảng</a:t>
            </a:r>
            <a:r>
              <a:rPr lang="en-US" sz="3200" dirty="0">
                <a:latin typeface="+mn-lt"/>
              </a:rPr>
              <a:t>; </a:t>
            </a:r>
            <a:r>
              <a:rPr lang="en-US" sz="3200" dirty="0" err="1">
                <a:latin typeface="+mn-lt"/>
              </a:rPr>
              <a:t>chỉ</a:t>
            </a:r>
            <a:r>
              <a:rPr lang="en-US" sz="3200" dirty="0">
                <a:latin typeface="+mn-lt"/>
              </a:rPr>
              <a:t> </a:t>
            </a:r>
            <a:r>
              <a:rPr lang="en-US" sz="3200" dirty="0" err="1">
                <a:latin typeface="+mn-lt"/>
              </a:rPr>
              <a:t>đạo</a:t>
            </a:r>
            <a:r>
              <a:rPr lang="en-US" sz="3200" dirty="0">
                <a:latin typeface="+mn-lt"/>
              </a:rPr>
              <a:t> </a:t>
            </a:r>
            <a:r>
              <a:rPr lang="en-US" sz="3200" dirty="0" err="1">
                <a:latin typeface="+mn-lt"/>
              </a:rPr>
              <a:t>xây</a:t>
            </a:r>
            <a:r>
              <a:rPr lang="en-US" sz="3200" dirty="0">
                <a:latin typeface="+mn-lt"/>
              </a:rPr>
              <a:t> </a:t>
            </a:r>
            <a:r>
              <a:rPr lang="en-US" sz="3200" dirty="0" err="1">
                <a:latin typeface="+mn-lt"/>
              </a:rPr>
              <a:t>dựng</a:t>
            </a:r>
            <a:r>
              <a:rPr lang="en-US" sz="3200" dirty="0">
                <a:latin typeface="+mn-lt"/>
              </a:rPr>
              <a:t> </a:t>
            </a:r>
            <a:r>
              <a:rPr lang="en-US" sz="3200" dirty="0" err="1">
                <a:latin typeface="+mn-lt"/>
              </a:rPr>
              <a:t>hoặc</a:t>
            </a:r>
            <a:r>
              <a:rPr lang="en-US" sz="3200" dirty="0">
                <a:latin typeface="+mn-lt"/>
              </a:rPr>
              <a:t> </a:t>
            </a:r>
            <a:r>
              <a:rPr lang="en-US" sz="3200" dirty="0" err="1">
                <a:latin typeface="+mn-lt"/>
              </a:rPr>
              <a:t>bổ</a:t>
            </a:r>
            <a:r>
              <a:rPr lang="en-US" sz="3200" dirty="0">
                <a:latin typeface="+mn-lt"/>
              </a:rPr>
              <a:t> sung </a:t>
            </a:r>
            <a:r>
              <a:rPr lang="en-US" sz="3200" dirty="0" err="1">
                <a:latin typeface="+mn-lt"/>
              </a:rPr>
              <a:t>nhiệm</a:t>
            </a:r>
            <a:r>
              <a:rPr lang="en-US" sz="3200" dirty="0">
                <a:latin typeface="+mn-lt"/>
              </a:rPr>
              <a:t> </a:t>
            </a:r>
            <a:r>
              <a:rPr lang="en-US" sz="3200" dirty="0" err="1">
                <a:latin typeface="+mn-lt"/>
              </a:rPr>
              <a:t>vụ</a:t>
            </a:r>
            <a:r>
              <a:rPr lang="en-US" sz="3200" dirty="0">
                <a:latin typeface="+mn-lt"/>
              </a:rPr>
              <a:t> </a:t>
            </a:r>
            <a:r>
              <a:rPr lang="en-US" sz="3200" dirty="0" err="1">
                <a:latin typeface="+mn-lt"/>
              </a:rPr>
              <a:t>cho</a:t>
            </a:r>
            <a:r>
              <a:rPr lang="en-US" sz="3200" dirty="0">
                <a:latin typeface="+mn-lt"/>
              </a:rPr>
              <a:t> </a:t>
            </a:r>
            <a:r>
              <a:rPr lang="en-US" sz="3200" dirty="0" err="1">
                <a:latin typeface="+mn-lt"/>
              </a:rPr>
              <a:t>phù</a:t>
            </a:r>
            <a:r>
              <a:rPr lang="en-US" sz="3200" dirty="0">
                <a:latin typeface="+mn-lt"/>
              </a:rPr>
              <a:t> </a:t>
            </a:r>
            <a:r>
              <a:rPr lang="en-US" sz="3200" dirty="0" err="1">
                <a:latin typeface="+mn-lt"/>
              </a:rPr>
              <a:t>hợp</a:t>
            </a:r>
            <a:r>
              <a:rPr lang="en-US" sz="3200" dirty="0">
                <a:latin typeface="+mn-lt"/>
              </a:rPr>
              <a:t>; </a:t>
            </a:r>
            <a:r>
              <a:rPr lang="en-US" sz="3200" dirty="0" err="1">
                <a:latin typeface="+mn-lt"/>
              </a:rPr>
              <a:t>nhiệm</a:t>
            </a:r>
            <a:r>
              <a:rPr lang="en-US" sz="3200" dirty="0">
                <a:latin typeface="+mn-lt"/>
              </a:rPr>
              <a:t> </a:t>
            </a:r>
            <a:r>
              <a:rPr lang="en-US" sz="3200" dirty="0" err="1">
                <a:latin typeface="+mn-lt"/>
              </a:rPr>
              <a:t>kỳ</a:t>
            </a:r>
            <a:r>
              <a:rPr lang="en-US" sz="3200" dirty="0">
                <a:latin typeface="+mn-lt"/>
              </a:rPr>
              <a:t> </a:t>
            </a:r>
            <a:r>
              <a:rPr lang="en-US" sz="3200" dirty="0" err="1">
                <a:latin typeface="+mn-lt"/>
              </a:rPr>
              <a:t>đầu</a:t>
            </a:r>
            <a:r>
              <a:rPr lang="en-US" sz="3200" dirty="0">
                <a:latin typeface="+mn-lt"/>
              </a:rPr>
              <a:t> </a:t>
            </a:r>
            <a:r>
              <a:rPr lang="en-US" sz="3200" dirty="0" err="1">
                <a:latin typeface="+mn-lt"/>
              </a:rPr>
              <a:t>tiên</a:t>
            </a:r>
            <a:r>
              <a:rPr lang="en-US" sz="3200" dirty="0">
                <a:latin typeface="+mn-lt"/>
              </a:rPr>
              <a:t> </a:t>
            </a:r>
            <a:r>
              <a:rPr lang="en-US" sz="3200" dirty="0" err="1">
                <a:latin typeface="+mn-lt"/>
              </a:rPr>
              <a:t>của</a:t>
            </a:r>
            <a:r>
              <a:rPr lang="en-US" sz="3200" dirty="0">
                <a:latin typeface="+mn-lt"/>
              </a:rPr>
              <a:t> </a:t>
            </a:r>
            <a:r>
              <a:rPr lang="en-US" sz="3200" dirty="0" err="1">
                <a:latin typeface="+mn-lt"/>
              </a:rPr>
              <a:t>cấp</a:t>
            </a:r>
            <a:r>
              <a:rPr lang="en-US" sz="3200" dirty="0">
                <a:latin typeface="+mn-lt"/>
              </a:rPr>
              <a:t> </a:t>
            </a:r>
            <a:r>
              <a:rPr lang="en-US" sz="3200" dirty="0" err="1">
                <a:latin typeface="+mn-lt"/>
              </a:rPr>
              <a:t>ủy</a:t>
            </a:r>
            <a:r>
              <a:rPr lang="en-US" sz="3200" dirty="0">
                <a:latin typeface="+mn-lt"/>
              </a:rPr>
              <a:t> </a:t>
            </a:r>
            <a:r>
              <a:rPr lang="en-US" sz="3200" dirty="0" err="1">
                <a:latin typeface="+mn-lt"/>
              </a:rPr>
              <a:t>không</a:t>
            </a:r>
            <a:r>
              <a:rPr lang="en-US" sz="3200" dirty="0">
                <a:latin typeface="+mn-lt"/>
              </a:rPr>
              <a:t> </a:t>
            </a:r>
            <a:r>
              <a:rPr lang="en-US" sz="3200" dirty="0" err="1">
                <a:latin typeface="+mn-lt"/>
              </a:rPr>
              <a:t>nhất</a:t>
            </a:r>
            <a:r>
              <a:rPr lang="en-US" sz="3200" dirty="0">
                <a:latin typeface="+mn-lt"/>
              </a:rPr>
              <a:t> </a:t>
            </a:r>
            <a:r>
              <a:rPr lang="en-US" sz="3200" dirty="0" err="1">
                <a:latin typeface="+mn-lt"/>
              </a:rPr>
              <a:t>thiết</a:t>
            </a:r>
            <a:r>
              <a:rPr lang="en-US" sz="3200" dirty="0">
                <a:latin typeface="+mn-lt"/>
              </a:rPr>
              <a:t> </a:t>
            </a:r>
            <a:r>
              <a:rPr lang="en-US" sz="3200" dirty="0" err="1">
                <a:latin typeface="+mn-lt"/>
              </a:rPr>
              <a:t>là</a:t>
            </a:r>
            <a:r>
              <a:rPr lang="en-US" sz="3200" dirty="0">
                <a:latin typeface="+mn-lt"/>
              </a:rPr>
              <a:t> 5 </a:t>
            </a:r>
            <a:r>
              <a:rPr lang="en-US" sz="3200" dirty="0" err="1">
                <a:latin typeface="+mn-lt"/>
              </a:rPr>
              <a:t>năm</a:t>
            </a:r>
            <a:r>
              <a:rPr lang="en-US" sz="3200" dirty="0">
                <a:latin typeface="+mn-lt"/>
              </a:rPr>
              <a:t>. </a:t>
            </a:r>
            <a:r>
              <a:rPr lang="en-US" sz="3200" dirty="0" err="1">
                <a:latin typeface="+mn-lt"/>
              </a:rPr>
              <a:t>Cách</a:t>
            </a:r>
            <a:r>
              <a:rPr lang="en-US" sz="3200" dirty="0">
                <a:latin typeface="+mn-lt"/>
              </a:rPr>
              <a:t> </a:t>
            </a:r>
            <a:r>
              <a:rPr lang="en-US" sz="3200" dirty="0" err="1">
                <a:latin typeface="+mn-lt"/>
              </a:rPr>
              <a:t>tính</a:t>
            </a:r>
            <a:r>
              <a:rPr lang="en-US" sz="3200" dirty="0">
                <a:latin typeface="+mn-lt"/>
              </a:rPr>
              <a:t> </a:t>
            </a:r>
            <a:r>
              <a:rPr lang="en-US" sz="3200" dirty="0" err="1">
                <a:latin typeface="+mn-lt"/>
              </a:rPr>
              <a:t>nhiệm</a:t>
            </a:r>
            <a:r>
              <a:rPr lang="en-US" sz="3200" dirty="0">
                <a:latin typeface="+mn-lt"/>
              </a:rPr>
              <a:t> </a:t>
            </a:r>
            <a:r>
              <a:rPr lang="en-US" sz="3200" dirty="0" err="1">
                <a:latin typeface="+mn-lt"/>
              </a:rPr>
              <a:t>kỳ</a:t>
            </a:r>
            <a:r>
              <a:rPr lang="en-US" sz="3200" dirty="0">
                <a:latin typeface="+mn-lt"/>
              </a:rPr>
              <a:t> </a:t>
            </a:r>
            <a:r>
              <a:rPr lang="en-US" sz="3200" dirty="0" err="1">
                <a:latin typeface="+mn-lt"/>
              </a:rPr>
              <a:t>đại</a:t>
            </a:r>
            <a:r>
              <a:rPr lang="en-US" sz="3200" dirty="0">
                <a:latin typeface="+mn-lt"/>
              </a:rPr>
              <a:t> </a:t>
            </a:r>
            <a:r>
              <a:rPr lang="en-US" sz="3200" dirty="0" err="1">
                <a:latin typeface="+mn-lt"/>
              </a:rPr>
              <a:t>hội</a:t>
            </a:r>
            <a:r>
              <a:rPr lang="en-US" sz="3200" dirty="0">
                <a:latin typeface="+mn-lt"/>
              </a:rPr>
              <a:t> </a:t>
            </a:r>
            <a:r>
              <a:rPr lang="en-US" sz="3200" dirty="0" err="1">
                <a:latin typeface="+mn-lt"/>
              </a:rPr>
              <a:t>theo</a:t>
            </a:r>
            <a:r>
              <a:rPr lang="en-US" sz="3200" dirty="0">
                <a:latin typeface="+mn-lt"/>
              </a:rPr>
              <a:t> </a:t>
            </a:r>
            <a:r>
              <a:rPr lang="en-US" sz="3200" dirty="0" err="1">
                <a:latin typeface="+mn-lt"/>
              </a:rPr>
              <a:t>hướng</a:t>
            </a:r>
            <a:r>
              <a:rPr lang="en-US" sz="3200" dirty="0">
                <a:latin typeface="+mn-lt"/>
              </a:rPr>
              <a:t> </a:t>
            </a:r>
            <a:r>
              <a:rPr lang="en-US" sz="3200" dirty="0" err="1">
                <a:latin typeface="+mn-lt"/>
              </a:rPr>
              <a:t>dẫn</a:t>
            </a:r>
            <a:r>
              <a:rPr lang="en-US" sz="3200" dirty="0">
                <a:latin typeface="+mn-lt"/>
              </a:rPr>
              <a:t> </a:t>
            </a:r>
            <a:r>
              <a:rPr lang="en-US" sz="3200" dirty="0" err="1">
                <a:latin typeface="+mn-lt"/>
              </a:rPr>
              <a:t>của</a:t>
            </a:r>
            <a:r>
              <a:rPr lang="en-US" sz="3200" dirty="0">
                <a:latin typeface="+mn-lt"/>
              </a:rPr>
              <a:t> Ban </a:t>
            </a:r>
            <a:r>
              <a:rPr lang="en-US" sz="3200" dirty="0" err="1">
                <a:latin typeface="+mn-lt"/>
              </a:rPr>
              <a:t>Bí</a:t>
            </a:r>
            <a:r>
              <a:rPr lang="en-US" sz="3200" dirty="0">
                <a:latin typeface="+mn-lt"/>
              </a:rPr>
              <a:t> </a:t>
            </a:r>
            <a:r>
              <a:rPr lang="en-US" sz="3200" dirty="0" err="1">
                <a:latin typeface="+mn-lt"/>
              </a:rPr>
              <a:t>thư</a:t>
            </a:r>
            <a:r>
              <a:rPr lang="en-US" sz="3200" dirty="0">
                <a:latin typeface="+mn-lt"/>
              </a:rPr>
              <a:t>.</a:t>
            </a:r>
          </a:p>
        </p:txBody>
      </p:sp>
      <p:grpSp>
        <p:nvGrpSpPr>
          <p:cNvPr id="5" name="Group 8"/>
          <p:cNvGrpSpPr>
            <a:grpSpLocks/>
          </p:cNvGrpSpPr>
          <p:nvPr/>
        </p:nvGrpSpPr>
        <p:grpSpPr bwMode="auto">
          <a:xfrm>
            <a:off x="0" y="-4763"/>
            <a:ext cx="12188825" cy="995363"/>
            <a:chOff x="0" y="-4763"/>
            <a:chExt cx="9142413" cy="614363"/>
          </a:xfrm>
        </p:grpSpPr>
        <p:sp>
          <p:nvSpPr>
            <p:cNvPr id="6" name="Rectangle 7"/>
            <p:cNvSpPr>
              <a:spLocks noChangeArrowheads="1"/>
            </p:cNvSpPr>
            <p:nvPr/>
          </p:nvSpPr>
          <p:spPr bwMode="auto">
            <a:xfrm>
              <a:off x="0" y="0"/>
              <a:ext cx="9142413" cy="609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latin typeface="Arial" charset="0"/>
              </a:endParaRPr>
            </a:p>
          </p:txBody>
        </p:sp>
        <p:sp>
          <p:nvSpPr>
            <p:cNvPr id="7" name="WordArt 8"/>
            <p:cNvSpPr>
              <a:spLocks noChangeArrowheads="1" noChangeShapeType="1" noTextEdit="1"/>
            </p:cNvSpPr>
            <p:nvPr/>
          </p:nvSpPr>
          <p:spPr bwMode="auto">
            <a:xfrm>
              <a:off x="1600200" y="69850"/>
              <a:ext cx="7315379" cy="401638"/>
            </a:xfrm>
            <a:prstGeom prst="rect">
              <a:avLst/>
            </a:prstGeom>
            <a:extLst>
              <a:ext uri="{91240B29-F687-4F45-9708-019B960494DF}">
                <a14:hiddenLine xmlns:a14="http://schemas.microsoft.com/office/drawing/2010/main" w="19050">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dirty="0">
                  <a:solidFill>
                    <a:srgbClr val="FFFF00"/>
                  </a:solidFill>
                  <a:latin typeface="+mn-lt"/>
                  <a:ea typeface="+mn-lt"/>
                  <a:cs typeface="+mn-lt"/>
                </a:rPr>
                <a:t>ĐẢNG BỘ KHỐI CÁC CƠ QUAN </a:t>
              </a:r>
              <a:r>
                <a:rPr lang="en-US" sz="3600" b="1" kern="10" dirty="0">
                  <a:solidFill>
                    <a:srgbClr val="FFFF00"/>
                  </a:solidFill>
                  <a:latin typeface="+mn-lt"/>
                  <a:ea typeface="+mn-lt"/>
                  <a:cs typeface="+mn-lt"/>
                </a:rPr>
                <a:t>TỈNH QUẢNG NAM</a:t>
              </a:r>
            </a:p>
          </p:txBody>
        </p:sp>
        <p:pic>
          <p:nvPicPr>
            <p:cNvPr id="8" name="Picture 9" descr="BannerTopLeft">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288" y="-4763"/>
              <a:ext cx="1509712" cy="6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231889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9899" y="990600"/>
            <a:ext cx="11506200" cy="5632311"/>
          </a:xfrm>
          <a:prstGeom prst="rect">
            <a:avLst/>
          </a:prstGeom>
        </p:spPr>
        <p:txBody>
          <a:bodyPr wrap="square">
            <a:spAutoFit/>
          </a:bodyPr>
          <a:lstStyle/>
          <a:p>
            <a:pPr algn="just"/>
            <a:r>
              <a:rPr lang="en-US" sz="3000" dirty="0">
                <a:latin typeface="+mn-lt"/>
              </a:rPr>
              <a:t>	</a:t>
            </a:r>
            <a:r>
              <a:rPr lang="en-US" sz="3000" b="1" dirty="0">
                <a:latin typeface="+mn-lt"/>
              </a:rPr>
              <a:t>- </a:t>
            </a:r>
            <a:r>
              <a:rPr lang="en-US" sz="3000" b="1" dirty="0" err="1">
                <a:latin typeface="+mn-lt"/>
              </a:rPr>
              <a:t>Việc</a:t>
            </a:r>
            <a:r>
              <a:rPr lang="en-US" sz="3000" b="1" dirty="0">
                <a:latin typeface="+mn-lt"/>
              </a:rPr>
              <a:t> </a:t>
            </a:r>
            <a:r>
              <a:rPr lang="en-US" sz="3000" b="1" dirty="0" err="1">
                <a:latin typeface="+mn-lt"/>
              </a:rPr>
              <a:t>bầu</a:t>
            </a:r>
            <a:r>
              <a:rPr lang="en-US" sz="3000" b="1" dirty="0">
                <a:latin typeface="+mn-lt"/>
              </a:rPr>
              <a:t> chi </a:t>
            </a:r>
            <a:r>
              <a:rPr lang="en-US" sz="3000" b="1" dirty="0" err="1">
                <a:latin typeface="+mn-lt"/>
              </a:rPr>
              <a:t>ủy</a:t>
            </a:r>
            <a:r>
              <a:rPr lang="en-US" sz="3000" b="1" dirty="0">
                <a:latin typeface="+mn-lt"/>
              </a:rPr>
              <a:t>, </a:t>
            </a:r>
            <a:r>
              <a:rPr lang="en-US" sz="3000" b="1" dirty="0" err="1">
                <a:latin typeface="+mn-lt"/>
              </a:rPr>
              <a:t>bí</a:t>
            </a:r>
            <a:r>
              <a:rPr lang="en-US" sz="3000" b="1" dirty="0">
                <a:latin typeface="+mn-lt"/>
              </a:rPr>
              <a:t> </a:t>
            </a:r>
            <a:r>
              <a:rPr lang="en-US" sz="3000" b="1" dirty="0" err="1">
                <a:latin typeface="+mn-lt"/>
              </a:rPr>
              <a:t>thư</a:t>
            </a:r>
            <a:r>
              <a:rPr lang="en-US" sz="3000" b="1" dirty="0">
                <a:latin typeface="+mn-lt"/>
              </a:rPr>
              <a:t>, </a:t>
            </a:r>
            <a:r>
              <a:rPr lang="en-US" sz="3000" b="1" dirty="0" err="1">
                <a:latin typeface="+mn-lt"/>
              </a:rPr>
              <a:t>phó</a:t>
            </a:r>
            <a:r>
              <a:rPr lang="en-US" sz="3000" b="1" dirty="0">
                <a:latin typeface="+mn-lt"/>
              </a:rPr>
              <a:t> </a:t>
            </a:r>
            <a:r>
              <a:rPr lang="en-US" sz="3000" b="1" dirty="0" err="1">
                <a:latin typeface="+mn-lt"/>
              </a:rPr>
              <a:t>bí</a:t>
            </a:r>
            <a:r>
              <a:rPr lang="en-US" sz="3000" b="1" dirty="0">
                <a:latin typeface="+mn-lt"/>
              </a:rPr>
              <a:t> </a:t>
            </a:r>
            <a:r>
              <a:rPr lang="en-US" sz="3000" b="1" dirty="0" err="1">
                <a:latin typeface="+mn-lt"/>
              </a:rPr>
              <a:t>thư</a:t>
            </a:r>
            <a:r>
              <a:rPr lang="en-US" sz="3000" b="1" dirty="0">
                <a:latin typeface="+mn-lt"/>
              </a:rPr>
              <a:t> chi </a:t>
            </a:r>
            <a:r>
              <a:rPr lang="en-US" sz="3000" b="1" dirty="0" err="1">
                <a:latin typeface="+mn-lt"/>
              </a:rPr>
              <a:t>bộ</a:t>
            </a:r>
            <a:r>
              <a:rPr lang="en-US" sz="3000" b="1" dirty="0">
                <a:latin typeface="+mn-lt"/>
              </a:rPr>
              <a:t> (</a:t>
            </a:r>
            <a:r>
              <a:rPr lang="en-US" sz="3000" b="1" dirty="0" err="1">
                <a:latin typeface="+mn-lt"/>
              </a:rPr>
              <a:t>kể</a:t>
            </a:r>
            <a:r>
              <a:rPr lang="en-US" sz="3000" b="1" dirty="0">
                <a:latin typeface="+mn-lt"/>
              </a:rPr>
              <a:t> </a:t>
            </a:r>
            <a:r>
              <a:rPr lang="en-US" sz="3000" b="1" dirty="0" err="1">
                <a:latin typeface="+mn-lt"/>
              </a:rPr>
              <a:t>cả</a:t>
            </a:r>
            <a:r>
              <a:rPr lang="en-US" sz="3000" b="1" dirty="0">
                <a:latin typeface="+mn-lt"/>
              </a:rPr>
              <a:t> chi </a:t>
            </a:r>
            <a:r>
              <a:rPr lang="en-US" sz="3000" b="1" dirty="0" err="1">
                <a:latin typeface="+mn-lt"/>
              </a:rPr>
              <a:t>bộ</a:t>
            </a:r>
            <a:r>
              <a:rPr lang="en-US" sz="3000" b="1" dirty="0">
                <a:latin typeface="+mn-lt"/>
              </a:rPr>
              <a:t> </a:t>
            </a:r>
            <a:r>
              <a:rPr lang="en-US" sz="3000" b="1" dirty="0" err="1">
                <a:latin typeface="+mn-lt"/>
              </a:rPr>
              <a:t>cơ</a:t>
            </a:r>
            <a:r>
              <a:rPr lang="en-US" sz="3000" b="1" dirty="0">
                <a:latin typeface="+mn-lt"/>
              </a:rPr>
              <a:t> </a:t>
            </a:r>
            <a:r>
              <a:rPr lang="en-US" sz="3000" b="1" dirty="0" err="1">
                <a:latin typeface="+mn-lt"/>
              </a:rPr>
              <a:t>sở</a:t>
            </a:r>
            <a:r>
              <a:rPr lang="en-US" sz="3000" b="1" dirty="0">
                <a:latin typeface="+mn-lt"/>
              </a:rPr>
              <a:t>)</a:t>
            </a:r>
          </a:p>
          <a:p>
            <a:pPr algn="just"/>
            <a:r>
              <a:rPr lang="en-US" sz="3000" dirty="0">
                <a:latin typeface="+mn-lt"/>
              </a:rPr>
              <a:t>	-</a:t>
            </a:r>
            <a:r>
              <a:rPr lang="en-US" sz="3000" dirty="0" err="1">
                <a:latin typeface="+mn-lt"/>
              </a:rPr>
              <a:t>Điều</a:t>
            </a:r>
            <a:r>
              <a:rPr lang="en-US" sz="3000" dirty="0">
                <a:latin typeface="+mn-lt"/>
              </a:rPr>
              <a:t> 24 (</a:t>
            </a:r>
            <a:r>
              <a:rPr lang="en-US" sz="3000" dirty="0" err="1">
                <a:latin typeface="+mn-lt"/>
              </a:rPr>
              <a:t>khoản</a:t>
            </a:r>
            <a:r>
              <a:rPr lang="en-US" sz="3000" dirty="0">
                <a:latin typeface="+mn-lt"/>
              </a:rPr>
              <a:t> 4) </a:t>
            </a:r>
            <a:r>
              <a:rPr lang="en-US" sz="3000" dirty="0" err="1">
                <a:latin typeface="+mn-lt"/>
              </a:rPr>
              <a:t>Quy</a:t>
            </a:r>
            <a:r>
              <a:rPr lang="en-US" sz="3000" dirty="0">
                <a:latin typeface="+mn-lt"/>
              </a:rPr>
              <a:t> </a:t>
            </a:r>
            <a:r>
              <a:rPr lang="en-US" sz="3000" dirty="0" err="1">
                <a:latin typeface="+mn-lt"/>
              </a:rPr>
              <a:t>định</a:t>
            </a:r>
            <a:r>
              <a:rPr lang="en-US" sz="3000" dirty="0">
                <a:latin typeface="+mn-lt"/>
              </a:rPr>
              <a:t> </a:t>
            </a:r>
            <a:r>
              <a:rPr lang="en-US" sz="3000" dirty="0" err="1">
                <a:latin typeface="+mn-lt"/>
              </a:rPr>
              <a:t>số</a:t>
            </a:r>
            <a:r>
              <a:rPr lang="en-US" sz="3000" dirty="0">
                <a:latin typeface="+mn-lt"/>
              </a:rPr>
              <a:t> 29-QĐ/TW </a:t>
            </a:r>
            <a:r>
              <a:rPr lang="en-US" sz="3000" dirty="0" err="1">
                <a:latin typeface="+mn-lt"/>
              </a:rPr>
              <a:t>ghi</a:t>
            </a:r>
            <a:r>
              <a:rPr lang="en-US" sz="3000" dirty="0">
                <a:latin typeface="+mn-lt"/>
              </a:rPr>
              <a:t>: chi </a:t>
            </a:r>
            <a:r>
              <a:rPr lang="en-US" sz="3000" dirty="0" err="1">
                <a:latin typeface="+mn-lt"/>
              </a:rPr>
              <a:t>bộ</a:t>
            </a:r>
            <a:r>
              <a:rPr lang="en-US" sz="3000" dirty="0">
                <a:latin typeface="+mn-lt"/>
              </a:rPr>
              <a:t> </a:t>
            </a:r>
            <a:r>
              <a:rPr lang="en-US" sz="3000" dirty="0" err="1">
                <a:latin typeface="+mn-lt"/>
              </a:rPr>
              <a:t>có</a:t>
            </a:r>
            <a:r>
              <a:rPr lang="en-US" sz="3000" dirty="0">
                <a:latin typeface="+mn-lt"/>
              </a:rPr>
              <a:t> 9 </a:t>
            </a:r>
            <a:r>
              <a:rPr lang="en-US" sz="3000" dirty="0" err="1">
                <a:latin typeface="+mn-lt"/>
              </a:rPr>
              <a:t>đảng</a:t>
            </a:r>
            <a:r>
              <a:rPr lang="en-US" sz="3000" dirty="0">
                <a:latin typeface="+mn-lt"/>
              </a:rPr>
              <a:t> </a:t>
            </a:r>
            <a:r>
              <a:rPr lang="en-US" sz="3000" dirty="0" err="1">
                <a:latin typeface="+mn-lt"/>
              </a:rPr>
              <a:t>viên</a:t>
            </a:r>
            <a:r>
              <a:rPr lang="en-US" sz="3000" dirty="0">
                <a:latin typeface="+mn-lt"/>
              </a:rPr>
              <a:t> </a:t>
            </a:r>
            <a:r>
              <a:rPr lang="en-US" sz="3000" dirty="0" err="1">
                <a:latin typeface="+mn-lt"/>
              </a:rPr>
              <a:t>chính</a:t>
            </a:r>
            <a:r>
              <a:rPr lang="en-US" sz="3000" dirty="0">
                <a:latin typeface="+mn-lt"/>
              </a:rPr>
              <a:t> </a:t>
            </a:r>
            <a:r>
              <a:rPr lang="en-US" sz="3000" dirty="0" err="1">
                <a:latin typeface="+mn-lt"/>
              </a:rPr>
              <a:t>thức</a:t>
            </a:r>
            <a:r>
              <a:rPr lang="en-US" sz="3000" dirty="0">
                <a:latin typeface="+mn-lt"/>
              </a:rPr>
              <a:t> </a:t>
            </a:r>
            <a:r>
              <a:rPr lang="en-US" sz="3000" dirty="0" err="1">
                <a:latin typeface="+mn-lt"/>
              </a:rPr>
              <a:t>trở</a:t>
            </a:r>
            <a:r>
              <a:rPr lang="en-US" sz="3000" dirty="0">
                <a:latin typeface="+mn-lt"/>
              </a:rPr>
              <a:t> </a:t>
            </a:r>
            <a:r>
              <a:rPr lang="en-US" sz="3000" dirty="0" err="1">
                <a:latin typeface="+mn-lt"/>
              </a:rPr>
              <a:t>lên</a:t>
            </a:r>
            <a:r>
              <a:rPr lang="en-US" sz="3000" dirty="0">
                <a:latin typeface="+mn-lt"/>
              </a:rPr>
              <a:t> </a:t>
            </a:r>
            <a:r>
              <a:rPr lang="en-US" sz="3000" dirty="0" err="1">
                <a:latin typeface="+mn-lt"/>
              </a:rPr>
              <a:t>bầu</a:t>
            </a:r>
            <a:r>
              <a:rPr lang="en-US" sz="3000" dirty="0">
                <a:latin typeface="+mn-lt"/>
              </a:rPr>
              <a:t> chi </a:t>
            </a:r>
            <a:r>
              <a:rPr lang="en-US" sz="3000" dirty="0" err="1">
                <a:latin typeface="+mn-lt"/>
              </a:rPr>
              <a:t>ủy</a:t>
            </a:r>
            <a:r>
              <a:rPr lang="en-US" sz="3000" dirty="0">
                <a:latin typeface="+mn-lt"/>
              </a:rPr>
              <a:t>. Chi </a:t>
            </a:r>
            <a:r>
              <a:rPr lang="en-US" sz="3000" dirty="0" err="1">
                <a:latin typeface="+mn-lt"/>
              </a:rPr>
              <a:t>bộ</a:t>
            </a:r>
            <a:r>
              <a:rPr lang="en-US" sz="3000" dirty="0">
                <a:latin typeface="+mn-lt"/>
              </a:rPr>
              <a:t> </a:t>
            </a:r>
            <a:r>
              <a:rPr lang="en-US" sz="3000" dirty="0" err="1">
                <a:latin typeface="+mn-lt"/>
              </a:rPr>
              <a:t>đông</a:t>
            </a:r>
            <a:r>
              <a:rPr lang="en-US" sz="3000" dirty="0">
                <a:latin typeface="+mn-lt"/>
              </a:rPr>
              <a:t> </a:t>
            </a:r>
            <a:r>
              <a:rPr lang="en-US" sz="3000" dirty="0" err="1">
                <a:latin typeface="+mn-lt"/>
              </a:rPr>
              <a:t>đảng</a:t>
            </a:r>
            <a:r>
              <a:rPr lang="en-US" sz="3000" dirty="0">
                <a:latin typeface="+mn-lt"/>
              </a:rPr>
              <a:t> </a:t>
            </a:r>
            <a:r>
              <a:rPr lang="en-US" sz="3000" dirty="0" err="1">
                <a:latin typeface="+mn-lt"/>
              </a:rPr>
              <a:t>viên</a:t>
            </a:r>
            <a:r>
              <a:rPr lang="en-US" sz="3000" dirty="0">
                <a:latin typeface="+mn-lt"/>
              </a:rPr>
              <a:t> </a:t>
            </a:r>
            <a:r>
              <a:rPr lang="en-US" sz="3000" dirty="0" err="1">
                <a:latin typeface="+mn-lt"/>
              </a:rPr>
              <a:t>bầu</a:t>
            </a:r>
            <a:r>
              <a:rPr lang="en-US" sz="3000" dirty="0">
                <a:latin typeface="+mn-lt"/>
              </a:rPr>
              <a:t> </a:t>
            </a:r>
            <a:r>
              <a:rPr lang="en-US" sz="3000" dirty="0" err="1">
                <a:latin typeface="+mn-lt"/>
              </a:rPr>
              <a:t>không</a:t>
            </a:r>
            <a:r>
              <a:rPr lang="en-US" sz="3000" dirty="0">
                <a:latin typeface="+mn-lt"/>
              </a:rPr>
              <a:t> </a:t>
            </a:r>
            <a:r>
              <a:rPr lang="en-US" sz="3000" dirty="0" err="1">
                <a:latin typeface="+mn-lt"/>
              </a:rPr>
              <a:t>quá</a:t>
            </a:r>
            <a:r>
              <a:rPr lang="en-US" sz="3000" dirty="0">
                <a:latin typeface="+mn-lt"/>
              </a:rPr>
              <a:t> 7 chi </a:t>
            </a:r>
            <a:r>
              <a:rPr lang="en-US" sz="3000" dirty="0" err="1">
                <a:latin typeface="+mn-lt"/>
              </a:rPr>
              <a:t>ủy</a:t>
            </a:r>
            <a:r>
              <a:rPr lang="en-US" sz="3000" dirty="0">
                <a:latin typeface="+mn-lt"/>
              </a:rPr>
              <a:t> </a:t>
            </a:r>
            <a:r>
              <a:rPr lang="en-US" sz="3000" dirty="0" err="1">
                <a:latin typeface="+mn-lt"/>
              </a:rPr>
              <a:t>viên</a:t>
            </a:r>
            <a:r>
              <a:rPr lang="en-US" sz="3000" dirty="0">
                <a:latin typeface="+mn-lt"/>
              </a:rPr>
              <a:t>. Chi </a:t>
            </a:r>
            <a:r>
              <a:rPr lang="en-US" sz="3000" dirty="0" err="1">
                <a:latin typeface="+mn-lt"/>
              </a:rPr>
              <a:t>bộ</a:t>
            </a:r>
            <a:r>
              <a:rPr lang="en-US" sz="3000" dirty="0">
                <a:latin typeface="+mn-lt"/>
              </a:rPr>
              <a:t> </a:t>
            </a:r>
            <a:r>
              <a:rPr lang="en-US" sz="3000" dirty="0" err="1">
                <a:latin typeface="+mn-lt"/>
              </a:rPr>
              <a:t>trực</a:t>
            </a:r>
            <a:r>
              <a:rPr lang="en-US" sz="3000" dirty="0">
                <a:latin typeface="+mn-lt"/>
              </a:rPr>
              <a:t> </a:t>
            </a:r>
            <a:r>
              <a:rPr lang="en-US" sz="3000" dirty="0" err="1">
                <a:latin typeface="+mn-lt"/>
              </a:rPr>
              <a:t>tiếp</a:t>
            </a:r>
            <a:r>
              <a:rPr lang="en-US" sz="3000" dirty="0">
                <a:latin typeface="+mn-lt"/>
              </a:rPr>
              <a:t> </a:t>
            </a:r>
            <a:r>
              <a:rPr lang="en-US" sz="3000" dirty="0" err="1">
                <a:latin typeface="+mn-lt"/>
              </a:rPr>
              <a:t>bầu</a:t>
            </a:r>
            <a:r>
              <a:rPr lang="en-US" sz="3000" dirty="0">
                <a:latin typeface="+mn-lt"/>
              </a:rPr>
              <a:t> chi </a:t>
            </a:r>
            <a:r>
              <a:rPr lang="en-US" sz="3000" dirty="0" err="1">
                <a:latin typeface="+mn-lt"/>
              </a:rPr>
              <a:t>ủy</a:t>
            </a:r>
            <a:r>
              <a:rPr lang="en-US" sz="3000" dirty="0">
                <a:latin typeface="+mn-lt"/>
              </a:rPr>
              <a:t> </a:t>
            </a:r>
            <a:r>
              <a:rPr lang="en-US" sz="3000" dirty="0" err="1">
                <a:latin typeface="+mn-lt"/>
              </a:rPr>
              <a:t>trước</a:t>
            </a:r>
            <a:r>
              <a:rPr lang="en-US" sz="3000" dirty="0">
                <a:latin typeface="+mn-lt"/>
              </a:rPr>
              <a:t>, </a:t>
            </a:r>
            <a:r>
              <a:rPr lang="en-US" sz="3000" dirty="0" err="1">
                <a:latin typeface="+mn-lt"/>
              </a:rPr>
              <a:t>sau</a:t>
            </a:r>
            <a:r>
              <a:rPr lang="en-US" sz="3000" dirty="0">
                <a:latin typeface="+mn-lt"/>
              </a:rPr>
              <a:t> </a:t>
            </a:r>
            <a:r>
              <a:rPr lang="en-US" sz="3000" dirty="0" err="1">
                <a:latin typeface="+mn-lt"/>
              </a:rPr>
              <a:t>đó</a:t>
            </a:r>
            <a:r>
              <a:rPr lang="en-US" sz="3000" dirty="0">
                <a:latin typeface="+mn-lt"/>
              </a:rPr>
              <a:t>, </a:t>
            </a:r>
            <a:r>
              <a:rPr lang="en-US" sz="3000" dirty="0" err="1">
                <a:latin typeface="+mn-lt"/>
              </a:rPr>
              <a:t>bầu</a:t>
            </a:r>
            <a:r>
              <a:rPr lang="en-US" sz="3000" dirty="0">
                <a:latin typeface="+mn-lt"/>
              </a:rPr>
              <a:t> </a:t>
            </a:r>
            <a:r>
              <a:rPr lang="en-US" sz="3000" dirty="0" err="1">
                <a:latin typeface="+mn-lt"/>
              </a:rPr>
              <a:t>bí</a:t>
            </a:r>
            <a:r>
              <a:rPr lang="en-US" sz="3000" dirty="0">
                <a:latin typeface="+mn-lt"/>
              </a:rPr>
              <a:t> </a:t>
            </a:r>
            <a:r>
              <a:rPr lang="en-US" sz="3000" dirty="0" err="1">
                <a:latin typeface="+mn-lt"/>
              </a:rPr>
              <a:t>thư</a:t>
            </a:r>
            <a:r>
              <a:rPr lang="en-US" sz="3000" dirty="0">
                <a:latin typeface="+mn-lt"/>
              </a:rPr>
              <a:t>, </a:t>
            </a:r>
            <a:r>
              <a:rPr lang="en-US" sz="3000" dirty="0" err="1">
                <a:latin typeface="+mn-lt"/>
              </a:rPr>
              <a:t>bầu</a:t>
            </a:r>
            <a:r>
              <a:rPr lang="en-US" sz="3000" dirty="0">
                <a:latin typeface="+mn-lt"/>
              </a:rPr>
              <a:t> </a:t>
            </a:r>
            <a:r>
              <a:rPr lang="en-US" sz="3000" dirty="0" err="1">
                <a:latin typeface="+mn-lt"/>
              </a:rPr>
              <a:t>một</a:t>
            </a:r>
            <a:r>
              <a:rPr lang="en-US" sz="3000" dirty="0">
                <a:latin typeface="+mn-lt"/>
              </a:rPr>
              <a:t> </a:t>
            </a:r>
            <a:r>
              <a:rPr lang="en-US" sz="3000" dirty="0" err="1">
                <a:latin typeface="+mn-lt"/>
              </a:rPr>
              <a:t>phó</a:t>
            </a:r>
            <a:r>
              <a:rPr lang="en-US" sz="3000" dirty="0">
                <a:latin typeface="+mn-lt"/>
              </a:rPr>
              <a:t> </a:t>
            </a:r>
            <a:r>
              <a:rPr lang="en-US" sz="3000" dirty="0" err="1">
                <a:latin typeface="+mn-lt"/>
              </a:rPr>
              <a:t>bí</a:t>
            </a:r>
            <a:r>
              <a:rPr lang="en-US" sz="3000" dirty="0">
                <a:latin typeface="+mn-lt"/>
              </a:rPr>
              <a:t> </a:t>
            </a:r>
            <a:r>
              <a:rPr lang="en-US" sz="3000" dirty="0" err="1">
                <a:latin typeface="+mn-lt"/>
              </a:rPr>
              <a:t>thư</a:t>
            </a:r>
            <a:r>
              <a:rPr lang="en-US" sz="3000" dirty="0">
                <a:latin typeface="+mn-lt"/>
              </a:rPr>
              <a:t> </a:t>
            </a:r>
            <a:r>
              <a:rPr lang="en-US" sz="3000" dirty="0" err="1">
                <a:latin typeface="+mn-lt"/>
              </a:rPr>
              <a:t>trong</a:t>
            </a:r>
            <a:r>
              <a:rPr lang="en-US" sz="3000" dirty="0">
                <a:latin typeface="+mn-lt"/>
              </a:rPr>
              <a:t> </a:t>
            </a:r>
            <a:r>
              <a:rPr lang="en-US" sz="3000" dirty="0" err="1">
                <a:latin typeface="+mn-lt"/>
              </a:rPr>
              <a:t>số</a:t>
            </a:r>
            <a:r>
              <a:rPr lang="en-US" sz="3000" dirty="0">
                <a:latin typeface="+mn-lt"/>
              </a:rPr>
              <a:t> chi </a:t>
            </a:r>
            <a:r>
              <a:rPr lang="en-US" sz="3000" dirty="0" err="1">
                <a:latin typeface="+mn-lt"/>
              </a:rPr>
              <a:t>ủy</a:t>
            </a:r>
            <a:r>
              <a:rPr lang="en-US" sz="3000" dirty="0">
                <a:latin typeface="+mn-lt"/>
              </a:rPr>
              <a:t> </a:t>
            </a:r>
            <a:r>
              <a:rPr lang="en-US" sz="3000" dirty="0" err="1">
                <a:latin typeface="+mn-lt"/>
              </a:rPr>
              <a:t>viên</a:t>
            </a:r>
            <a:r>
              <a:rPr lang="en-US" sz="3000" dirty="0">
                <a:latin typeface="+mn-lt"/>
              </a:rPr>
              <a:t>. Chi </a:t>
            </a:r>
            <a:r>
              <a:rPr lang="en-US" sz="3000" dirty="0" err="1">
                <a:latin typeface="+mn-lt"/>
              </a:rPr>
              <a:t>bộ</a:t>
            </a:r>
            <a:r>
              <a:rPr lang="en-US" sz="3000" dirty="0">
                <a:latin typeface="+mn-lt"/>
              </a:rPr>
              <a:t> </a:t>
            </a:r>
            <a:r>
              <a:rPr lang="en-US" sz="3000" dirty="0" err="1">
                <a:latin typeface="+mn-lt"/>
              </a:rPr>
              <a:t>có</a:t>
            </a:r>
            <a:r>
              <a:rPr lang="en-US" sz="3000" dirty="0">
                <a:latin typeface="+mn-lt"/>
              </a:rPr>
              <a:t> </a:t>
            </a:r>
            <a:r>
              <a:rPr lang="en-US" sz="3000" dirty="0" err="1">
                <a:latin typeface="+mn-lt"/>
              </a:rPr>
              <a:t>dưới</a:t>
            </a:r>
            <a:r>
              <a:rPr lang="en-US" sz="3000" dirty="0">
                <a:latin typeface="+mn-lt"/>
              </a:rPr>
              <a:t> 9 </a:t>
            </a:r>
            <a:r>
              <a:rPr lang="en-US" sz="3000" dirty="0" err="1">
                <a:latin typeface="+mn-lt"/>
              </a:rPr>
              <a:t>đảng</a:t>
            </a:r>
            <a:r>
              <a:rPr lang="en-US" sz="3000" dirty="0">
                <a:latin typeface="+mn-lt"/>
              </a:rPr>
              <a:t> </a:t>
            </a:r>
            <a:r>
              <a:rPr lang="en-US" sz="3000" dirty="0" err="1">
                <a:latin typeface="+mn-lt"/>
              </a:rPr>
              <a:t>viên</a:t>
            </a:r>
            <a:r>
              <a:rPr lang="en-US" sz="3000" dirty="0">
                <a:latin typeface="+mn-lt"/>
              </a:rPr>
              <a:t> </a:t>
            </a:r>
            <a:r>
              <a:rPr lang="en-US" sz="3000" dirty="0" err="1">
                <a:latin typeface="+mn-lt"/>
              </a:rPr>
              <a:t>bầu</a:t>
            </a:r>
            <a:r>
              <a:rPr lang="en-US" sz="3000" dirty="0">
                <a:latin typeface="+mn-lt"/>
              </a:rPr>
              <a:t> </a:t>
            </a:r>
            <a:r>
              <a:rPr lang="en-US" sz="3000" dirty="0" err="1">
                <a:latin typeface="+mn-lt"/>
              </a:rPr>
              <a:t>bí</a:t>
            </a:r>
            <a:r>
              <a:rPr lang="en-US" sz="3000" dirty="0">
                <a:latin typeface="+mn-lt"/>
              </a:rPr>
              <a:t> </a:t>
            </a:r>
            <a:r>
              <a:rPr lang="en-US" sz="3000" dirty="0" err="1">
                <a:latin typeface="+mn-lt"/>
              </a:rPr>
              <a:t>thư</a:t>
            </a:r>
            <a:r>
              <a:rPr lang="en-US" sz="3000" dirty="0">
                <a:latin typeface="+mn-lt"/>
              </a:rPr>
              <a:t>, </a:t>
            </a:r>
            <a:r>
              <a:rPr lang="en-US" sz="3000" dirty="0" err="1">
                <a:latin typeface="+mn-lt"/>
              </a:rPr>
              <a:t>nếu</a:t>
            </a:r>
            <a:r>
              <a:rPr lang="en-US" sz="3000" dirty="0">
                <a:latin typeface="+mn-lt"/>
              </a:rPr>
              <a:t> </a:t>
            </a:r>
            <a:r>
              <a:rPr lang="en-US" sz="3000" dirty="0" err="1">
                <a:latin typeface="+mn-lt"/>
              </a:rPr>
              <a:t>cần</a:t>
            </a:r>
            <a:r>
              <a:rPr lang="en-US" sz="3000" dirty="0">
                <a:latin typeface="+mn-lt"/>
              </a:rPr>
              <a:t> </a:t>
            </a:r>
            <a:r>
              <a:rPr lang="en-US" sz="3000" dirty="0" err="1">
                <a:latin typeface="+mn-lt"/>
              </a:rPr>
              <a:t>bầu</a:t>
            </a:r>
            <a:r>
              <a:rPr lang="en-US" sz="3000" dirty="0">
                <a:latin typeface="+mn-lt"/>
              </a:rPr>
              <a:t> </a:t>
            </a:r>
            <a:r>
              <a:rPr lang="en-US" sz="3000" dirty="0" err="1">
                <a:latin typeface="+mn-lt"/>
              </a:rPr>
              <a:t>một</a:t>
            </a:r>
            <a:r>
              <a:rPr lang="en-US" sz="3000" dirty="0">
                <a:latin typeface="+mn-lt"/>
              </a:rPr>
              <a:t> </a:t>
            </a:r>
            <a:r>
              <a:rPr lang="en-US" sz="3000" dirty="0" err="1">
                <a:latin typeface="+mn-lt"/>
              </a:rPr>
              <a:t>phó</a:t>
            </a:r>
            <a:r>
              <a:rPr lang="en-US" sz="3000" dirty="0">
                <a:latin typeface="+mn-lt"/>
              </a:rPr>
              <a:t> </a:t>
            </a:r>
            <a:r>
              <a:rPr lang="en-US" sz="3000" dirty="0" err="1">
                <a:latin typeface="+mn-lt"/>
              </a:rPr>
              <a:t>bí</a:t>
            </a:r>
            <a:r>
              <a:rPr lang="en-US" sz="3000" dirty="0">
                <a:latin typeface="+mn-lt"/>
              </a:rPr>
              <a:t> </a:t>
            </a:r>
            <a:r>
              <a:rPr lang="en-US" sz="3000" dirty="0" err="1">
                <a:latin typeface="+mn-lt"/>
              </a:rPr>
              <a:t>thư</a:t>
            </a:r>
            <a:r>
              <a:rPr lang="en-US" sz="3000" dirty="0">
                <a:latin typeface="+mn-lt"/>
              </a:rPr>
              <a:t>.</a:t>
            </a:r>
          </a:p>
          <a:p>
            <a:pPr algn="just"/>
            <a:r>
              <a:rPr lang="en-US" sz="3000" dirty="0">
                <a:latin typeface="+mn-lt"/>
              </a:rPr>
              <a:t>	</a:t>
            </a:r>
            <a:r>
              <a:rPr lang="en-US" sz="3000" dirty="0" err="1">
                <a:latin typeface="+mn-lt"/>
              </a:rPr>
              <a:t>Trường</a:t>
            </a:r>
            <a:r>
              <a:rPr lang="en-US" sz="3000" dirty="0">
                <a:latin typeface="+mn-lt"/>
              </a:rPr>
              <a:t> </a:t>
            </a:r>
            <a:r>
              <a:rPr lang="en-US" sz="3000" dirty="0" err="1">
                <a:latin typeface="+mn-lt"/>
              </a:rPr>
              <a:t>hợp</a:t>
            </a:r>
            <a:r>
              <a:rPr lang="en-US" sz="3000" dirty="0">
                <a:latin typeface="+mn-lt"/>
              </a:rPr>
              <a:t> chi </a:t>
            </a:r>
            <a:r>
              <a:rPr lang="en-US" sz="3000" dirty="0" err="1">
                <a:latin typeface="+mn-lt"/>
              </a:rPr>
              <a:t>bộ</a:t>
            </a:r>
            <a:r>
              <a:rPr lang="en-US" sz="3000" dirty="0">
                <a:latin typeface="+mn-lt"/>
              </a:rPr>
              <a:t> </a:t>
            </a:r>
            <a:r>
              <a:rPr lang="en-US" sz="3000" dirty="0" err="1">
                <a:latin typeface="+mn-lt"/>
              </a:rPr>
              <a:t>bầu</a:t>
            </a:r>
            <a:r>
              <a:rPr lang="en-US" sz="3000" dirty="0">
                <a:latin typeface="+mn-lt"/>
              </a:rPr>
              <a:t> </a:t>
            </a:r>
            <a:r>
              <a:rPr lang="en-US" sz="3000" dirty="0" err="1">
                <a:latin typeface="+mn-lt"/>
              </a:rPr>
              <a:t>đến</a:t>
            </a:r>
            <a:r>
              <a:rPr lang="en-US" sz="3000" dirty="0">
                <a:latin typeface="+mn-lt"/>
              </a:rPr>
              <a:t> </a:t>
            </a:r>
            <a:r>
              <a:rPr lang="en-US" sz="3000" dirty="0" err="1">
                <a:latin typeface="+mn-lt"/>
              </a:rPr>
              <a:t>lần</a:t>
            </a:r>
            <a:r>
              <a:rPr lang="en-US" sz="3000" dirty="0">
                <a:latin typeface="+mn-lt"/>
              </a:rPr>
              <a:t> </a:t>
            </a:r>
            <a:r>
              <a:rPr lang="en-US" sz="3000" dirty="0" err="1">
                <a:latin typeface="+mn-lt"/>
              </a:rPr>
              <a:t>thứ</a:t>
            </a:r>
            <a:r>
              <a:rPr lang="en-US" sz="3000" dirty="0">
                <a:latin typeface="+mn-lt"/>
              </a:rPr>
              <a:t> </a:t>
            </a:r>
            <a:r>
              <a:rPr lang="en-US" sz="3000" dirty="0" err="1">
                <a:latin typeface="+mn-lt"/>
              </a:rPr>
              <a:t>ba</a:t>
            </a:r>
            <a:r>
              <a:rPr lang="en-US" sz="3000" dirty="0">
                <a:latin typeface="+mn-lt"/>
              </a:rPr>
              <a:t> </a:t>
            </a:r>
            <a:r>
              <a:rPr lang="en-US" sz="3000" dirty="0" err="1">
                <a:latin typeface="+mn-lt"/>
              </a:rPr>
              <a:t>mà</a:t>
            </a:r>
            <a:r>
              <a:rPr lang="en-US" sz="3000" dirty="0">
                <a:latin typeface="+mn-lt"/>
              </a:rPr>
              <a:t> </a:t>
            </a:r>
            <a:r>
              <a:rPr lang="en-US" sz="3000" dirty="0" err="1">
                <a:latin typeface="+mn-lt"/>
              </a:rPr>
              <a:t>không</a:t>
            </a:r>
            <a:r>
              <a:rPr lang="en-US" sz="3000" dirty="0">
                <a:latin typeface="+mn-lt"/>
              </a:rPr>
              <a:t> </a:t>
            </a:r>
            <a:r>
              <a:rPr lang="en-US" sz="3000" dirty="0" err="1">
                <a:latin typeface="+mn-lt"/>
              </a:rPr>
              <a:t>có</a:t>
            </a:r>
            <a:r>
              <a:rPr lang="en-US" sz="3000" dirty="0">
                <a:latin typeface="+mn-lt"/>
              </a:rPr>
              <a:t> </a:t>
            </a:r>
            <a:r>
              <a:rPr lang="en-US" sz="3000" dirty="0" err="1">
                <a:latin typeface="+mn-lt"/>
              </a:rPr>
              <a:t>đồng</a:t>
            </a:r>
            <a:r>
              <a:rPr lang="en-US" sz="3000" dirty="0">
                <a:latin typeface="+mn-lt"/>
              </a:rPr>
              <a:t> </a:t>
            </a:r>
            <a:r>
              <a:rPr lang="en-US" sz="3000" dirty="0" err="1">
                <a:latin typeface="+mn-lt"/>
              </a:rPr>
              <a:t>chí</a:t>
            </a:r>
            <a:r>
              <a:rPr lang="en-US" sz="3000" dirty="0">
                <a:latin typeface="+mn-lt"/>
              </a:rPr>
              <a:t> </a:t>
            </a:r>
            <a:r>
              <a:rPr lang="en-US" sz="3000" dirty="0" err="1">
                <a:latin typeface="+mn-lt"/>
              </a:rPr>
              <a:t>nào</a:t>
            </a:r>
            <a:r>
              <a:rPr lang="en-US" sz="3000" dirty="0">
                <a:latin typeface="+mn-lt"/>
              </a:rPr>
              <a:t> </a:t>
            </a:r>
            <a:r>
              <a:rPr lang="en-US" sz="3000" dirty="0" err="1">
                <a:latin typeface="+mn-lt"/>
              </a:rPr>
              <a:t>đủ</a:t>
            </a:r>
            <a:r>
              <a:rPr lang="en-US" sz="3000" dirty="0">
                <a:latin typeface="+mn-lt"/>
              </a:rPr>
              <a:t> </a:t>
            </a:r>
            <a:r>
              <a:rPr lang="en-US" sz="3000" dirty="0" err="1">
                <a:latin typeface="+mn-lt"/>
              </a:rPr>
              <a:t>phiếu</a:t>
            </a:r>
            <a:r>
              <a:rPr lang="en-US" sz="3000" dirty="0">
                <a:latin typeface="+mn-lt"/>
              </a:rPr>
              <a:t> </a:t>
            </a:r>
            <a:r>
              <a:rPr lang="en-US" sz="3000" dirty="0" err="1">
                <a:latin typeface="+mn-lt"/>
              </a:rPr>
              <a:t>trúng</a:t>
            </a:r>
            <a:r>
              <a:rPr lang="en-US" sz="3000" dirty="0">
                <a:latin typeface="+mn-lt"/>
              </a:rPr>
              <a:t> </a:t>
            </a:r>
            <a:r>
              <a:rPr lang="en-US" sz="3000" dirty="0" err="1">
                <a:latin typeface="+mn-lt"/>
              </a:rPr>
              <a:t>cử</a:t>
            </a:r>
            <a:r>
              <a:rPr lang="en-US" sz="3000" dirty="0">
                <a:latin typeface="+mn-lt"/>
              </a:rPr>
              <a:t> </a:t>
            </a:r>
            <a:r>
              <a:rPr lang="en-US" sz="3000" dirty="0" err="1">
                <a:latin typeface="+mn-lt"/>
              </a:rPr>
              <a:t>bí</a:t>
            </a:r>
            <a:r>
              <a:rPr lang="en-US" sz="3000" dirty="0">
                <a:latin typeface="+mn-lt"/>
              </a:rPr>
              <a:t> </a:t>
            </a:r>
            <a:r>
              <a:rPr lang="en-US" sz="3000" dirty="0" err="1">
                <a:latin typeface="+mn-lt"/>
              </a:rPr>
              <a:t>thư</a:t>
            </a:r>
            <a:r>
              <a:rPr lang="en-US" sz="3000" dirty="0">
                <a:latin typeface="+mn-lt"/>
              </a:rPr>
              <a:t> chi </a:t>
            </a:r>
            <a:r>
              <a:rPr lang="en-US" sz="3000" dirty="0" err="1">
                <a:latin typeface="+mn-lt"/>
              </a:rPr>
              <a:t>bộ</a:t>
            </a:r>
            <a:r>
              <a:rPr lang="en-US" sz="3000" dirty="0">
                <a:latin typeface="+mn-lt"/>
              </a:rPr>
              <a:t>, </a:t>
            </a:r>
            <a:r>
              <a:rPr lang="en-US" sz="3000" dirty="0" err="1">
                <a:latin typeface="+mn-lt"/>
              </a:rPr>
              <a:t>thì</a:t>
            </a:r>
            <a:r>
              <a:rPr lang="en-US" sz="3000" dirty="0">
                <a:latin typeface="+mn-lt"/>
              </a:rPr>
              <a:t> </a:t>
            </a:r>
            <a:r>
              <a:rPr lang="en-US" sz="3000" dirty="0" err="1">
                <a:latin typeface="+mn-lt"/>
              </a:rPr>
              <a:t>cấp</a:t>
            </a:r>
            <a:r>
              <a:rPr lang="en-US" sz="3000" dirty="0">
                <a:latin typeface="+mn-lt"/>
              </a:rPr>
              <a:t> </a:t>
            </a:r>
            <a:r>
              <a:rPr lang="en-US" sz="3000" dirty="0" err="1">
                <a:latin typeface="+mn-lt"/>
              </a:rPr>
              <a:t>ủy</a:t>
            </a:r>
            <a:r>
              <a:rPr lang="en-US" sz="3000" dirty="0">
                <a:latin typeface="+mn-lt"/>
              </a:rPr>
              <a:t> </a:t>
            </a:r>
            <a:r>
              <a:rPr lang="en-US" sz="3000" dirty="0" err="1">
                <a:latin typeface="+mn-lt"/>
              </a:rPr>
              <a:t>cấp</a:t>
            </a:r>
            <a:r>
              <a:rPr lang="en-US" sz="3000" dirty="0">
                <a:latin typeface="+mn-lt"/>
              </a:rPr>
              <a:t> </a:t>
            </a:r>
            <a:r>
              <a:rPr lang="en-US" sz="3000" dirty="0" err="1">
                <a:latin typeface="+mn-lt"/>
              </a:rPr>
              <a:t>trên</a:t>
            </a:r>
            <a:r>
              <a:rPr lang="en-US" sz="3000" dirty="0">
                <a:latin typeface="+mn-lt"/>
              </a:rPr>
              <a:t> </a:t>
            </a:r>
            <a:r>
              <a:rPr lang="en-US" sz="3000" dirty="0" err="1">
                <a:latin typeface="+mn-lt"/>
              </a:rPr>
              <a:t>căn</a:t>
            </a:r>
            <a:r>
              <a:rPr lang="en-US" sz="3000" dirty="0">
                <a:latin typeface="+mn-lt"/>
              </a:rPr>
              <a:t> </a:t>
            </a:r>
            <a:r>
              <a:rPr lang="en-US" sz="3000" dirty="0" err="1">
                <a:latin typeface="+mn-lt"/>
              </a:rPr>
              <a:t>cứ</a:t>
            </a:r>
            <a:r>
              <a:rPr lang="en-US" sz="3000" dirty="0">
                <a:latin typeface="+mn-lt"/>
              </a:rPr>
              <a:t> </a:t>
            </a:r>
            <a:r>
              <a:rPr lang="en-US" sz="3000" dirty="0" err="1">
                <a:latin typeface="+mn-lt"/>
              </a:rPr>
              <a:t>vào</a:t>
            </a:r>
            <a:r>
              <a:rPr lang="en-US" sz="3000" dirty="0">
                <a:latin typeface="+mn-lt"/>
              </a:rPr>
              <a:t> </a:t>
            </a:r>
            <a:r>
              <a:rPr lang="en-US" sz="3000" dirty="0" err="1">
                <a:latin typeface="+mn-lt"/>
              </a:rPr>
              <a:t>tình</a:t>
            </a:r>
            <a:r>
              <a:rPr lang="en-US" sz="3000" dirty="0">
                <a:latin typeface="+mn-lt"/>
              </a:rPr>
              <a:t> </a:t>
            </a:r>
            <a:r>
              <a:rPr lang="en-US" sz="3000" dirty="0" err="1">
                <a:latin typeface="+mn-lt"/>
              </a:rPr>
              <a:t>hình</a:t>
            </a:r>
            <a:r>
              <a:rPr lang="en-US" sz="3000" dirty="0">
                <a:latin typeface="+mn-lt"/>
              </a:rPr>
              <a:t> </a:t>
            </a:r>
            <a:r>
              <a:rPr lang="en-US" sz="3000" dirty="0" err="1">
                <a:latin typeface="+mn-lt"/>
              </a:rPr>
              <a:t>cụ</a:t>
            </a:r>
            <a:r>
              <a:rPr lang="en-US" sz="3000" dirty="0">
                <a:latin typeface="+mn-lt"/>
              </a:rPr>
              <a:t> </a:t>
            </a:r>
            <a:r>
              <a:rPr lang="en-US" sz="3000" dirty="0" err="1">
                <a:latin typeface="+mn-lt"/>
              </a:rPr>
              <a:t>thể</a:t>
            </a:r>
            <a:r>
              <a:rPr lang="en-US" sz="3000" dirty="0">
                <a:latin typeface="+mn-lt"/>
              </a:rPr>
              <a:t> </a:t>
            </a:r>
            <a:r>
              <a:rPr lang="en-US" sz="3000" dirty="0" err="1">
                <a:latin typeface="+mn-lt"/>
              </a:rPr>
              <a:t>của</a:t>
            </a:r>
            <a:r>
              <a:rPr lang="en-US" sz="3000" dirty="0">
                <a:latin typeface="+mn-lt"/>
              </a:rPr>
              <a:t> chi </a:t>
            </a:r>
            <a:r>
              <a:rPr lang="en-US" sz="3000" dirty="0" err="1">
                <a:latin typeface="+mn-lt"/>
              </a:rPr>
              <a:t>bộ</a:t>
            </a:r>
            <a:r>
              <a:rPr lang="en-US" sz="3000" dirty="0">
                <a:latin typeface="+mn-lt"/>
              </a:rPr>
              <a:t> </a:t>
            </a:r>
            <a:r>
              <a:rPr lang="en-US" sz="3000" dirty="0" err="1">
                <a:latin typeface="+mn-lt"/>
              </a:rPr>
              <a:t>để</a:t>
            </a:r>
            <a:r>
              <a:rPr lang="en-US" sz="3000" dirty="0">
                <a:latin typeface="+mn-lt"/>
              </a:rPr>
              <a:t> </a:t>
            </a:r>
            <a:r>
              <a:rPr lang="en-US" sz="3000" dirty="0" err="1">
                <a:latin typeface="+mn-lt"/>
              </a:rPr>
              <a:t>chỉ</a:t>
            </a:r>
            <a:r>
              <a:rPr lang="en-US" sz="3000" dirty="0">
                <a:latin typeface="+mn-lt"/>
              </a:rPr>
              <a:t> </a:t>
            </a:r>
            <a:r>
              <a:rPr lang="en-US" sz="3000" dirty="0" err="1">
                <a:latin typeface="+mn-lt"/>
              </a:rPr>
              <a:t>định</a:t>
            </a:r>
            <a:r>
              <a:rPr lang="en-US" sz="3000" dirty="0">
                <a:latin typeface="+mn-lt"/>
              </a:rPr>
              <a:t> </a:t>
            </a:r>
            <a:r>
              <a:rPr lang="en-US" sz="3000" dirty="0" err="1">
                <a:latin typeface="+mn-lt"/>
              </a:rPr>
              <a:t>một</a:t>
            </a:r>
            <a:r>
              <a:rPr lang="en-US" sz="3000" dirty="0">
                <a:latin typeface="+mn-lt"/>
              </a:rPr>
              <a:t> </a:t>
            </a:r>
            <a:r>
              <a:rPr lang="en-US" sz="3000" dirty="0" err="1">
                <a:latin typeface="+mn-lt"/>
              </a:rPr>
              <a:t>đồng</a:t>
            </a:r>
            <a:r>
              <a:rPr lang="en-US" sz="3000" dirty="0">
                <a:latin typeface="+mn-lt"/>
              </a:rPr>
              <a:t> </a:t>
            </a:r>
            <a:r>
              <a:rPr lang="en-US" sz="3000" dirty="0" err="1">
                <a:latin typeface="+mn-lt"/>
              </a:rPr>
              <a:t>chí</a:t>
            </a:r>
            <a:r>
              <a:rPr lang="en-US" sz="3000" dirty="0">
                <a:latin typeface="+mn-lt"/>
              </a:rPr>
              <a:t> </a:t>
            </a:r>
            <a:r>
              <a:rPr lang="en-US" sz="3000" dirty="0" err="1">
                <a:latin typeface="+mn-lt"/>
              </a:rPr>
              <a:t>trong</a:t>
            </a:r>
            <a:r>
              <a:rPr lang="en-US" sz="3000" dirty="0">
                <a:latin typeface="+mn-lt"/>
              </a:rPr>
              <a:t> </a:t>
            </a:r>
            <a:r>
              <a:rPr lang="en-US" sz="3000" dirty="0" err="1">
                <a:latin typeface="+mn-lt"/>
              </a:rPr>
              <a:t>số</a:t>
            </a:r>
            <a:r>
              <a:rPr lang="en-US" sz="3000" dirty="0">
                <a:latin typeface="+mn-lt"/>
              </a:rPr>
              <a:t> chi </a:t>
            </a:r>
            <a:r>
              <a:rPr lang="en-US" sz="3000" dirty="0" err="1">
                <a:latin typeface="+mn-lt"/>
              </a:rPr>
              <a:t>ủy</a:t>
            </a:r>
            <a:r>
              <a:rPr lang="en-US" sz="3000" dirty="0">
                <a:latin typeface="+mn-lt"/>
              </a:rPr>
              <a:t> </a:t>
            </a:r>
            <a:r>
              <a:rPr lang="en-US" sz="3000" dirty="0" err="1">
                <a:latin typeface="+mn-lt"/>
              </a:rPr>
              <a:t>viên</a:t>
            </a:r>
            <a:r>
              <a:rPr lang="en-US" sz="3000" dirty="0">
                <a:latin typeface="+mn-lt"/>
              </a:rPr>
              <a:t> </a:t>
            </a:r>
            <a:r>
              <a:rPr lang="en-US" sz="3000" dirty="0" err="1">
                <a:latin typeface="+mn-lt"/>
              </a:rPr>
              <a:t>hoặc</a:t>
            </a:r>
            <a:r>
              <a:rPr lang="en-US" sz="3000" dirty="0">
                <a:latin typeface="+mn-lt"/>
              </a:rPr>
              <a:t> </a:t>
            </a:r>
            <a:r>
              <a:rPr lang="en-US" sz="3000" dirty="0" err="1">
                <a:latin typeface="+mn-lt"/>
              </a:rPr>
              <a:t>đảng</a:t>
            </a:r>
            <a:r>
              <a:rPr lang="en-US" sz="3000" dirty="0">
                <a:latin typeface="+mn-lt"/>
              </a:rPr>
              <a:t> </a:t>
            </a:r>
            <a:r>
              <a:rPr lang="en-US" sz="3000" dirty="0" err="1">
                <a:latin typeface="+mn-lt"/>
              </a:rPr>
              <a:t>viên</a:t>
            </a:r>
            <a:r>
              <a:rPr lang="en-US" sz="3000" dirty="0">
                <a:latin typeface="+mn-lt"/>
              </a:rPr>
              <a:t> (</a:t>
            </a:r>
            <a:r>
              <a:rPr lang="en-US" sz="3000" dirty="0" err="1">
                <a:latin typeface="+mn-lt"/>
              </a:rPr>
              <a:t>nơi</a:t>
            </a:r>
            <a:r>
              <a:rPr lang="en-US" sz="3000" dirty="0">
                <a:latin typeface="+mn-lt"/>
              </a:rPr>
              <a:t> </a:t>
            </a:r>
            <a:r>
              <a:rPr lang="en-US" sz="3000" dirty="0" err="1">
                <a:latin typeface="+mn-lt"/>
              </a:rPr>
              <a:t>không</a:t>
            </a:r>
            <a:r>
              <a:rPr lang="en-US" sz="3000" dirty="0">
                <a:latin typeface="+mn-lt"/>
              </a:rPr>
              <a:t> </a:t>
            </a:r>
            <a:r>
              <a:rPr lang="en-US" sz="3000" dirty="0" err="1">
                <a:latin typeface="+mn-lt"/>
              </a:rPr>
              <a:t>có</a:t>
            </a:r>
            <a:r>
              <a:rPr lang="en-US" sz="3000" dirty="0">
                <a:latin typeface="+mn-lt"/>
              </a:rPr>
              <a:t> chi </a:t>
            </a:r>
            <a:r>
              <a:rPr lang="en-US" sz="3000" dirty="0" err="1">
                <a:latin typeface="+mn-lt"/>
              </a:rPr>
              <a:t>ủy</a:t>
            </a:r>
            <a:r>
              <a:rPr lang="en-US" sz="3000" dirty="0">
                <a:latin typeface="+mn-lt"/>
              </a:rPr>
              <a:t>) </a:t>
            </a:r>
            <a:r>
              <a:rPr lang="en-US" sz="3000" dirty="0" err="1">
                <a:latin typeface="+mn-lt"/>
              </a:rPr>
              <a:t>làm</a:t>
            </a:r>
            <a:r>
              <a:rPr lang="en-US" sz="3000" dirty="0">
                <a:latin typeface="+mn-lt"/>
              </a:rPr>
              <a:t> </a:t>
            </a:r>
            <a:r>
              <a:rPr lang="en-US" sz="3000" dirty="0" err="1">
                <a:latin typeface="+mn-lt"/>
              </a:rPr>
              <a:t>bí</a:t>
            </a:r>
            <a:r>
              <a:rPr lang="en-US" sz="3000" dirty="0">
                <a:latin typeface="+mn-lt"/>
              </a:rPr>
              <a:t> </a:t>
            </a:r>
            <a:r>
              <a:rPr lang="en-US" sz="3000" dirty="0" err="1">
                <a:latin typeface="+mn-lt"/>
              </a:rPr>
              <a:t>thư</a:t>
            </a:r>
            <a:r>
              <a:rPr lang="en-US" sz="3000" dirty="0">
                <a:latin typeface="+mn-lt"/>
              </a:rPr>
              <a:t> </a:t>
            </a:r>
            <a:r>
              <a:rPr lang="en-US" sz="3000" dirty="0" err="1">
                <a:latin typeface="+mn-lt"/>
              </a:rPr>
              <a:t>để</a:t>
            </a:r>
            <a:r>
              <a:rPr lang="en-US" sz="3000" dirty="0">
                <a:latin typeface="+mn-lt"/>
              </a:rPr>
              <a:t> </a:t>
            </a:r>
            <a:r>
              <a:rPr lang="en-US" sz="3000" dirty="0" err="1">
                <a:latin typeface="+mn-lt"/>
              </a:rPr>
              <a:t>điều</a:t>
            </a:r>
            <a:r>
              <a:rPr lang="en-US" sz="3000" dirty="0">
                <a:latin typeface="+mn-lt"/>
              </a:rPr>
              <a:t> </a:t>
            </a:r>
            <a:r>
              <a:rPr lang="en-US" sz="3000" dirty="0" err="1">
                <a:latin typeface="+mn-lt"/>
              </a:rPr>
              <a:t>hành</a:t>
            </a:r>
            <a:r>
              <a:rPr lang="en-US" sz="3000" dirty="0">
                <a:latin typeface="+mn-lt"/>
              </a:rPr>
              <a:t> </a:t>
            </a:r>
            <a:r>
              <a:rPr lang="en-US" sz="3000" dirty="0" err="1">
                <a:latin typeface="+mn-lt"/>
              </a:rPr>
              <a:t>hoạt</a:t>
            </a:r>
            <a:r>
              <a:rPr lang="en-US" sz="3000" dirty="0">
                <a:latin typeface="+mn-lt"/>
              </a:rPr>
              <a:t> </a:t>
            </a:r>
            <a:r>
              <a:rPr lang="en-US" sz="3000" dirty="0" err="1">
                <a:latin typeface="+mn-lt"/>
              </a:rPr>
              <a:t>động</a:t>
            </a:r>
            <a:r>
              <a:rPr lang="en-US" sz="3000" dirty="0">
                <a:latin typeface="+mn-lt"/>
              </a:rPr>
              <a:t> </a:t>
            </a:r>
            <a:r>
              <a:rPr lang="en-US" sz="3000" dirty="0" err="1">
                <a:latin typeface="+mn-lt"/>
              </a:rPr>
              <a:t>của</a:t>
            </a:r>
            <a:r>
              <a:rPr lang="en-US" sz="3000" dirty="0">
                <a:latin typeface="+mn-lt"/>
              </a:rPr>
              <a:t> chi </a:t>
            </a:r>
            <a:r>
              <a:rPr lang="en-US" sz="3000" dirty="0" err="1">
                <a:latin typeface="+mn-lt"/>
              </a:rPr>
              <a:t>bộ</a:t>
            </a:r>
            <a:r>
              <a:rPr lang="en-US" sz="3000" dirty="0">
                <a:latin typeface="+mn-lt"/>
              </a:rPr>
              <a:t>.</a:t>
            </a:r>
          </a:p>
        </p:txBody>
      </p:sp>
    </p:spTree>
    <p:extLst>
      <p:ext uri="{BB962C8B-B14F-4D97-AF65-F5344CB8AC3E}">
        <p14:creationId xmlns:p14="http://schemas.microsoft.com/office/powerpoint/2010/main" val="285695681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006" y="1606927"/>
            <a:ext cx="11582400" cy="4031873"/>
          </a:xfrm>
          <a:prstGeom prst="rect">
            <a:avLst/>
          </a:prstGeom>
        </p:spPr>
        <p:txBody>
          <a:bodyPr wrap="square">
            <a:spAutoFit/>
          </a:bodyPr>
          <a:lstStyle/>
          <a:p>
            <a:r>
              <a:rPr lang="en-US" sz="3200" dirty="0">
                <a:latin typeface="+mn-lt"/>
              </a:rPr>
              <a:t>	</a:t>
            </a:r>
            <a:r>
              <a:rPr lang="en-US" sz="3200" dirty="0" err="1">
                <a:latin typeface="+mn-lt"/>
              </a:rPr>
              <a:t>Khi</a:t>
            </a:r>
            <a:r>
              <a:rPr lang="en-US" sz="3200" dirty="0">
                <a:latin typeface="+mn-lt"/>
              </a:rPr>
              <a:t> </a:t>
            </a:r>
            <a:r>
              <a:rPr lang="en-US" sz="3200" dirty="0" err="1">
                <a:latin typeface="+mn-lt"/>
              </a:rPr>
              <a:t>thật</a:t>
            </a:r>
            <a:r>
              <a:rPr lang="en-US" sz="3200" dirty="0">
                <a:latin typeface="+mn-lt"/>
              </a:rPr>
              <a:t> </a:t>
            </a:r>
            <a:r>
              <a:rPr lang="en-US" sz="3200" dirty="0" err="1">
                <a:latin typeface="+mn-lt"/>
              </a:rPr>
              <a:t>cần</a:t>
            </a:r>
            <a:r>
              <a:rPr lang="en-US" sz="3200" dirty="0">
                <a:latin typeface="+mn-lt"/>
              </a:rPr>
              <a:t> </a:t>
            </a:r>
            <a:r>
              <a:rPr lang="en-US" sz="3200" dirty="0" err="1">
                <a:latin typeface="+mn-lt"/>
              </a:rPr>
              <a:t>thiết</a:t>
            </a:r>
            <a:r>
              <a:rPr lang="en-US" sz="3200" dirty="0">
                <a:latin typeface="+mn-lt"/>
              </a:rPr>
              <a:t>, </a:t>
            </a:r>
            <a:r>
              <a:rPr lang="en-US" sz="3200" dirty="0" err="1">
                <a:latin typeface="+mn-lt"/>
              </a:rPr>
              <a:t>cấp</a:t>
            </a:r>
            <a:r>
              <a:rPr lang="en-US" sz="3200" dirty="0">
                <a:latin typeface="+mn-lt"/>
              </a:rPr>
              <a:t> </a:t>
            </a:r>
            <a:r>
              <a:rPr lang="en-US" sz="3200" dirty="0" err="1">
                <a:latin typeface="+mn-lt"/>
              </a:rPr>
              <a:t>ủy</a:t>
            </a:r>
            <a:r>
              <a:rPr lang="en-US" sz="3200" dirty="0">
                <a:latin typeface="+mn-lt"/>
              </a:rPr>
              <a:t> </a:t>
            </a:r>
            <a:r>
              <a:rPr lang="en-US" sz="3200" dirty="0" err="1">
                <a:latin typeface="+mn-lt"/>
              </a:rPr>
              <a:t>cấp</a:t>
            </a:r>
            <a:r>
              <a:rPr lang="en-US" sz="3200" dirty="0">
                <a:latin typeface="+mn-lt"/>
              </a:rPr>
              <a:t> </a:t>
            </a:r>
            <a:r>
              <a:rPr lang="en-US" sz="3200" dirty="0" err="1">
                <a:latin typeface="+mn-lt"/>
              </a:rPr>
              <a:t>trên</a:t>
            </a:r>
            <a:r>
              <a:rPr lang="en-US" sz="3200" dirty="0">
                <a:latin typeface="+mn-lt"/>
              </a:rPr>
              <a:t> </a:t>
            </a:r>
            <a:r>
              <a:rPr lang="en-US" sz="3200" dirty="0" err="1">
                <a:latin typeface="+mn-lt"/>
              </a:rPr>
              <a:t>trực</a:t>
            </a:r>
            <a:r>
              <a:rPr lang="en-US" sz="3200" dirty="0">
                <a:latin typeface="+mn-lt"/>
              </a:rPr>
              <a:t> </a:t>
            </a:r>
            <a:r>
              <a:rPr lang="en-US" sz="3200" dirty="0" err="1">
                <a:latin typeface="+mn-lt"/>
              </a:rPr>
              <a:t>tiếp</a:t>
            </a:r>
            <a:r>
              <a:rPr lang="en-US" sz="3200" dirty="0">
                <a:latin typeface="+mn-lt"/>
              </a:rPr>
              <a:t> </a:t>
            </a:r>
            <a:r>
              <a:rPr lang="en-US" sz="3200" dirty="0" err="1">
                <a:latin typeface="+mn-lt"/>
              </a:rPr>
              <a:t>chỉ</a:t>
            </a:r>
            <a:r>
              <a:rPr lang="en-US" sz="3200" dirty="0">
                <a:latin typeface="+mn-lt"/>
              </a:rPr>
              <a:t> </a:t>
            </a:r>
            <a:r>
              <a:rPr lang="en-US" sz="3200" dirty="0" err="1">
                <a:latin typeface="+mn-lt"/>
              </a:rPr>
              <a:t>định</a:t>
            </a:r>
            <a:r>
              <a:rPr lang="en-US" sz="3200" dirty="0">
                <a:latin typeface="+mn-lt"/>
              </a:rPr>
              <a:t> </a:t>
            </a:r>
            <a:r>
              <a:rPr lang="en-US" sz="3200" dirty="0" err="1">
                <a:latin typeface="+mn-lt"/>
              </a:rPr>
              <a:t>bí</a:t>
            </a:r>
            <a:r>
              <a:rPr lang="en-US" sz="3200" dirty="0">
                <a:latin typeface="+mn-lt"/>
              </a:rPr>
              <a:t> </a:t>
            </a:r>
            <a:r>
              <a:rPr lang="en-US" sz="3200" dirty="0" err="1">
                <a:latin typeface="+mn-lt"/>
              </a:rPr>
              <a:t>thư</a:t>
            </a:r>
            <a:r>
              <a:rPr lang="en-US" sz="3200" dirty="0">
                <a:latin typeface="+mn-lt"/>
              </a:rPr>
              <a:t>, </a:t>
            </a:r>
            <a:r>
              <a:rPr lang="en-US" sz="3200" dirty="0" err="1">
                <a:latin typeface="+mn-lt"/>
              </a:rPr>
              <a:t>phó</a:t>
            </a:r>
            <a:r>
              <a:rPr lang="en-US" sz="3200" dirty="0">
                <a:latin typeface="+mn-lt"/>
              </a:rPr>
              <a:t> </a:t>
            </a:r>
            <a:r>
              <a:rPr lang="en-US" sz="3200" dirty="0" err="1">
                <a:latin typeface="+mn-lt"/>
              </a:rPr>
              <a:t>bí</a:t>
            </a:r>
            <a:r>
              <a:rPr lang="en-US" sz="3200" dirty="0">
                <a:latin typeface="+mn-lt"/>
              </a:rPr>
              <a:t> </a:t>
            </a:r>
            <a:r>
              <a:rPr lang="en-US" sz="3200" dirty="0" err="1">
                <a:latin typeface="+mn-lt"/>
              </a:rPr>
              <a:t>thư</a:t>
            </a:r>
            <a:r>
              <a:rPr lang="en-US" sz="3200" dirty="0">
                <a:latin typeface="+mn-lt"/>
              </a:rPr>
              <a:t>, chi </a:t>
            </a:r>
            <a:r>
              <a:rPr lang="en-US" sz="3200" dirty="0" err="1">
                <a:latin typeface="+mn-lt"/>
              </a:rPr>
              <a:t>ủy</a:t>
            </a:r>
            <a:r>
              <a:rPr lang="en-US" sz="3200" dirty="0">
                <a:latin typeface="+mn-lt"/>
              </a:rPr>
              <a:t> </a:t>
            </a:r>
            <a:r>
              <a:rPr lang="en-US" sz="3200" dirty="0" err="1">
                <a:latin typeface="+mn-lt"/>
              </a:rPr>
              <a:t>viên</a:t>
            </a:r>
            <a:r>
              <a:rPr lang="en-US" sz="3200" dirty="0">
                <a:latin typeface="+mn-lt"/>
              </a:rPr>
              <a:t>.</a:t>
            </a:r>
          </a:p>
          <a:p>
            <a:r>
              <a:rPr lang="en-US" sz="3200" dirty="0">
                <a:latin typeface="+mn-lt"/>
              </a:rPr>
              <a:t>	</a:t>
            </a:r>
            <a:r>
              <a:rPr lang="en-US" sz="3200" dirty="0" err="1">
                <a:latin typeface="+mn-lt"/>
              </a:rPr>
              <a:t>Một</a:t>
            </a:r>
            <a:r>
              <a:rPr lang="en-US" sz="3200" dirty="0">
                <a:latin typeface="+mn-lt"/>
              </a:rPr>
              <a:t> </a:t>
            </a:r>
            <a:r>
              <a:rPr lang="en-US" sz="3200" dirty="0" err="1">
                <a:latin typeface="+mn-lt"/>
              </a:rPr>
              <a:t>số</a:t>
            </a:r>
            <a:r>
              <a:rPr lang="en-US" sz="3200" dirty="0">
                <a:latin typeface="+mn-lt"/>
              </a:rPr>
              <a:t> </a:t>
            </a:r>
            <a:r>
              <a:rPr lang="en-US" sz="3200" dirty="0" err="1">
                <a:latin typeface="+mn-lt"/>
              </a:rPr>
              <a:t>quy</a:t>
            </a:r>
            <a:r>
              <a:rPr lang="en-US" sz="3200" dirty="0">
                <a:latin typeface="+mn-lt"/>
              </a:rPr>
              <a:t> </a:t>
            </a:r>
            <a:r>
              <a:rPr lang="en-US" sz="3200" dirty="0" err="1">
                <a:latin typeface="+mn-lt"/>
              </a:rPr>
              <a:t>định</a:t>
            </a:r>
            <a:r>
              <a:rPr lang="en-US" sz="3200" dirty="0">
                <a:latin typeface="+mn-lt"/>
              </a:rPr>
              <a:t> </a:t>
            </a:r>
            <a:r>
              <a:rPr lang="en-US" sz="3200" dirty="0" err="1">
                <a:latin typeface="+mn-lt"/>
              </a:rPr>
              <a:t>cụ</a:t>
            </a:r>
            <a:r>
              <a:rPr lang="en-US" sz="3200" dirty="0">
                <a:latin typeface="+mn-lt"/>
              </a:rPr>
              <a:t> </a:t>
            </a:r>
            <a:r>
              <a:rPr lang="en-US" sz="3200" dirty="0" err="1">
                <a:latin typeface="+mn-lt"/>
              </a:rPr>
              <a:t>thể</a:t>
            </a:r>
            <a:r>
              <a:rPr lang="en-US" sz="3200" dirty="0">
                <a:latin typeface="+mn-lt"/>
              </a:rPr>
              <a:t> </a:t>
            </a:r>
            <a:r>
              <a:rPr lang="en-US" sz="3200" dirty="0" err="1">
                <a:latin typeface="+mn-lt"/>
              </a:rPr>
              <a:t>về</a:t>
            </a:r>
            <a:r>
              <a:rPr lang="en-US" sz="3200" dirty="0">
                <a:latin typeface="+mn-lt"/>
              </a:rPr>
              <a:t> </a:t>
            </a:r>
            <a:r>
              <a:rPr lang="en-US" sz="3200" dirty="0" err="1">
                <a:latin typeface="+mn-lt"/>
              </a:rPr>
              <a:t>Đảng</a:t>
            </a:r>
            <a:r>
              <a:rPr lang="en-US" sz="3200" dirty="0">
                <a:latin typeface="+mn-lt"/>
              </a:rPr>
              <a:t> </a:t>
            </a:r>
            <a:r>
              <a:rPr lang="en-US" sz="3200" dirty="0" err="1">
                <a:latin typeface="+mn-lt"/>
              </a:rPr>
              <a:t>lãnh</a:t>
            </a:r>
            <a:r>
              <a:rPr lang="en-US" sz="3200" dirty="0">
                <a:latin typeface="+mn-lt"/>
              </a:rPr>
              <a:t> </a:t>
            </a:r>
            <a:r>
              <a:rPr lang="en-US" sz="3200" dirty="0" err="1">
                <a:latin typeface="+mn-lt"/>
              </a:rPr>
              <a:t>đạo</a:t>
            </a:r>
            <a:r>
              <a:rPr lang="en-US" sz="3200" dirty="0">
                <a:latin typeface="+mn-lt"/>
              </a:rPr>
              <a:t> </a:t>
            </a:r>
            <a:r>
              <a:rPr lang="en-US" sz="3200" dirty="0" err="1">
                <a:latin typeface="+mn-lt"/>
              </a:rPr>
              <a:t>Nhà</a:t>
            </a:r>
            <a:r>
              <a:rPr lang="en-US" sz="3200" dirty="0">
                <a:latin typeface="+mn-lt"/>
              </a:rPr>
              <a:t> </a:t>
            </a:r>
            <a:r>
              <a:rPr lang="en-US" sz="3200" dirty="0" err="1">
                <a:latin typeface="+mn-lt"/>
              </a:rPr>
              <a:t>nước</a:t>
            </a:r>
            <a:r>
              <a:rPr lang="en-US" sz="3200" dirty="0">
                <a:latin typeface="+mn-lt"/>
              </a:rPr>
              <a:t>, </a:t>
            </a:r>
            <a:r>
              <a:rPr lang="en-US" sz="3200" dirty="0" err="1">
                <a:latin typeface="+mn-lt"/>
              </a:rPr>
              <a:t>Mặt</a:t>
            </a:r>
            <a:r>
              <a:rPr lang="en-US" sz="3200" dirty="0">
                <a:latin typeface="+mn-lt"/>
              </a:rPr>
              <a:t> </a:t>
            </a:r>
            <a:r>
              <a:rPr lang="en-US" sz="3200" dirty="0" err="1">
                <a:latin typeface="+mn-lt"/>
              </a:rPr>
              <a:t>trận</a:t>
            </a:r>
            <a:r>
              <a:rPr lang="en-US" sz="3200" dirty="0">
                <a:latin typeface="+mn-lt"/>
              </a:rPr>
              <a:t> </a:t>
            </a:r>
            <a:r>
              <a:rPr lang="en-US" sz="3200" dirty="0" err="1">
                <a:latin typeface="+mn-lt"/>
              </a:rPr>
              <a:t>Tổ</a:t>
            </a:r>
            <a:r>
              <a:rPr lang="en-US" sz="3200" dirty="0">
                <a:latin typeface="+mn-lt"/>
              </a:rPr>
              <a:t> </a:t>
            </a:r>
            <a:r>
              <a:rPr lang="en-US" sz="3200" dirty="0" err="1">
                <a:latin typeface="+mn-lt"/>
              </a:rPr>
              <a:t>quốc</a:t>
            </a:r>
            <a:r>
              <a:rPr lang="en-US" sz="3200" dirty="0">
                <a:latin typeface="+mn-lt"/>
              </a:rPr>
              <a:t> </a:t>
            </a:r>
            <a:r>
              <a:rPr lang="en-US" sz="3200" dirty="0" err="1">
                <a:latin typeface="+mn-lt"/>
              </a:rPr>
              <a:t>và</a:t>
            </a:r>
            <a:r>
              <a:rPr lang="en-US" sz="3200" dirty="0">
                <a:latin typeface="+mn-lt"/>
              </a:rPr>
              <a:t> </a:t>
            </a:r>
            <a:r>
              <a:rPr lang="en-US" sz="3200" dirty="0" err="1">
                <a:latin typeface="+mn-lt"/>
              </a:rPr>
              <a:t>đoàn</a:t>
            </a:r>
            <a:r>
              <a:rPr lang="en-US" sz="3200" dirty="0">
                <a:latin typeface="+mn-lt"/>
              </a:rPr>
              <a:t> </a:t>
            </a:r>
            <a:r>
              <a:rPr lang="en-US" sz="3200" dirty="0" err="1">
                <a:latin typeface="+mn-lt"/>
              </a:rPr>
              <a:t>thể</a:t>
            </a:r>
            <a:r>
              <a:rPr lang="en-US" sz="3200" dirty="0">
                <a:latin typeface="+mn-lt"/>
              </a:rPr>
              <a:t> </a:t>
            </a:r>
            <a:r>
              <a:rPr lang="en-US" sz="3200" dirty="0" err="1">
                <a:latin typeface="+mn-lt"/>
              </a:rPr>
              <a:t>chính</a:t>
            </a:r>
            <a:r>
              <a:rPr lang="en-US" sz="3200" dirty="0">
                <a:latin typeface="+mn-lt"/>
              </a:rPr>
              <a:t> </a:t>
            </a:r>
            <a:r>
              <a:rPr lang="en-US" sz="3200" dirty="0" err="1">
                <a:latin typeface="+mn-lt"/>
              </a:rPr>
              <a:t>trị</a:t>
            </a:r>
            <a:r>
              <a:rPr lang="en-US" sz="3200" dirty="0">
                <a:latin typeface="+mn-lt"/>
              </a:rPr>
              <a:t>- </a:t>
            </a:r>
            <a:r>
              <a:rPr lang="en-US" sz="3200" dirty="0" err="1">
                <a:latin typeface="+mn-lt"/>
              </a:rPr>
              <a:t>xã</a:t>
            </a:r>
            <a:r>
              <a:rPr lang="en-US" sz="3200" dirty="0">
                <a:latin typeface="+mn-lt"/>
              </a:rPr>
              <a:t> </a:t>
            </a:r>
            <a:r>
              <a:rPr lang="en-US" sz="3200" dirty="0" err="1">
                <a:latin typeface="+mn-lt"/>
              </a:rPr>
              <a:t>hội</a:t>
            </a:r>
            <a:r>
              <a:rPr lang="en-US" sz="3200" dirty="0">
                <a:latin typeface="+mn-lt"/>
              </a:rPr>
              <a:t>.</a:t>
            </a:r>
          </a:p>
          <a:p>
            <a:r>
              <a:rPr lang="en-US" sz="3200" dirty="0">
                <a:latin typeface="+mn-lt"/>
              </a:rPr>
              <a:t>	</a:t>
            </a:r>
            <a:r>
              <a:rPr lang="en-US" sz="3200" dirty="0" err="1">
                <a:latin typeface="+mn-lt"/>
              </a:rPr>
              <a:t>Điều</a:t>
            </a:r>
            <a:r>
              <a:rPr lang="en-US" sz="3200" dirty="0">
                <a:latin typeface="+mn-lt"/>
              </a:rPr>
              <a:t> 41 (</a:t>
            </a:r>
            <a:r>
              <a:rPr lang="en-US" sz="3200" dirty="0" err="1">
                <a:latin typeface="+mn-lt"/>
              </a:rPr>
              <a:t>khoản</a:t>
            </a:r>
            <a:r>
              <a:rPr lang="en-US" sz="3200" dirty="0">
                <a:latin typeface="+mn-lt"/>
              </a:rPr>
              <a:t> 2) </a:t>
            </a:r>
            <a:r>
              <a:rPr lang="en-US" sz="3200" dirty="0" err="1">
                <a:latin typeface="+mn-lt"/>
              </a:rPr>
              <a:t>ghi</a:t>
            </a:r>
            <a:r>
              <a:rPr lang="en-US" sz="3200" dirty="0">
                <a:latin typeface="+mn-lt"/>
              </a:rPr>
              <a:t>: </a:t>
            </a:r>
            <a:r>
              <a:rPr lang="en-US" sz="3200" dirty="0" err="1">
                <a:latin typeface="+mn-lt"/>
              </a:rPr>
              <a:t>Đảng</a:t>
            </a:r>
            <a:r>
              <a:rPr lang="en-US" sz="3200" dirty="0">
                <a:latin typeface="+mn-lt"/>
              </a:rPr>
              <a:t> </a:t>
            </a:r>
            <a:r>
              <a:rPr lang="en-US" sz="3200" dirty="0" err="1">
                <a:latin typeface="+mn-lt"/>
              </a:rPr>
              <a:t>thống</a:t>
            </a:r>
            <a:r>
              <a:rPr lang="en-US" sz="3200" dirty="0">
                <a:latin typeface="+mn-lt"/>
              </a:rPr>
              <a:t> </a:t>
            </a:r>
            <a:r>
              <a:rPr lang="en-US" sz="3200" dirty="0" err="1">
                <a:latin typeface="+mn-lt"/>
              </a:rPr>
              <a:t>nhất</a:t>
            </a:r>
            <a:r>
              <a:rPr lang="en-US" sz="3200" dirty="0">
                <a:latin typeface="+mn-lt"/>
              </a:rPr>
              <a:t> </a:t>
            </a:r>
            <a:r>
              <a:rPr lang="en-US" sz="3200" dirty="0" err="1">
                <a:latin typeface="+mn-lt"/>
              </a:rPr>
              <a:t>lãnh</a:t>
            </a:r>
            <a:r>
              <a:rPr lang="en-US" sz="3200" dirty="0">
                <a:latin typeface="+mn-lt"/>
              </a:rPr>
              <a:t> </a:t>
            </a:r>
            <a:r>
              <a:rPr lang="en-US" sz="3200" dirty="0" err="1">
                <a:latin typeface="+mn-lt"/>
              </a:rPr>
              <a:t>đạo</a:t>
            </a:r>
            <a:r>
              <a:rPr lang="en-US" sz="3200" dirty="0">
                <a:latin typeface="+mn-lt"/>
              </a:rPr>
              <a:t> </a:t>
            </a:r>
            <a:r>
              <a:rPr lang="en-US" sz="3200" dirty="0" err="1">
                <a:latin typeface="+mn-lt"/>
              </a:rPr>
              <a:t>công</a:t>
            </a:r>
            <a:r>
              <a:rPr lang="en-US" sz="3200" dirty="0">
                <a:latin typeface="+mn-lt"/>
              </a:rPr>
              <a:t> </a:t>
            </a:r>
            <a:r>
              <a:rPr lang="en-US" sz="3200" dirty="0" err="1">
                <a:latin typeface="+mn-lt"/>
              </a:rPr>
              <a:t>tác</a:t>
            </a:r>
            <a:r>
              <a:rPr lang="en-US" sz="3200" dirty="0">
                <a:latin typeface="+mn-lt"/>
              </a:rPr>
              <a:t> </a:t>
            </a:r>
            <a:r>
              <a:rPr lang="en-US" sz="3200" dirty="0" err="1">
                <a:latin typeface="+mn-lt"/>
              </a:rPr>
              <a:t>cán</a:t>
            </a:r>
            <a:r>
              <a:rPr lang="en-US" sz="3200" dirty="0">
                <a:latin typeface="+mn-lt"/>
              </a:rPr>
              <a:t> </a:t>
            </a:r>
            <a:r>
              <a:rPr lang="en-US" sz="3200" dirty="0" err="1">
                <a:latin typeface="+mn-lt"/>
              </a:rPr>
              <a:t>bộ</a:t>
            </a:r>
            <a:r>
              <a:rPr lang="en-US" sz="3200" dirty="0">
                <a:latin typeface="+mn-lt"/>
              </a:rPr>
              <a:t> </a:t>
            </a:r>
            <a:r>
              <a:rPr lang="en-US" sz="3200" dirty="0" err="1">
                <a:latin typeface="+mn-lt"/>
              </a:rPr>
              <a:t>và</a:t>
            </a:r>
            <a:r>
              <a:rPr lang="en-US" sz="3200" dirty="0">
                <a:latin typeface="+mn-lt"/>
              </a:rPr>
              <a:t> </a:t>
            </a:r>
            <a:r>
              <a:rPr lang="en-US" sz="3200" dirty="0" err="1">
                <a:latin typeface="+mn-lt"/>
              </a:rPr>
              <a:t>quản</a:t>
            </a:r>
            <a:r>
              <a:rPr lang="en-US" sz="3200" dirty="0">
                <a:latin typeface="+mn-lt"/>
              </a:rPr>
              <a:t> </a:t>
            </a:r>
            <a:r>
              <a:rPr lang="en-US" sz="3200" dirty="0" err="1">
                <a:latin typeface="+mn-lt"/>
              </a:rPr>
              <a:t>lý</a:t>
            </a:r>
            <a:r>
              <a:rPr lang="en-US" sz="3200" dirty="0">
                <a:latin typeface="+mn-lt"/>
              </a:rPr>
              <a:t> </a:t>
            </a:r>
            <a:r>
              <a:rPr lang="en-US" sz="3200" dirty="0" err="1">
                <a:latin typeface="+mn-lt"/>
              </a:rPr>
              <a:t>đội</a:t>
            </a:r>
            <a:r>
              <a:rPr lang="en-US" sz="3200" dirty="0">
                <a:latin typeface="+mn-lt"/>
              </a:rPr>
              <a:t> </a:t>
            </a:r>
            <a:r>
              <a:rPr lang="en-US" sz="3200" dirty="0" err="1">
                <a:latin typeface="+mn-lt"/>
              </a:rPr>
              <a:t>ngũ</a:t>
            </a:r>
            <a:r>
              <a:rPr lang="en-US" sz="3200" dirty="0">
                <a:latin typeface="+mn-lt"/>
              </a:rPr>
              <a:t> </a:t>
            </a:r>
            <a:r>
              <a:rPr lang="en-US" sz="3200" dirty="0" err="1">
                <a:latin typeface="+mn-lt"/>
              </a:rPr>
              <a:t>cán</a:t>
            </a:r>
            <a:r>
              <a:rPr lang="en-US" sz="3200" dirty="0">
                <a:latin typeface="+mn-lt"/>
              </a:rPr>
              <a:t> </a:t>
            </a:r>
            <a:r>
              <a:rPr lang="en-US" sz="3200" dirty="0" err="1">
                <a:latin typeface="+mn-lt"/>
              </a:rPr>
              <a:t>bộ</a:t>
            </a:r>
            <a:r>
              <a:rPr lang="en-US" sz="3200" dirty="0">
                <a:latin typeface="+mn-lt"/>
              </a:rPr>
              <a:t>, </a:t>
            </a:r>
            <a:r>
              <a:rPr lang="en-US" sz="3200" dirty="0" err="1">
                <a:latin typeface="+mn-lt"/>
              </a:rPr>
              <a:t>đi</a:t>
            </a:r>
            <a:r>
              <a:rPr lang="en-US" sz="3200" dirty="0">
                <a:latin typeface="+mn-lt"/>
              </a:rPr>
              <a:t> </a:t>
            </a:r>
            <a:r>
              <a:rPr lang="en-US" sz="3200" dirty="0" err="1">
                <a:latin typeface="+mn-lt"/>
              </a:rPr>
              <a:t>đôi</a:t>
            </a:r>
            <a:r>
              <a:rPr lang="en-US" sz="3200" dirty="0">
                <a:latin typeface="+mn-lt"/>
              </a:rPr>
              <a:t> </a:t>
            </a:r>
            <a:r>
              <a:rPr lang="en-US" sz="3200" dirty="0" err="1">
                <a:latin typeface="+mn-lt"/>
              </a:rPr>
              <a:t>với</a:t>
            </a:r>
            <a:r>
              <a:rPr lang="en-US" sz="3200" dirty="0">
                <a:latin typeface="+mn-lt"/>
              </a:rPr>
              <a:t> </a:t>
            </a:r>
            <a:r>
              <a:rPr lang="en-US" sz="3200" dirty="0" err="1">
                <a:latin typeface="+mn-lt"/>
              </a:rPr>
              <a:t>phát</a:t>
            </a:r>
            <a:r>
              <a:rPr lang="en-US" sz="3200" dirty="0">
                <a:latin typeface="+mn-lt"/>
              </a:rPr>
              <a:t> </a:t>
            </a:r>
            <a:r>
              <a:rPr lang="en-US" sz="3200" dirty="0" err="1">
                <a:latin typeface="+mn-lt"/>
              </a:rPr>
              <a:t>huy</a:t>
            </a:r>
            <a:r>
              <a:rPr lang="en-US" sz="3200" dirty="0">
                <a:latin typeface="+mn-lt"/>
              </a:rPr>
              <a:t> </a:t>
            </a:r>
            <a:r>
              <a:rPr lang="en-US" sz="3200" dirty="0" err="1">
                <a:latin typeface="+mn-lt"/>
              </a:rPr>
              <a:t>trách</a:t>
            </a:r>
            <a:r>
              <a:rPr lang="en-US" sz="3200" dirty="0">
                <a:latin typeface="+mn-lt"/>
              </a:rPr>
              <a:t> </a:t>
            </a:r>
            <a:r>
              <a:rPr lang="en-US" sz="3200" dirty="0" err="1">
                <a:latin typeface="+mn-lt"/>
              </a:rPr>
              <a:t>nhiệm</a:t>
            </a:r>
            <a:r>
              <a:rPr lang="en-US" sz="3200" dirty="0">
                <a:latin typeface="+mn-lt"/>
              </a:rPr>
              <a:t> </a:t>
            </a:r>
            <a:r>
              <a:rPr lang="en-US" sz="3200" dirty="0" err="1">
                <a:latin typeface="+mn-lt"/>
              </a:rPr>
              <a:t>của</a:t>
            </a:r>
            <a:r>
              <a:rPr lang="en-US" sz="3200" dirty="0">
                <a:latin typeface="+mn-lt"/>
              </a:rPr>
              <a:t> </a:t>
            </a:r>
            <a:r>
              <a:rPr lang="en-US" sz="3200" dirty="0" err="1">
                <a:latin typeface="+mn-lt"/>
              </a:rPr>
              <a:t>các</a:t>
            </a:r>
            <a:r>
              <a:rPr lang="en-US" sz="3200" dirty="0">
                <a:latin typeface="+mn-lt"/>
              </a:rPr>
              <a:t> </a:t>
            </a:r>
            <a:r>
              <a:rPr lang="en-US" sz="3200" dirty="0" err="1">
                <a:latin typeface="+mn-lt"/>
              </a:rPr>
              <a:t>tổ</a:t>
            </a:r>
            <a:r>
              <a:rPr lang="en-US" sz="3200" dirty="0">
                <a:latin typeface="+mn-lt"/>
              </a:rPr>
              <a:t> </a:t>
            </a:r>
            <a:r>
              <a:rPr lang="en-US" sz="3200" dirty="0" err="1">
                <a:latin typeface="+mn-lt"/>
              </a:rPr>
              <a:t>chức</a:t>
            </a:r>
            <a:r>
              <a:rPr lang="en-US" sz="3200" dirty="0">
                <a:latin typeface="+mn-lt"/>
              </a:rPr>
              <a:t> </a:t>
            </a:r>
            <a:r>
              <a:rPr lang="en-US" sz="3200" dirty="0" err="1">
                <a:latin typeface="+mn-lt"/>
              </a:rPr>
              <a:t>và</a:t>
            </a:r>
            <a:r>
              <a:rPr lang="en-US" sz="3200" dirty="0">
                <a:latin typeface="+mn-lt"/>
              </a:rPr>
              <a:t> </a:t>
            </a:r>
            <a:r>
              <a:rPr lang="en-US" sz="3200" dirty="0" err="1">
                <a:latin typeface="+mn-lt"/>
              </a:rPr>
              <a:t>người</a:t>
            </a:r>
            <a:r>
              <a:rPr lang="en-US" sz="3200" dirty="0">
                <a:latin typeface="+mn-lt"/>
              </a:rPr>
              <a:t> </a:t>
            </a:r>
            <a:r>
              <a:rPr lang="en-US" sz="3200" dirty="0" err="1">
                <a:latin typeface="+mn-lt"/>
              </a:rPr>
              <a:t>đứng</a:t>
            </a:r>
            <a:r>
              <a:rPr lang="en-US" sz="3200" dirty="0">
                <a:latin typeface="+mn-lt"/>
              </a:rPr>
              <a:t> </a:t>
            </a:r>
            <a:r>
              <a:rPr lang="en-US" sz="3200" dirty="0" err="1">
                <a:latin typeface="+mn-lt"/>
              </a:rPr>
              <a:t>đầu</a:t>
            </a:r>
            <a:r>
              <a:rPr lang="en-US" sz="3200" dirty="0">
                <a:latin typeface="+mn-lt"/>
              </a:rPr>
              <a:t> </a:t>
            </a:r>
            <a:r>
              <a:rPr lang="en-US" sz="3200" dirty="0" err="1">
                <a:latin typeface="+mn-lt"/>
              </a:rPr>
              <a:t>các</a:t>
            </a:r>
            <a:r>
              <a:rPr lang="en-US" sz="3200" dirty="0">
                <a:latin typeface="+mn-lt"/>
              </a:rPr>
              <a:t> </a:t>
            </a:r>
            <a:r>
              <a:rPr lang="en-US" sz="3200" dirty="0" err="1">
                <a:latin typeface="+mn-lt"/>
              </a:rPr>
              <a:t>tổ</a:t>
            </a:r>
            <a:r>
              <a:rPr lang="en-US" sz="3200" dirty="0">
                <a:latin typeface="+mn-lt"/>
              </a:rPr>
              <a:t> </a:t>
            </a:r>
            <a:r>
              <a:rPr lang="en-US" sz="3200" dirty="0" err="1">
                <a:latin typeface="+mn-lt"/>
              </a:rPr>
              <a:t>chức</a:t>
            </a:r>
            <a:r>
              <a:rPr lang="en-US" sz="3200" dirty="0">
                <a:latin typeface="+mn-lt"/>
              </a:rPr>
              <a:t> </a:t>
            </a:r>
            <a:r>
              <a:rPr lang="en-US" sz="3200" dirty="0" err="1">
                <a:latin typeface="+mn-lt"/>
              </a:rPr>
              <a:t>trong</a:t>
            </a:r>
            <a:r>
              <a:rPr lang="en-US" sz="3200" dirty="0">
                <a:latin typeface="+mn-lt"/>
              </a:rPr>
              <a:t> </a:t>
            </a:r>
            <a:r>
              <a:rPr lang="en-US" sz="3200" dirty="0" err="1">
                <a:latin typeface="+mn-lt"/>
              </a:rPr>
              <a:t>hệ</a:t>
            </a:r>
            <a:r>
              <a:rPr lang="en-US" sz="3200" dirty="0">
                <a:latin typeface="+mn-lt"/>
              </a:rPr>
              <a:t> </a:t>
            </a:r>
            <a:r>
              <a:rPr lang="en-US" sz="3200" dirty="0" err="1">
                <a:latin typeface="+mn-lt"/>
              </a:rPr>
              <a:t>thống</a:t>
            </a:r>
            <a:r>
              <a:rPr lang="en-US" sz="3200" dirty="0">
                <a:latin typeface="+mn-lt"/>
              </a:rPr>
              <a:t> </a:t>
            </a:r>
            <a:r>
              <a:rPr lang="en-US" sz="3200" dirty="0" err="1">
                <a:latin typeface="+mn-lt"/>
              </a:rPr>
              <a:t>chính</a:t>
            </a:r>
            <a:r>
              <a:rPr lang="en-US" sz="3200" dirty="0">
                <a:latin typeface="+mn-lt"/>
              </a:rPr>
              <a:t> </a:t>
            </a:r>
            <a:r>
              <a:rPr lang="en-US" sz="3200" dirty="0" err="1">
                <a:latin typeface="+mn-lt"/>
              </a:rPr>
              <a:t>trị</a:t>
            </a:r>
            <a:r>
              <a:rPr lang="en-US" sz="3200" dirty="0">
                <a:latin typeface="+mn-lt"/>
              </a:rPr>
              <a:t> </a:t>
            </a:r>
            <a:r>
              <a:rPr lang="en-US" sz="3200" dirty="0" err="1">
                <a:latin typeface="+mn-lt"/>
              </a:rPr>
              <a:t>về</a:t>
            </a:r>
            <a:r>
              <a:rPr lang="en-US" sz="3200" dirty="0">
                <a:latin typeface="+mn-lt"/>
              </a:rPr>
              <a:t> </a:t>
            </a:r>
            <a:r>
              <a:rPr lang="en-US" sz="3200" dirty="0" err="1">
                <a:latin typeface="+mn-lt"/>
              </a:rPr>
              <a:t>công</a:t>
            </a:r>
            <a:r>
              <a:rPr lang="en-US" sz="3200" dirty="0">
                <a:latin typeface="+mn-lt"/>
              </a:rPr>
              <a:t> </a:t>
            </a:r>
            <a:r>
              <a:rPr lang="en-US" sz="3200" dirty="0" err="1">
                <a:latin typeface="+mn-lt"/>
              </a:rPr>
              <a:t>tác</a:t>
            </a:r>
            <a:r>
              <a:rPr lang="en-US" sz="3200" dirty="0">
                <a:latin typeface="+mn-lt"/>
              </a:rPr>
              <a:t> </a:t>
            </a:r>
            <a:r>
              <a:rPr lang="en-US" sz="3200" dirty="0" err="1">
                <a:latin typeface="+mn-lt"/>
              </a:rPr>
              <a:t>cán</a:t>
            </a:r>
            <a:r>
              <a:rPr lang="en-US" sz="3200" dirty="0">
                <a:latin typeface="+mn-lt"/>
              </a:rPr>
              <a:t> </a:t>
            </a:r>
            <a:r>
              <a:rPr lang="en-US" sz="3200" dirty="0" err="1">
                <a:latin typeface="+mn-lt"/>
              </a:rPr>
              <a:t>bộ</a:t>
            </a:r>
            <a:r>
              <a:rPr lang="en-US" sz="3200" dirty="0">
                <a:latin typeface="+mn-lt"/>
              </a:rPr>
              <a:t>.</a:t>
            </a:r>
          </a:p>
        </p:txBody>
      </p:sp>
      <p:grpSp>
        <p:nvGrpSpPr>
          <p:cNvPr id="5" name="Group 8"/>
          <p:cNvGrpSpPr>
            <a:grpSpLocks/>
          </p:cNvGrpSpPr>
          <p:nvPr/>
        </p:nvGrpSpPr>
        <p:grpSpPr bwMode="auto">
          <a:xfrm>
            <a:off x="0" y="-4763"/>
            <a:ext cx="12188825" cy="995363"/>
            <a:chOff x="0" y="-4763"/>
            <a:chExt cx="9142413" cy="614363"/>
          </a:xfrm>
        </p:grpSpPr>
        <p:sp>
          <p:nvSpPr>
            <p:cNvPr id="6" name="Rectangle 7"/>
            <p:cNvSpPr>
              <a:spLocks noChangeArrowheads="1"/>
            </p:cNvSpPr>
            <p:nvPr/>
          </p:nvSpPr>
          <p:spPr bwMode="auto">
            <a:xfrm>
              <a:off x="0" y="0"/>
              <a:ext cx="9142413" cy="609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latin typeface="Arial" charset="0"/>
              </a:endParaRPr>
            </a:p>
          </p:txBody>
        </p:sp>
        <p:sp>
          <p:nvSpPr>
            <p:cNvPr id="7" name="WordArt 8"/>
            <p:cNvSpPr>
              <a:spLocks noChangeArrowheads="1" noChangeShapeType="1" noTextEdit="1"/>
            </p:cNvSpPr>
            <p:nvPr/>
          </p:nvSpPr>
          <p:spPr bwMode="auto">
            <a:xfrm>
              <a:off x="1600200" y="69850"/>
              <a:ext cx="7315379" cy="401638"/>
            </a:xfrm>
            <a:prstGeom prst="rect">
              <a:avLst/>
            </a:prstGeom>
            <a:extLst>
              <a:ext uri="{91240B29-F687-4F45-9708-019B960494DF}">
                <a14:hiddenLine xmlns:a14="http://schemas.microsoft.com/office/drawing/2010/main" w="19050">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dirty="0">
                  <a:solidFill>
                    <a:srgbClr val="FFFF00"/>
                  </a:solidFill>
                  <a:latin typeface="+mn-lt"/>
                  <a:ea typeface="+mn-lt"/>
                  <a:cs typeface="+mn-lt"/>
                </a:rPr>
                <a:t>ĐẢNG BỘ KHỐI CÁC CƠ QUAN </a:t>
              </a:r>
              <a:r>
                <a:rPr lang="en-US" sz="3600" b="1" kern="10" dirty="0">
                  <a:solidFill>
                    <a:srgbClr val="FFFF00"/>
                  </a:solidFill>
                  <a:latin typeface="+mn-lt"/>
                  <a:ea typeface="+mn-lt"/>
                  <a:cs typeface="+mn-lt"/>
                </a:rPr>
                <a:t>TỈNH QUẢNG NAM</a:t>
              </a:r>
            </a:p>
          </p:txBody>
        </p:sp>
        <p:pic>
          <p:nvPicPr>
            <p:cNvPr id="8" name="Picture 9" descr="BannerTopLeft">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288" y="-4763"/>
              <a:ext cx="1509712" cy="6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024989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0" y="0"/>
            <a:ext cx="12190413" cy="738188"/>
          </a:xfrm>
          <a:prstGeom prst="rect">
            <a:avLst/>
          </a:prstGeom>
          <a:noFill/>
          <a:ln w="9525">
            <a:noFill/>
            <a:miter lim="800000"/>
            <a:headEnd/>
            <a:tailEnd/>
          </a:ln>
        </p:spPr>
        <p:txBody>
          <a:bodyPr>
            <a:spAutoFit/>
          </a:bodyPr>
          <a:lstStyle/>
          <a:p>
            <a:pPr marL="6350" lvl="1" algn="ctr" eaLnBrk="0" hangingPunct="0">
              <a:lnSpc>
                <a:spcPct val="150000"/>
              </a:lnSpc>
              <a:defRPr/>
            </a:pPr>
            <a:r>
              <a:rPr lang="en-US" sz="2800" b="1" spc="300" dirty="0">
                <a:solidFill>
                  <a:srgbClr val="0000CC"/>
                </a:solidFill>
                <a:latin typeface="Times New Roman" pitchFamily="18" charset="0"/>
                <a:cs typeface="Times New Roman" pitchFamily="18" charset="0"/>
              </a:rPr>
              <a:t>ĐƠN XIN VÀO ĐẢNG</a:t>
            </a:r>
          </a:p>
        </p:txBody>
      </p:sp>
      <p:grpSp>
        <p:nvGrpSpPr>
          <p:cNvPr id="2" name="Group 10"/>
          <p:cNvGrpSpPr>
            <a:grpSpLocks/>
          </p:cNvGrpSpPr>
          <p:nvPr/>
        </p:nvGrpSpPr>
        <p:grpSpPr bwMode="auto">
          <a:xfrm>
            <a:off x="406400" y="3962400"/>
            <a:ext cx="11174413" cy="2514600"/>
            <a:chOff x="912" y="2943"/>
            <a:chExt cx="3913" cy="1342"/>
          </a:xfrm>
        </p:grpSpPr>
        <p:sp>
          <p:nvSpPr>
            <p:cNvPr id="24" name="AutoShape 11"/>
            <p:cNvSpPr>
              <a:spLocks noChangeArrowheads="1"/>
            </p:cNvSpPr>
            <p:nvPr/>
          </p:nvSpPr>
          <p:spPr bwMode="gray">
            <a:xfrm>
              <a:off x="912" y="2943"/>
              <a:ext cx="3913" cy="1342"/>
            </a:xfrm>
            <a:prstGeom prst="roundRect">
              <a:avLst>
                <a:gd name="adj" fmla="val 10889"/>
              </a:avLst>
            </a:prstGeom>
            <a:gradFill rotWithShape="1">
              <a:gsLst>
                <a:gs pos="0">
                  <a:srgbClr val="DDDDDD"/>
                </a:gs>
                <a:gs pos="50000">
                  <a:srgbClr val="F2F2F2"/>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eaLnBrk="0" hangingPunct="0">
                <a:defRPr/>
              </a:pPr>
              <a:endParaRPr lang="en-US"/>
            </a:p>
          </p:txBody>
        </p:sp>
        <p:grpSp>
          <p:nvGrpSpPr>
            <p:cNvPr id="20492" name="Group 12"/>
            <p:cNvGrpSpPr>
              <a:grpSpLocks/>
            </p:cNvGrpSpPr>
            <p:nvPr/>
          </p:nvGrpSpPr>
          <p:grpSpPr bwMode="auto">
            <a:xfrm>
              <a:off x="999" y="3105"/>
              <a:ext cx="803" cy="936"/>
              <a:chOff x="999" y="3105"/>
              <a:chExt cx="803" cy="936"/>
            </a:xfrm>
          </p:grpSpPr>
          <p:sp>
            <p:nvSpPr>
              <p:cNvPr id="36" name="AutoShape 13"/>
              <p:cNvSpPr>
                <a:spLocks noChangeArrowheads="1"/>
              </p:cNvSpPr>
              <p:nvPr/>
            </p:nvSpPr>
            <p:spPr bwMode="gray">
              <a:xfrm>
                <a:off x="999" y="3105"/>
                <a:ext cx="803" cy="936"/>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eaLnBrk="0" hangingPunct="0">
                  <a:defRPr/>
                </a:pPr>
                <a:endParaRPr lang="en-US">
                  <a:cs typeface="+mn-cs"/>
                </a:endParaRPr>
              </a:p>
            </p:txBody>
          </p:sp>
          <p:sp>
            <p:nvSpPr>
              <p:cNvPr id="37" name="Freeform 14"/>
              <p:cNvSpPr>
                <a:spLocks/>
              </p:cNvSpPr>
              <p:nvPr/>
            </p:nvSpPr>
            <p:spPr bwMode="gray">
              <a:xfrm>
                <a:off x="1022" y="3139"/>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p:spPr>
            <p:txBody>
              <a:bodyPr/>
              <a:lstStyle/>
              <a:p>
                <a:pPr eaLnBrk="0" hangingPunct="0">
                  <a:defRPr/>
                </a:pPr>
                <a:endParaRPr lang="en-US">
                  <a:cs typeface="+mn-cs"/>
                </a:endParaRPr>
              </a:p>
            </p:txBody>
          </p:sp>
          <p:sp>
            <p:nvSpPr>
              <p:cNvPr id="38" name="Text Box 15"/>
              <p:cNvSpPr txBox="1">
                <a:spLocks noChangeArrowheads="1"/>
              </p:cNvSpPr>
              <p:nvPr/>
            </p:nvSpPr>
            <p:spPr bwMode="gray">
              <a:xfrm>
                <a:off x="1054" y="3210"/>
                <a:ext cx="677" cy="509"/>
              </a:xfrm>
              <a:prstGeom prst="rect">
                <a:avLst/>
              </a:prstGeom>
              <a:noFill/>
              <a:ln>
                <a:noFill/>
              </a:ln>
              <a:effectLst/>
            </p:spPr>
            <p:txBody>
              <a:bodyPr>
                <a:spAutoFit/>
              </a:bodyPr>
              <a:lstStyle/>
              <a:p>
                <a:pPr algn="ctr" eaLnBrk="0" hangingPunct="0">
                  <a:defRPr/>
                </a:pPr>
                <a:r>
                  <a:rPr lang="en-US" sz="2800" b="1" dirty="0" err="1">
                    <a:solidFill>
                      <a:srgbClr val="000099"/>
                    </a:solidFill>
                    <a:effectLst>
                      <a:outerShdw blurRad="38100" dist="38100" dir="2700000" algn="tl">
                        <a:srgbClr val="C0C0C0"/>
                      </a:outerShdw>
                    </a:effectLst>
                    <a:latin typeface="Times New Roman" pitchFamily="18" charset="0"/>
                    <a:cs typeface="Times New Roman" pitchFamily="18" charset="0"/>
                  </a:rPr>
                  <a:t>Đơn</a:t>
                </a:r>
                <a:r>
                  <a:rPr lang="en-US" sz="2800" b="1"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99"/>
                    </a:solidFill>
                    <a:effectLst>
                      <a:outerShdw blurRad="38100" dist="38100" dir="2700000" algn="tl">
                        <a:srgbClr val="C0C0C0"/>
                      </a:outerShdw>
                    </a:effectLst>
                    <a:latin typeface="Times New Roman" pitchFamily="18" charset="0"/>
                    <a:cs typeface="Times New Roman" pitchFamily="18" charset="0"/>
                  </a:rPr>
                  <a:t>xin</a:t>
                </a:r>
                <a:r>
                  <a:rPr lang="en-US" sz="2800" b="1"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99"/>
                    </a:solidFill>
                    <a:effectLst>
                      <a:outerShdw blurRad="38100" dist="38100" dir="2700000" algn="tl">
                        <a:srgbClr val="C0C0C0"/>
                      </a:outerShdw>
                    </a:effectLst>
                    <a:latin typeface="Times New Roman" pitchFamily="18" charset="0"/>
                    <a:cs typeface="Times New Roman" pitchFamily="18" charset="0"/>
                  </a:rPr>
                  <a:t>vào</a:t>
                </a:r>
                <a:r>
                  <a:rPr lang="en-US" sz="2800" b="1"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99"/>
                    </a:solidFill>
                    <a:effectLst>
                      <a:outerShdw blurRad="38100" dist="38100" dir="2700000" algn="tl">
                        <a:srgbClr val="C0C0C0"/>
                      </a:outerShdw>
                    </a:effectLst>
                    <a:latin typeface="Times New Roman" pitchFamily="18" charset="0"/>
                    <a:cs typeface="Times New Roman" pitchFamily="18" charset="0"/>
                  </a:rPr>
                  <a:t>Đảng</a:t>
                </a:r>
                <a:endParaRPr lang="en-US" sz="2800" b="1" dirty="0">
                  <a:solidFill>
                    <a:srgbClr val="000099"/>
                  </a:solidFill>
                  <a:effectLst>
                    <a:outerShdw blurRad="38100" dist="38100" dir="2700000" algn="tl">
                      <a:srgbClr val="C0C0C0"/>
                    </a:outerShdw>
                  </a:effectLst>
                  <a:latin typeface="Times New Roman" pitchFamily="18" charset="0"/>
                  <a:cs typeface="Times New Roman" pitchFamily="18" charset="0"/>
                </a:endParaRPr>
              </a:p>
            </p:txBody>
          </p:sp>
        </p:grpSp>
        <p:sp>
          <p:nvSpPr>
            <p:cNvPr id="35" name="Text Box 16"/>
            <p:cNvSpPr txBox="1">
              <a:spLocks noChangeArrowheads="1"/>
            </p:cNvSpPr>
            <p:nvPr/>
          </p:nvSpPr>
          <p:spPr bwMode="gray">
            <a:xfrm>
              <a:off x="1908" y="3023"/>
              <a:ext cx="2881" cy="1135"/>
            </a:xfrm>
            <a:prstGeom prst="rect">
              <a:avLst/>
            </a:prstGeom>
            <a:noFill/>
            <a:ln w="9525" algn="ctr">
              <a:noFill/>
              <a:miter lim="800000"/>
              <a:headEnd/>
              <a:tailEnd/>
            </a:ln>
          </p:spPr>
          <p:txBody>
            <a:bodyPr>
              <a:spAutoFit/>
            </a:bodyPr>
            <a:lstStyle/>
            <a:p>
              <a:pPr algn="just" eaLnBrk="0" hangingPunct="0">
                <a:lnSpc>
                  <a:spcPct val="120000"/>
                </a:lnSpc>
                <a:defRPr/>
              </a:pPr>
              <a:r>
                <a:rPr lang="en-US" sz="2800" dirty="0">
                  <a:solidFill>
                    <a:srgbClr val="FF0000"/>
                  </a:solidFill>
                  <a:latin typeface="+mn-lt"/>
                  <a:cs typeface="+mn-cs"/>
                </a:rPr>
                <a:t>- </a:t>
              </a:r>
              <a:r>
                <a:rPr lang="en-US" sz="2800" dirty="0" err="1">
                  <a:solidFill>
                    <a:srgbClr val="FF0000"/>
                  </a:solidFill>
                  <a:latin typeface="+mn-lt"/>
                  <a:cs typeface="+mn-cs"/>
                </a:rPr>
                <a:t>Tự</a:t>
              </a:r>
              <a:r>
                <a:rPr lang="en-US" sz="2800" dirty="0">
                  <a:solidFill>
                    <a:srgbClr val="FF0000"/>
                  </a:solidFill>
                  <a:latin typeface="+mn-lt"/>
                  <a:cs typeface="+mn-cs"/>
                </a:rPr>
                <a:t> </a:t>
              </a:r>
              <a:r>
                <a:rPr lang="en-US" sz="2800" dirty="0" err="1">
                  <a:solidFill>
                    <a:srgbClr val="FF0000"/>
                  </a:solidFill>
                  <a:latin typeface="+mn-lt"/>
                  <a:cs typeface="+mn-cs"/>
                </a:rPr>
                <a:t>viết</a:t>
              </a:r>
              <a:r>
                <a:rPr lang="en-US" sz="2800" dirty="0">
                  <a:solidFill>
                    <a:srgbClr val="FF0000"/>
                  </a:solidFill>
                  <a:latin typeface="+mn-lt"/>
                  <a:cs typeface="+mn-cs"/>
                </a:rPr>
                <a:t> (</a:t>
              </a:r>
              <a:r>
                <a:rPr lang="en-US" sz="2800" b="1" i="1" dirty="0" err="1">
                  <a:solidFill>
                    <a:srgbClr val="FF0000"/>
                  </a:solidFill>
                  <a:latin typeface="+mn-lt"/>
                  <a:cs typeface="+mn-cs"/>
                </a:rPr>
                <a:t>không</a:t>
              </a:r>
              <a:r>
                <a:rPr lang="en-US" sz="2800" dirty="0">
                  <a:solidFill>
                    <a:srgbClr val="FF0000"/>
                  </a:solidFill>
                  <a:latin typeface="+mn-lt"/>
                  <a:cs typeface="+mn-cs"/>
                </a:rPr>
                <a:t> </a:t>
              </a:r>
              <a:r>
                <a:rPr lang="en-US" sz="2800" dirty="0" err="1">
                  <a:solidFill>
                    <a:srgbClr val="FF0000"/>
                  </a:solidFill>
                  <a:latin typeface="+mn-lt"/>
                  <a:cs typeface="+mn-cs"/>
                </a:rPr>
                <a:t>đánh</a:t>
              </a:r>
              <a:r>
                <a:rPr lang="en-US" sz="2800" dirty="0">
                  <a:solidFill>
                    <a:srgbClr val="FF0000"/>
                  </a:solidFill>
                  <a:latin typeface="+mn-lt"/>
                  <a:cs typeface="+mn-cs"/>
                </a:rPr>
                <a:t> </a:t>
              </a:r>
              <a:r>
                <a:rPr lang="en-US" sz="2800" dirty="0" err="1">
                  <a:solidFill>
                    <a:srgbClr val="FF0000"/>
                  </a:solidFill>
                  <a:latin typeface="+mn-lt"/>
                  <a:cs typeface="+mn-cs"/>
                </a:rPr>
                <a:t>máy</a:t>
              </a:r>
              <a:r>
                <a:rPr lang="en-US" sz="2800" dirty="0">
                  <a:solidFill>
                    <a:srgbClr val="FF0000"/>
                  </a:solidFill>
                  <a:latin typeface="+mn-lt"/>
                  <a:cs typeface="+mn-cs"/>
                </a:rPr>
                <a:t>)</a:t>
              </a:r>
            </a:p>
            <a:p>
              <a:pPr algn="just" eaLnBrk="0" hangingPunct="0">
                <a:lnSpc>
                  <a:spcPct val="120000"/>
                </a:lnSpc>
                <a:defRPr/>
              </a:pPr>
              <a:r>
                <a:rPr lang="en-US" sz="2800" dirty="0">
                  <a:solidFill>
                    <a:srgbClr val="FF0000"/>
                  </a:solidFill>
                  <a:latin typeface="+mn-lt"/>
                  <a:cs typeface="+mn-cs"/>
                </a:rPr>
                <a:t>- </a:t>
              </a:r>
              <a:r>
                <a:rPr lang="en-US" sz="2800" dirty="0" err="1">
                  <a:solidFill>
                    <a:srgbClr val="FF0000"/>
                  </a:solidFill>
                  <a:latin typeface="+mn-lt"/>
                  <a:cs typeface="+mn-cs"/>
                </a:rPr>
                <a:t>Nhận</a:t>
              </a:r>
              <a:r>
                <a:rPr lang="en-US" sz="2800" dirty="0">
                  <a:solidFill>
                    <a:srgbClr val="FF0000"/>
                  </a:solidFill>
                  <a:latin typeface="+mn-lt"/>
                  <a:cs typeface="+mn-cs"/>
                </a:rPr>
                <a:t> </a:t>
              </a:r>
              <a:r>
                <a:rPr lang="en-US" sz="2800" dirty="0" err="1">
                  <a:solidFill>
                    <a:srgbClr val="FF0000"/>
                  </a:solidFill>
                  <a:latin typeface="+mn-lt"/>
                  <a:cs typeface="+mn-cs"/>
                </a:rPr>
                <a:t>thức</a:t>
              </a:r>
              <a:r>
                <a:rPr lang="en-US" sz="2800" dirty="0">
                  <a:solidFill>
                    <a:srgbClr val="FF0000"/>
                  </a:solidFill>
                  <a:latin typeface="+mn-lt"/>
                  <a:cs typeface="+mn-cs"/>
                </a:rPr>
                <a:t> </a:t>
              </a:r>
              <a:r>
                <a:rPr lang="en-US" sz="2800" dirty="0" err="1">
                  <a:solidFill>
                    <a:srgbClr val="FF0000"/>
                  </a:solidFill>
                  <a:latin typeface="+mn-lt"/>
                  <a:cs typeface="+mn-cs"/>
                </a:rPr>
                <a:t>về</a:t>
              </a:r>
              <a:r>
                <a:rPr lang="en-US" sz="2800" dirty="0">
                  <a:solidFill>
                    <a:srgbClr val="FF0000"/>
                  </a:solidFill>
                  <a:latin typeface="+mn-lt"/>
                  <a:cs typeface="+mn-cs"/>
                </a:rPr>
                <a:t> </a:t>
              </a:r>
              <a:r>
                <a:rPr lang="en-US" sz="2800" dirty="0" err="1">
                  <a:solidFill>
                    <a:srgbClr val="FF0000"/>
                  </a:solidFill>
                  <a:latin typeface="+mn-lt"/>
                  <a:cs typeface="+mn-cs"/>
                </a:rPr>
                <a:t>mục</a:t>
              </a:r>
              <a:r>
                <a:rPr lang="en-US" sz="2800" dirty="0">
                  <a:solidFill>
                    <a:srgbClr val="FF0000"/>
                  </a:solidFill>
                  <a:latin typeface="+mn-lt"/>
                  <a:cs typeface="+mn-cs"/>
                </a:rPr>
                <a:t> </a:t>
              </a:r>
              <a:r>
                <a:rPr lang="en-US" sz="2800" dirty="0" err="1">
                  <a:solidFill>
                    <a:srgbClr val="FF0000"/>
                  </a:solidFill>
                  <a:latin typeface="+mn-lt"/>
                  <a:cs typeface="+mn-cs"/>
                </a:rPr>
                <a:t>đích</a:t>
              </a:r>
              <a:r>
                <a:rPr lang="en-US" sz="2800" dirty="0">
                  <a:solidFill>
                    <a:srgbClr val="FF0000"/>
                  </a:solidFill>
                  <a:latin typeface="+mn-lt"/>
                  <a:cs typeface="+mn-cs"/>
                </a:rPr>
                <a:t>, </a:t>
              </a:r>
              <a:r>
                <a:rPr lang="en-US" sz="2800" dirty="0" err="1">
                  <a:solidFill>
                    <a:srgbClr val="FF0000"/>
                  </a:solidFill>
                  <a:latin typeface="+mn-lt"/>
                  <a:cs typeface="+mn-cs"/>
                </a:rPr>
                <a:t>lý</a:t>
              </a:r>
              <a:r>
                <a:rPr lang="en-US" sz="2800" dirty="0">
                  <a:solidFill>
                    <a:srgbClr val="FF0000"/>
                  </a:solidFill>
                  <a:latin typeface="+mn-lt"/>
                  <a:cs typeface="+mn-cs"/>
                </a:rPr>
                <a:t> </a:t>
              </a:r>
              <a:r>
                <a:rPr lang="en-US" sz="2800" dirty="0" err="1">
                  <a:solidFill>
                    <a:srgbClr val="FF0000"/>
                  </a:solidFill>
                  <a:latin typeface="+mn-lt"/>
                  <a:cs typeface="+mn-cs"/>
                </a:rPr>
                <a:t>tưởng</a:t>
              </a:r>
              <a:r>
                <a:rPr lang="en-US" sz="2800" dirty="0">
                  <a:solidFill>
                    <a:srgbClr val="FF0000"/>
                  </a:solidFill>
                  <a:latin typeface="+mn-lt"/>
                  <a:cs typeface="+mn-cs"/>
                </a:rPr>
                <a:t> </a:t>
              </a:r>
              <a:r>
                <a:rPr lang="en-US" sz="2800" dirty="0" err="1">
                  <a:solidFill>
                    <a:srgbClr val="FF0000"/>
                  </a:solidFill>
                  <a:latin typeface="+mn-lt"/>
                  <a:cs typeface="+mn-cs"/>
                </a:rPr>
                <a:t>vào</a:t>
              </a:r>
              <a:r>
                <a:rPr lang="en-US" sz="2800" dirty="0">
                  <a:solidFill>
                    <a:srgbClr val="FF0000"/>
                  </a:solidFill>
                  <a:latin typeface="+mn-lt"/>
                  <a:cs typeface="+mn-cs"/>
                </a:rPr>
                <a:t> </a:t>
              </a:r>
              <a:r>
                <a:rPr lang="en-US" sz="2800" dirty="0" err="1">
                  <a:solidFill>
                    <a:srgbClr val="FF0000"/>
                  </a:solidFill>
                  <a:latin typeface="+mn-lt"/>
                  <a:cs typeface="+mn-cs"/>
                </a:rPr>
                <a:t>Đảng</a:t>
              </a:r>
              <a:endParaRPr lang="en-US" sz="2800" dirty="0">
                <a:solidFill>
                  <a:srgbClr val="FF0000"/>
                </a:solidFill>
                <a:latin typeface="+mn-lt"/>
                <a:cs typeface="+mn-cs"/>
              </a:endParaRPr>
            </a:p>
            <a:p>
              <a:pPr algn="just" eaLnBrk="0" hangingPunct="0">
                <a:lnSpc>
                  <a:spcPct val="120000"/>
                </a:lnSpc>
                <a:defRPr/>
              </a:pPr>
              <a:r>
                <a:rPr lang="en-US" sz="2800" dirty="0">
                  <a:solidFill>
                    <a:srgbClr val="FF0000"/>
                  </a:solidFill>
                  <a:latin typeface="+mn-lt"/>
                  <a:cs typeface="+mn-cs"/>
                </a:rPr>
                <a:t>- </a:t>
              </a:r>
              <a:r>
                <a:rPr lang="en-US" sz="2800" dirty="0" err="1">
                  <a:solidFill>
                    <a:srgbClr val="FF0000"/>
                  </a:solidFill>
                  <a:latin typeface="+mn-lt"/>
                  <a:cs typeface="+mn-cs"/>
                </a:rPr>
                <a:t>Động</a:t>
              </a:r>
              <a:r>
                <a:rPr lang="en-US" sz="2800" dirty="0">
                  <a:solidFill>
                    <a:srgbClr val="FF0000"/>
                  </a:solidFill>
                  <a:latin typeface="+mn-lt"/>
                  <a:cs typeface="+mn-cs"/>
                </a:rPr>
                <a:t> </a:t>
              </a:r>
              <a:r>
                <a:rPr lang="en-US" sz="2800" dirty="0" err="1">
                  <a:solidFill>
                    <a:srgbClr val="FF0000"/>
                  </a:solidFill>
                  <a:latin typeface="+mn-lt"/>
                  <a:cs typeface="+mn-cs"/>
                </a:rPr>
                <a:t>cơ</a:t>
              </a:r>
              <a:r>
                <a:rPr lang="en-US" sz="2800" dirty="0">
                  <a:solidFill>
                    <a:srgbClr val="FF0000"/>
                  </a:solidFill>
                  <a:latin typeface="+mn-lt"/>
                  <a:cs typeface="+mn-cs"/>
                </a:rPr>
                <a:t> </a:t>
              </a:r>
              <a:r>
                <a:rPr lang="en-US" sz="2800" dirty="0" err="1">
                  <a:solidFill>
                    <a:srgbClr val="FF0000"/>
                  </a:solidFill>
                  <a:latin typeface="+mn-lt"/>
                  <a:cs typeface="+mn-cs"/>
                </a:rPr>
                <a:t>phấn</a:t>
              </a:r>
              <a:r>
                <a:rPr lang="en-US" sz="2800" dirty="0">
                  <a:solidFill>
                    <a:srgbClr val="FF0000"/>
                  </a:solidFill>
                  <a:latin typeface="+mn-lt"/>
                  <a:cs typeface="+mn-cs"/>
                </a:rPr>
                <a:t> </a:t>
              </a:r>
              <a:r>
                <a:rPr lang="en-US" sz="2800" dirty="0" err="1">
                  <a:solidFill>
                    <a:srgbClr val="FF0000"/>
                  </a:solidFill>
                  <a:latin typeface="+mn-lt"/>
                  <a:cs typeface="+mn-cs"/>
                </a:rPr>
                <a:t>đấu</a:t>
              </a:r>
              <a:r>
                <a:rPr lang="en-US" sz="2800" dirty="0">
                  <a:solidFill>
                    <a:srgbClr val="FF0000"/>
                  </a:solidFill>
                  <a:latin typeface="+mn-lt"/>
                  <a:cs typeface="+mn-cs"/>
                </a:rPr>
                <a:t> </a:t>
              </a:r>
              <a:r>
                <a:rPr lang="en-US" sz="2800" dirty="0" err="1">
                  <a:solidFill>
                    <a:srgbClr val="FF0000"/>
                  </a:solidFill>
                  <a:latin typeface="+mn-lt"/>
                  <a:cs typeface="+mn-cs"/>
                </a:rPr>
                <a:t>vào</a:t>
              </a:r>
              <a:r>
                <a:rPr lang="en-US" sz="2800" dirty="0">
                  <a:solidFill>
                    <a:srgbClr val="FF0000"/>
                  </a:solidFill>
                  <a:latin typeface="+mn-lt"/>
                  <a:cs typeface="+mn-cs"/>
                </a:rPr>
                <a:t> </a:t>
              </a:r>
              <a:r>
                <a:rPr lang="en-US" sz="2800" dirty="0" err="1">
                  <a:solidFill>
                    <a:srgbClr val="FF0000"/>
                  </a:solidFill>
                  <a:latin typeface="+mn-lt"/>
                  <a:cs typeface="+mn-cs"/>
                </a:rPr>
                <a:t>Đảng</a:t>
              </a:r>
              <a:endParaRPr lang="en-US" sz="2800" dirty="0">
                <a:solidFill>
                  <a:srgbClr val="FF0000"/>
                </a:solidFill>
                <a:latin typeface="+mn-lt"/>
                <a:cs typeface="+mn-cs"/>
              </a:endParaRPr>
            </a:p>
            <a:p>
              <a:pPr algn="just" eaLnBrk="0" hangingPunct="0">
                <a:lnSpc>
                  <a:spcPct val="120000"/>
                </a:lnSpc>
                <a:defRPr/>
              </a:pPr>
              <a:r>
                <a:rPr lang="en-US" sz="2800" dirty="0">
                  <a:solidFill>
                    <a:srgbClr val="FF0000"/>
                  </a:solidFill>
                  <a:latin typeface="+mn-lt"/>
                  <a:cs typeface="+mn-cs"/>
                </a:rPr>
                <a:t>- </a:t>
              </a:r>
              <a:r>
                <a:rPr lang="en-US" sz="2800" dirty="0" err="1">
                  <a:solidFill>
                    <a:srgbClr val="FF0000"/>
                  </a:solidFill>
                  <a:latin typeface="+mn-lt"/>
                  <a:cs typeface="+mn-cs"/>
                </a:rPr>
                <a:t>Ngày</a:t>
              </a:r>
              <a:r>
                <a:rPr lang="en-US" sz="2800" dirty="0">
                  <a:solidFill>
                    <a:srgbClr val="FF0000"/>
                  </a:solidFill>
                  <a:latin typeface="+mn-lt"/>
                  <a:cs typeface="+mn-cs"/>
                </a:rPr>
                <a:t> </a:t>
              </a:r>
              <a:r>
                <a:rPr lang="en-US" sz="2800" dirty="0" err="1">
                  <a:solidFill>
                    <a:srgbClr val="FF0000"/>
                  </a:solidFill>
                  <a:latin typeface="+mn-lt"/>
                  <a:cs typeface="+mn-cs"/>
                </a:rPr>
                <a:t>làm</a:t>
              </a:r>
              <a:r>
                <a:rPr lang="en-US" sz="2800" dirty="0">
                  <a:solidFill>
                    <a:srgbClr val="FF0000"/>
                  </a:solidFill>
                  <a:latin typeface="+mn-lt"/>
                  <a:cs typeface="+mn-cs"/>
                </a:rPr>
                <a:t> </a:t>
              </a:r>
              <a:r>
                <a:rPr lang="en-US" sz="2800" dirty="0" err="1">
                  <a:solidFill>
                    <a:srgbClr val="FF0000"/>
                  </a:solidFill>
                  <a:latin typeface="+mn-lt"/>
                  <a:cs typeface="+mn-cs"/>
                </a:rPr>
                <a:t>đơn</a:t>
              </a:r>
              <a:r>
                <a:rPr lang="en-US" sz="2800" dirty="0">
                  <a:solidFill>
                    <a:srgbClr val="FF0000"/>
                  </a:solidFill>
                  <a:latin typeface="+mn-lt"/>
                  <a:cs typeface="+mn-cs"/>
                </a:rPr>
                <a:t>: </a:t>
              </a:r>
              <a:r>
                <a:rPr lang="en-US" sz="2800" b="1" i="1" dirty="0" err="1">
                  <a:solidFill>
                    <a:srgbClr val="FF0000"/>
                  </a:solidFill>
                  <a:latin typeface="+mn-lt"/>
                  <a:cs typeface="+mn-cs"/>
                </a:rPr>
                <a:t>trước</a:t>
              </a:r>
              <a:r>
                <a:rPr lang="en-US" sz="2800" dirty="0">
                  <a:solidFill>
                    <a:srgbClr val="FF0000"/>
                  </a:solidFill>
                  <a:latin typeface="+mn-lt"/>
                  <a:cs typeface="+mn-cs"/>
                </a:rPr>
                <a:t> </a:t>
              </a:r>
              <a:r>
                <a:rPr lang="en-US" sz="2800" b="1" i="1" dirty="0" err="1">
                  <a:solidFill>
                    <a:srgbClr val="FF0000"/>
                  </a:solidFill>
                  <a:latin typeface="+mn-lt"/>
                  <a:cs typeface="+mn-cs"/>
                </a:rPr>
                <a:t>hoặc</a:t>
              </a:r>
              <a:r>
                <a:rPr lang="en-US" sz="2800" b="1" i="1" dirty="0">
                  <a:solidFill>
                    <a:srgbClr val="FF0000"/>
                  </a:solidFill>
                  <a:latin typeface="+mn-lt"/>
                  <a:cs typeface="+mn-cs"/>
                </a:rPr>
                <a:t> </a:t>
              </a:r>
              <a:r>
                <a:rPr lang="en-US" sz="2800" b="1" i="1" dirty="0" err="1">
                  <a:solidFill>
                    <a:srgbClr val="FF0000"/>
                  </a:solidFill>
                  <a:latin typeface="+mn-lt"/>
                  <a:cs typeface="+mn-cs"/>
                </a:rPr>
                <a:t>cùng</a:t>
              </a:r>
              <a:r>
                <a:rPr lang="en-US" sz="2800" b="1" i="1" dirty="0">
                  <a:solidFill>
                    <a:srgbClr val="FF0000"/>
                  </a:solidFill>
                  <a:latin typeface="+mn-lt"/>
                  <a:cs typeface="+mn-cs"/>
                </a:rPr>
                <a:t> </a:t>
              </a:r>
              <a:r>
                <a:rPr lang="en-US" sz="2800" dirty="0" err="1">
                  <a:solidFill>
                    <a:srgbClr val="FF0000"/>
                  </a:solidFill>
                  <a:latin typeface="+mn-lt"/>
                  <a:cs typeface="+mn-cs"/>
                </a:rPr>
                <a:t>ngày</a:t>
              </a:r>
              <a:r>
                <a:rPr lang="en-US" sz="2800" dirty="0">
                  <a:solidFill>
                    <a:srgbClr val="FF0000"/>
                  </a:solidFill>
                  <a:latin typeface="+mn-lt"/>
                  <a:cs typeface="+mn-cs"/>
                </a:rPr>
                <a:t> </a:t>
              </a:r>
              <a:r>
                <a:rPr lang="en-US" sz="2800" dirty="0" err="1">
                  <a:solidFill>
                    <a:srgbClr val="FF0000"/>
                  </a:solidFill>
                  <a:latin typeface="+mn-lt"/>
                  <a:cs typeface="+mn-cs"/>
                </a:rPr>
                <a:t>khai</a:t>
              </a:r>
              <a:r>
                <a:rPr lang="en-US" sz="2800" dirty="0">
                  <a:solidFill>
                    <a:srgbClr val="FF0000"/>
                  </a:solidFill>
                  <a:latin typeface="+mn-lt"/>
                  <a:cs typeface="+mn-cs"/>
                </a:rPr>
                <a:t> </a:t>
              </a:r>
              <a:r>
                <a:rPr lang="en-US" sz="2800" dirty="0" err="1">
                  <a:solidFill>
                    <a:srgbClr val="FF0000"/>
                  </a:solidFill>
                  <a:latin typeface="+mn-lt"/>
                  <a:cs typeface="+mn-cs"/>
                </a:rPr>
                <a:t>lý</a:t>
              </a:r>
              <a:r>
                <a:rPr lang="en-US" sz="2800" dirty="0">
                  <a:solidFill>
                    <a:srgbClr val="FF0000"/>
                  </a:solidFill>
                  <a:latin typeface="+mn-lt"/>
                  <a:cs typeface="+mn-cs"/>
                </a:rPr>
                <a:t> </a:t>
              </a:r>
              <a:r>
                <a:rPr lang="en-US" sz="2800" dirty="0" err="1">
                  <a:solidFill>
                    <a:srgbClr val="FF0000"/>
                  </a:solidFill>
                  <a:latin typeface="+mn-lt"/>
                  <a:cs typeface="+mn-cs"/>
                </a:rPr>
                <a:t>lịch</a:t>
              </a:r>
              <a:endParaRPr lang="en-US" sz="2800" dirty="0">
                <a:solidFill>
                  <a:srgbClr val="FF0000"/>
                </a:solidFill>
                <a:latin typeface="+mn-lt"/>
                <a:cs typeface="+mn-cs"/>
              </a:endParaRPr>
            </a:p>
          </p:txBody>
        </p:sp>
      </p:grpSp>
      <p:sp>
        <p:nvSpPr>
          <p:cNvPr id="40" name="Rectangle 5"/>
          <p:cNvSpPr>
            <a:spLocks noChangeArrowheads="1"/>
          </p:cNvSpPr>
          <p:nvPr/>
        </p:nvSpPr>
        <p:spPr bwMode="auto">
          <a:xfrm>
            <a:off x="304006" y="685800"/>
            <a:ext cx="11430000" cy="2971800"/>
          </a:xfrm>
          <a:prstGeom prst="rect">
            <a:avLst/>
          </a:prstGeom>
          <a:solidFill>
            <a:srgbClr val="FFCC99"/>
          </a:solidFill>
          <a:ln>
            <a:solidFill>
              <a:schemeClr val="accent4">
                <a:lumMod val="75000"/>
              </a:schemeClr>
            </a:solid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indent="-342900" algn="just">
              <a:lnSpc>
                <a:spcPct val="120000"/>
              </a:lnSpc>
              <a:spcBef>
                <a:spcPct val="20000"/>
              </a:spcBef>
              <a:buClr>
                <a:schemeClr val="hlink"/>
              </a:buClr>
              <a:buSzPct val="80000"/>
              <a:buFont typeface="Wingdings" pitchFamily="2" charset="2"/>
              <a:buNone/>
              <a:defRPr/>
            </a:pPr>
            <a:r>
              <a:rPr lang="en-US" sz="2800" b="1" i="1" u="sng" dirty="0">
                <a:solidFill>
                  <a:schemeClr val="tx1"/>
                </a:solidFill>
              </a:rPr>
              <a:t>L</a:t>
            </a:r>
            <a:r>
              <a:rPr lang="vi-VN" sz="2800" b="1" i="1" u="sng" dirty="0">
                <a:solidFill>
                  <a:schemeClr val="tx1"/>
                </a:solidFill>
              </a:rPr>
              <a:t>ư</a:t>
            </a:r>
            <a:r>
              <a:rPr lang="en-US" sz="2800" b="1" i="1" u="sng" dirty="0">
                <a:solidFill>
                  <a:schemeClr val="tx1"/>
                </a:solidFill>
              </a:rPr>
              <a:t>u ý:</a:t>
            </a:r>
            <a:endParaRPr lang="en-US" sz="2800" i="1" u="sng" dirty="0">
              <a:solidFill>
                <a:schemeClr val="tx1"/>
              </a:solidFill>
            </a:endParaRPr>
          </a:p>
          <a:p>
            <a:pPr indent="-342900" algn="just">
              <a:lnSpc>
                <a:spcPct val="120000"/>
              </a:lnSpc>
              <a:spcBef>
                <a:spcPct val="20000"/>
              </a:spcBef>
              <a:buClr>
                <a:schemeClr val="hlink"/>
              </a:buClr>
              <a:buSzPct val="80000"/>
              <a:buFont typeface="Wingdings" pitchFamily="2" charset="2"/>
              <a:buNone/>
              <a:defRPr/>
            </a:pPr>
            <a:r>
              <a:rPr lang="en-US" sz="2800" i="1" u="sng" dirty="0">
                <a:solidFill>
                  <a:schemeClr val="tx1"/>
                </a:solidFill>
              </a:rPr>
              <a:t>	 </a:t>
            </a:r>
            <a:r>
              <a:rPr lang="en-US" sz="4000" i="1" u="sng" dirty="0" err="1">
                <a:solidFill>
                  <a:schemeClr val="tx1"/>
                </a:solidFill>
              </a:rPr>
              <a:t>Ngày</a:t>
            </a:r>
            <a:r>
              <a:rPr lang="en-US" sz="4000" i="1" u="sng" dirty="0">
                <a:solidFill>
                  <a:schemeClr val="tx1"/>
                </a:solidFill>
              </a:rPr>
              <a:t> </a:t>
            </a:r>
            <a:r>
              <a:rPr lang="en-US" sz="4000" i="1" u="sng" dirty="0" err="1">
                <a:solidFill>
                  <a:schemeClr val="tx1"/>
                </a:solidFill>
              </a:rPr>
              <a:t>được</a:t>
            </a:r>
            <a:r>
              <a:rPr lang="en-US" sz="4000" i="1" u="sng" dirty="0">
                <a:solidFill>
                  <a:schemeClr val="tx1"/>
                </a:solidFill>
              </a:rPr>
              <a:t> chi </a:t>
            </a:r>
            <a:r>
              <a:rPr lang="en-US" sz="4000" i="1" u="sng" dirty="0" err="1">
                <a:solidFill>
                  <a:schemeClr val="tx1"/>
                </a:solidFill>
              </a:rPr>
              <a:t>bộ</a:t>
            </a:r>
            <a:r>
              <a:rPr lang="en-US" sz="4000" i="1" u="sng" dirty="0">
                <a:solidFill>
                  <a:schemeClr val="tx1"/>
                </a:solidFill>
              </a:rPr>
              <a:t> </a:t>
            </a:r>
            <a:r>
              <a:rPr lang="en-US" sz="4000" i="1" u="sng" dirty="0" err="1">
                <a:solidFill>
                  <a:schemeClr val="tx1"/>
                </a:solidFill>
              </a:rPr>
              <a:t>xét</a:t>
            </a:r>
            <a:r>
              <a:rPr lang="en-US" sz="4000" i="1" u="sng" dirty="0">
                <a:solidFill>
                  <a:schemeClr val="tx1"/>
                </a:solidFill>
              </a:rPr>
              <a:t> </a:t>
            </a:r>
            <a:r>
              <a:rPr lang="en-US" sz="4000" i="1" u="sng" dirty="0" err="1">
                <a:solidFill>
                  <a:schemeClr val="tx1"/>
                </a:solidFill>
              </a:rPr>
              <a:t>cảm</a:t>
            </a:r>
            <a:r>
              <a:rPr lang="en-US" sz="4000" i="1" u="sng" dirty="0">
                <a:solidFill>
                  <a:schemeClr val="tx1"/>
                </a:solidFill>
              </a:rPr>
              <a:t> </a:t>
            </a:r>
            <a:r>
              <a:rPr lang="en-US" sz="4000" i="1" u="sng" dirty="0" err="1">
                <a:solidFill>
                  <a:schemeClr val="tx1"/>
                </a:solidFill>
              </a:rPr>
              <a:t>tình</a:t>
            </a:r>
            <a:r>
              <a:rPr lang="en-US" sz="4000" i="1" u="sng" dirty="0">
                <a:solidFill>
                  <a:schemeClr val="tx1"/>
                </a:solidFill>
              </a:rPr>
              <a:t> </a:t>
            </a:r>
            <a:r>
              <a:rPr lang="en-US" sz="4000" i="1" u="sng" dirty="0" err="1">
                <a:solidFill>
                  <a:schemeClr val="tx1"/>
                </a:solidFill>
              </a:rPr>
              <a:t>Đảng</a:t>
            </a:r>
            <a:r>
              <a:rPr lang="en-US" sz="4000" i="1" u="sng" dirty="0">
                <a:solidFill>
                  <a:schemeClr val="tx1"/>
                </a:solidFill>
              </a:rPr>
              <a:t> </a:t>
            </a:r>
            <a:r>
              <a:rPr lang="en-US" sz="4000" i="1" u="sng" dirty="0" err="1">
                <a:solidFill>
                  <a:schemeClr val="tx1"/>
                </a:solidFill>
              </a:rPr>
              <a:t>là</a:t>
            </a:r>
            <a:r>
              <a:rPr lang="en-US" sz="4000" i="1" u="sng" dirty="0">
                <a:solidFill>
                  <a:schemeClr val="tx1"/>
                </a:solidFill>
              </a:rPr>
              <a:t> </a:t>
            </a:r>
            <a:r>
              <a:rPr lang="en-US" sz="4000" i="1" u="sng" dirty="0" err="1">
                <a:solidFill>
                  <a:schemeClr val="tx1"/>
                </a:solidFill>
              </a:rPr>
              <a:t>ngày</a:t>
            </a:r>
            <a:r>
              <a:rPr lang="en-US" sz="4000" i="1" u="sng" dirty="0">
                <a:solidFill>
                  <a:schemeClr val="tx1"/>
                </a:solidFill>
              </a:rPr>
              <a:t> </a:t>
            </a:r>
            <a:r>
              <a:rPr lang="en-US" sz="4000" i="1" u="sng" dirty="0" err="1">
                <a:solidFill>
                  <a:schemeClr val="tx1"/>
                </a:solidFill>
              </a:rPr>
              <a:t>được</a:t>
            </a:r>
            <a:r>
              <a:rPr lang="en-US" sz="4000" i="1" u="sng" dirty="0">
                <a:solidFill>
                  <a:schemeClr val="tx1"/>
                </a:solidFill>
              </a:rPr>
              <a:t> chi </a:t>
            </a:r>
            <a:r>
              <a:rPr lang="en-US" sz="4000" i="1" u="sng" dirty="0" err="1">
                <a:solidFill>
                  <a:schemeClr val="tx1"/>
                </a:solidFill>
              </a:rPr>
              <a:t>bộ</a:t>
            </a:r>
            <a:r>
              <a:rPr lang="en-US" sz="4000" i="1" u="sng" dirty="0">
                <a:solidFill>
                  <a:schemeClr val="tx1"/>
                </a:solidFill>
              </a:rPr>
              <a:t> </a:t>
            </a:r>
            <a:r>
              <a:rPr lang="en-US" sz="4000" i="1" u="sng" dirty="0" err="1">
                <a:solidFill>
                  <a:schemeClr val="tx1"/>
                </a:solidFill>
              </a:rPr>
              <a:t>xét</a:t>
            </a:r>
            <a:r>
              <a:rPr lang="en-US" sz="4000" i="1" u="sng" dirty="0">
                <a:solidFill>
                  <a:schemeClr val="tx1"/>
                </a:solidFill>
              </a:rPr>
              <a:t> </a:t>
            </a:r>
            <a:r>
              <a:rPr lang="en-US" sz="4000" i="1" u="sng" dirty="0" err="1">
                <a:solidFill>
                  <a:schemeClr val="tx1"/>
                </a:solidFill>
              </a:rPr>
              <a:t>thống</a:t>
            </a:r>
            <a:r>
              <a:rPr lang="en-US" sz="4000" i="1" u="sng" dirty="0">
                <a:solidFill>
                  <a:schemeClr val="tx1"/>
                </a:solidFill>
              </a:rPr>
              <a:t> </a:t>
            </a:r>
            <a:r>
              <a:rPr lang="en-US" sz="4000" i="1" u="sng" dirty="0" err="1">
                <a:solidFill>
                  <a:schemeClr val="tx1"/>
                </a:solidFill>
              </a:rPr>
              <a:t>nhất</a:t>
            </a:r>
            <a:r>
              <a:rPr lang="en-US" sz="4000" i="1" u="sng" dirty="0">
                <a:solidFill>
                  <a:schemeClr val="tx1"/>
                </a:solidFill>
              </a:rPr>
              <a:t> </a:t>
            </a:r>
            <a:r>
              <a:rPr lang="en-US" sz="4000" i="1" u="sng" dirty="0" err="1">
                <a:solidFill>
                  <a:schemeClr val="tx1"/>
                </a:solidFill>
              </a:rPr>
              <a:t>cử</a:t>
            </a:r>
            <a:r>
              <a:rPr lang="en-US" sz="4000" i="1" u="sng" dirty="0">
                <a:solidFill>
                  <a:schemeClr val="tx1"/>
                </a:solidFill>
              </a:rPr>
              <a:t> </a:t>
            </a:r>
            <a:r>
              <a:rPr lang="en-US" sz="4000" i="1" u="sng" dirty="0" err="1">
                <a:solidFill>
                  <a:schemeClr val="tx1"/>
                </a:solidFill>
              </a:rPr>
              <a:t>đi</a:t>
            </a:r>
            <a:r>
              <a:rPr lang="en-US" sz="4000" i="1" u="sng" dirty="0">
                <a:solidFill>
                  <a:schemeClr val="tx1"/>
                </a:solidFill>
              </a:rPr>
              <a:t> </a:t>
            </a:r>
            <a:r>
              <a:rPr lang="en-US" sz="4000" i="1" u="sng" dirty="0" err="1">
                <a:solidFill>
                  <a:schemeClr val="tx1"/>
                </a:solidFill>
              </a:rPr>
              <a:t>học</a:t>
            </a:r>
            <a:r>
              <a:rPr lang="en-US" sz="4000" i="1" u="sng" dirty="0">
                <a:solidFill>
                  <a:schemeClr val="tx1"/>
                </a:solidFill>
              </a:rPr>
              <a:t> </a:t>
            </a:r>
            <a:r>
              <a:rPr lang="en-US" sz="4000" i="1" u="sng" dirty="0" err="1">
                <a:solidFill>
                  <a:schemeClr val="tx1"/>
                </a:solidFill>
              </a:rPr>
              <a:t>lớp</a:t>
            </a:r>
            <a:r>
              <a:rPr lang="en-US" sz="4000" i="1" u="sng" dirty="0">
                <a:solidFill>
                  <a:schemeClr val="tx1"/>
                </a:solidFill>
              </a:rPr>
              <a:t> </a:t>
            </a:r>
            <a:r>
              <a:rPr lang="en-US" sz="4000" i="1" u="sng" dirty="0" err="1">
                <a:solidFill>
                  <a:schemeClr val="tx1"/>
                </a:solidFill>
              </a:rPr>
              <a:t>cảm</a:t>
            </a:r>
            <a:r>
              <a:rPr lang="en-US" sz="4000" i="1" u="sng" dirty="0">
                <a:solidFill>
                  <a:schemeClr val="tx1"/>
                </a:solidFill>
              </a:rPr>
              <a:t> </a:t>
            </a:r>
            <a:r>
              <a:rPr lang="en-US" sz="4000" i="1" u="sng" dirty="0" err="1">
                <a:solidFill>
                  <a:schemeClr val="tx1"/>
                </a:solidFill>
              </a:rPr>
              <a:t>tình</a:t>
            </a:r>
            <a:r>
              <a:rPr lang="en-US" sz="4000" i="1" u="sng" dirty="0">
                <a:solidFill>
                  <a:schemeClr val="tx1"/>
                </a:solidFill>
              </a:rPr>
              <a:t> (</a:t>
            </a:r>
            <a:r>
              <a:rPr lang="en-US" sz="4000" i="1" u="sng" dirty="0" err="1">
                <a:solidFill>
                  <a:schemeClr val="tx1"/>
                </a:solidFill>
              </a:rPr>
              <a:t>không</a:t>
            </a:r>
            <a:r>
              <a:rPr lang="en-US" sz="4000" i="1" u="sng" dirty="0">
                <a:solidFill>
                  <a:schemeClr val="tx1"/>
                </a:solidFill>
              </a:rPr>
              <a:t> </a:t>
            </a:r>
            <a:r>
              <a:rPr lang="en-US" sz="4000" i="1" u="sng" dirty="0" err="1">
                <a:solidFill>
                  <a:schemeClr val="tx1"/>
                </a:solidFill>
              </a:rPr>
              <a:t>ghi</a:t>
            </a:r>
            <a:r>
              <a:rPr lang="en-US" sz="4000" i="1" u="sng" dirty="0">
                <a:solidFill>
                  <a:schemeClr val="tx1"/>
                </a:solidFill>
              </a:rPr>
              <a:t> </a:t>
            </a:r>
            <a:r>
              <a:rPr lang="en-US" sz="4000" i="1" u="sng" dirty="0" err="1">
                <a:solidFill>
                  <a:schemeClr val="tx1"/>
                </a:solidFill>
              </a:rPr>
              <a:t>ngày</a:t>
            </a:r>
            <a:r>
              <a:rPr lang="en-US" sz="4000" i="1" u="sng" dirty="0">
                <a:solidFill>
                  <a:schemeClr val="tx1"/>
                </a:solidFill>
              </a:rPr>
              <a:t> </a:t>
            </a:r>
            <a:r>
              <a:rPr lang="en-US" sz="4000" i="1" u="sng" dirty="0" err="1">
                <a:solidFill>
                  <a:schemeClr val="tx1"/>
                </a:solidFill>
              </a:rPr>
              <a:t>cấp</a:t>
            </a:r>
            <a:r>
              <a:rPr lang="en-US" sz="4000" i="1" u="sng" dirty="0">
                <a:solidFill>
                  <a:schemeClr val="tx1"/>
                </a:solidFill>
              </a:rPr>
              <a:t> </a:t>
            </a:r>
            <a:r>
              <a:rPr lang="en-US" sz="4000" i="1" u="sng" dirty="0" err="1">
                <a:solidFill>
                  <a:schemeClr val="tx1"/>
                </a:solidFill>
              </a:rPr>
              <a:t>chứng</a:t>
            </a:r>
            <a:r>
              <a:rPr lang="en-US" sz="4000" i="1" u="sng" dirty="0">
                <a:solidFill>
                  <a:schemeClr val="tx1"/>
                </a:solidFill>
              </a:rPr>
              <a:t> </a:t>
            </a:r>
            <a:r>
              <a:rPr lang="en-US" sz="4000" i="1" u="sng" dirty="0" err="1">
                <a:solidFill>
                  <a:schemeClr val="tx1"/>
                </a:solidFill>
              </a:rPr>
              <a:t>chỉ</a:t>
            </a:r>
            <a:r>
              <a:rPr lang="en-US" sz="4000" i="1" dirty="0">
                <a:solidFill>
                  <a:schemeClr val="tx1"/>
                </a:solidFill>
              </a:rPr>
              <a:t>)</a:t>
            </a:r>
            <a:endParaRPr lang="en-US" sz="40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ox(in)">
                                      <p:cBhvr>
                                        <p:cTn id="12" dur="500"/>
                                        <p:tgtEl>
                                          <p:spTgt spid="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082" y="609600"/>
            <a:ext cx="11582400" cy="6093976"/>
          </a:xfrm>
          <a:prstGeom prst="rect">
            <a:avLst/>
          </a:prstGeom>
        </p:spPr>
        <p:txBody>
          <a:bodyPr wrap="square">
            <a:spAutoFit/>
          </a:bodyPr>
          <a:lstStyle/>
          <a:p>
            <a:pPr algn="just"/>
            <a:r>
              <a:rPr lang="en-US" sz="3000" dirty="0">
                <a:latin typeface="+mn-lt"/>
              </a:rPr>
              <a:t>	- </a:t>
            </a:r>
            <a:r>
              <a:rPr lang="en-US" sz="3000" dirty="0" err="1">
                <a:latin typeface="+mn-lt"/>
              </a:rPr>
              <a:t>Nguyên</a:t>
            </a:r>
            <a:r>
              <a:rPr lang="en-US" sz="3000" dirty="0">
                <a:latin typeface="+mn-lt"/>
              </a:rPr>
              <a:t> </a:t>
            </a:r>
            <a:r>
              <a:rPr lang="en-US" sz="3000" dirty="0" err="1">
                <a:latin typeface="+mn-lt"/>
              </a:rPr>
              <a:t>tắc</a:t>
            </a:r>
            <a:r>
              <a:rPr lang="en-US" sz="3000" dirty="0">
                <a:latin typeface="+mn-lt"/>
              </a:rPr>
              <a:t> </a:t>
            </a:r>
            <a:r>
              <a:rPr lang="en-US" sz="3000" dirty="0" err="1">
                <a:latin typeface="+mn-lt"/>
              </a:rPr>
              <a:t>quản</a:t>
            </a:r>
            <a:r>
              <a:rPr lang="en-US" sz="3000" dirty="0">
                <a:latin typeface="+mn-lt"/>
              </a:rPr>
              <a:t> </a:t>
            </a:r>
            <a:r>
              <a:rPr lang="en-US" sz="3000" dirty="0" err="1">
                <a:latin typeface="+mn-lt"/>
              </a:rPr>
              <a:t>lý</a:t>
            </a:r>
            <a:r>
              <a:rPr lang="en-US" sz="3000" dirty="0">
                <a:latin typeface="+mn-lt"/>
              </a:rPr>
              <a:t> </a:t>
            </a:r>
            <a:r>
              <a:rPr lang="en-US" sz="3000" dirty="0" err="1">
                <a:latin typeface="+mn-lt"/>
              </a:rPr>
              <a:t>cán</a:t>
            </a:r>
            <a:r>
              <a:rPr lang="en-US" sz="3000" dirty="0">
                <a:latin typeface="+mn-lt"/>
              </a:rPr>
              <a:t> </a:t>
            </a:r>
            <a:r>
              <a:rPr lang="en-US" sz="3000" dirty="0" err="1">
                <a:latin typeface="+mn-lt"/>
              </a:rPr>
              <a:t>bộ</a:t>
            </a:r>
            <a:r>
              <a:rPr lang="en-US" sz="3000" dirty="0">
                <a:latin typeface="+mn-lt"/>
              </a:rPr>
              <a:t>.</a:t>
            </a:r>
          </a:p>
          <a:p>
            <a:pPr algn="just"/>
            <a:r>
              <a:rPr lang="en-US" sz="3000" dirty="0">
                <a:latin typeface="+mn-lt"/>
              </a:rPr>
              <a:t>	+ </a:t>
            </a:r>
            <a:r>
              <a:rPr lang="en-US" sz="3000" dirty="0" err="1">
                <a:latin typeface="+mn-lt"/>
              </a:rPr>
              <a:t>Đảng</a:t>
            </a:r>
            <a:r>
              <a:rPr lang="en-US" sz="3000" dirty="0">
                <a:latin typeface="+mn-lt"/>
              </a:rPr>
              <a:t> </a:t>
            </a:r>
            <a:r>
              <a:rPr lang="en-US" sz="3000" dirty="0" err="1">
                <a:latin typeface="+mn-lt"/>
              </a:rPr>
              <a:t>đề</a:t>
            </a:r>
            <a:r>
              <a:rPr lang="en-US" sz="3000" dirty="0">
                <a:latin typeface="+mn-lt"/>
              </a:rPr>
              <a:t> </a:t>
            </a:r>
            <a:r>
              <a:rPr lang="en-US" sz="3000" dirty="0" err="1">
                <a:latin typeface="+mn-lt"/>
              </a:rPr>
              <a:t>ra</a:t>
            </a:r>
            <a:r>
              <a:rPr lang="en-US" sz="3000" dirty="0">
                <a:latin typeface="+mn-lt"/>
              </a:rPr>
              <a:t> </a:t>
            </a:r>
            <a:r>
              <a:rPr lang="en-US" sz="3000" dirty="0" err="1">
                <a:latin typeface="+mn-lt"/>
              </a:rPr>
              <a:t>đường</a:t>
            </a:r>
            <a:r>
              <a:rPr lang="en-US" sz="3000" dirty="0">
                <a:latin typeface="+mn-lt"/>
              </a:rPr>
              <a:t> </a:t>
            </a:r>
            <a:r>
              <a:rPr lang="en-US" sz="3000" dirty="0" err="1">
                <a:latin typeface="+mn-lt"/>
              </a:rPr>
              <a:t>lối</a:t>
            </a:r>
            <a:r>
              <a:rPr lang="en-US" sz="3000" dirty="0">
                <a:latin typeface="+mn-lt"/>
              </a:rPr>
              <a:t>, </a:t>
            </a:r>
            <a:r>
              <a:rPr lang="en-US" sz="3000" dirty="0" err="1">
                <a:latin typeface="+mn-lt"/>
              </a:rPr>
              <a:t>chủ</a:t>
            </a:r>
            <a:r>
              <a:rPr lang="en-US" sz="3000" dirty="0">
                <a:latin typeface="+mn-lt"/>
              </a:rPr>
              <a:t> </a:t>
            </a:r>
            <a:r>
              <a:rPr lang="en-US" sz="3000" dirty="0" err="1">
                <a:latin typeface="+mn-lt"/>
              </a:rPr>
              <a:t>trương</a:t>
            </a:r>
            <a:r>
              <a:rPr lang="en-US" sz="3000" dirty="0">
                <a:latin typeface="+mn-lt"/>
              </a:rPr>
              <a:t>, </a:t>
            </a:r>
            <a:r>
              <a:rPr lang="en-US" sz="3000" dirty="0" err="1">
                <a:latin typeface="+mn-lt"/>
              </a:rPr>
              <a:t>chính</a:t>
            </a:r>
            <a:r>
              <a:rPr lang="en-US" sz="3000" dirty="0">
                <a:latin typeface="+mn-lt"/>
              </a:rPr>
              <a:t> </a:t>
            </a:r>
            <a:r>
              <a:rPr lang="en-US" sz="3000" dirty="0" err="1">
                <a:latin typeface="+mn-lt"/>
              </a:rPr>
              <a:t>sách</a:t>
            </a:r>
            <a:r>
              <a:rPr lang="en-US" sz="3000" dirty="0">
                <a:latin typeface="+mn-lt"/>
              </a:rPr>
              <a:t>, </a:t>
            </a:r>
            <a:r>
              <a:rPr lang="en-US" sz="3000" dirty="0" err="1">
                <a:latin typeface="+mn-lt"/>
              </a:rPr>
              <a:t>tiêu</a:t>
            </a:r>
            <a:r>
              <a:rPr lang="en-US" sz="3000" dirty="0">
                <a:latin typeface="+mn-lt"/>
              </a:rPr>
              <a:t> </a:t>
            </a:r>
            <a:r>
              <a:rPr lang="en-US" sz="3000" dirty="0" err="1">
                <a:latin typeface="+mn-lt"/>
              </a:rPr>
              <a:t>chuẩn</a:t>
            </a:r>
            <a:r>
              <a:rPr lang="en-US" sz="3000" dirty="0">
                <a:latin typeface="+mn-lt"/>
              </a:rPr>
              <a:t>, </a:t>
            </a:r>
            <a:r>
              <a:rPr lang="en-US" sz="3000" dirty="0" err="1">
                <a:latin typeface="+mn-lt"/>
              </a:rPr>
              <a:t>quy</a:t>
            </a:r>
            <a:r>
              <a:rPr lang="en-US" sz="3000" dirty="0">
                <a:latin typeface="+mn-lt"/>
              </a:rPr>
              <a:t> </a:t>
            </a:r>
            <a:r>
              <a:rPr lang="en-US" sz="3000" dirty="0" err="1">
                <a:latin typeface="+mn-lt"/>
              </a:rPr>
              <a:t>chế</a:t>
            </a:r>
            <a:r>
              <a:rPr lang="en-US" sz="3000" dirty="0">
                <a:latin typeface="+mn-lt"/>
              </a:rPr>
              <a:t>, </a:t>
            </a:r>
            <a:r>
              <a:rPr lang="en-US" sz="3000" dirty="0" err="1">
                <a:latin typeface="+mn-lt"/>
              </a:rPr>
              <a:t>quy</a:t>
            </a:r>
            <a:r>
              <a:rPr lang="en-US" sz="3000" dirty="0">
                <a:latin typeface="+mn-lt"/>
              </a:rPr>
              <a:t> </a:t>
            </a:r>
            <a:r>
              <a:rPr lang="en-US" sz="3000" dirty="0" err="1">
                <a:latin typeface="+mn-lt"/>
              </a:rPr>
              <a:t>định</a:t>
            </a:r>
            <a:r>
              <a:rPr lang="en-US" sz="3000" dirty="0">
                <a:latin typeface="+mn-lt"/>
              </a:rPr>
              <a:t> </a:t>
            </a:r>
            <a:r>
              <a:rPr lang="en-US" sz="3000" dirty="0" err="1">
                <a:latin typeface="+mn-lt"/>
              </a:rPr>
              <a:t>về</a:t>
            </a:r>
            <a:r>
              <a:rPr lang="en-US" sz="3000" dirty="0">
                <a:latin typeface="+mn-lt"/>
              </a:rPr>
              <a:t> </a:t>
            </a:r>
            <a:r>
              <a:rPr lang="en-US" sz="3000" dirty="0" err="1">
                <a:latin typeface="+mn-lt"/>
              </a:rPr>
              <a:t>công</a:t>
            </a:r>
            <a:r>
              <a:rPr lang="en-US" sz="3000" dirty="0">
                <a:latin typeface="+mn-lt"/>
              </a:rPr>
              <a:t> </a:t>
            </a:r>
            <a:r>
              <a:rPr lang="en-US" sz="3000" dirty="0" err="1">
                <a:latin typeface="+mn-lt"/>
              </a:rPr>
              <a:t>tác</a:t>
            </a:r>
            <a:r>
              <a:rPr lang="en-US" sz="3000" dirty="0">
                <a:latin typeface="+mn-lt"/>
              </a:rPr>
              <a:t> </a:t>
            </a:r>
            <a:r>
              <a:rPr lang="en-US" sz="3000" dirty="0" err="1">
                <a:latin typeface="+mn-lt"/>
              </a:rPr>
              <a:t>cán</a:t>
            </a:r>
            <a:r>
              <a:rPr lang="en-US" sz="3000" dirty="0">
                <a:latin typeface="+mn-lt"/>
              </a:rPr>
              <a:t> </a:t>
            </a:r>
            <a:r>
              <a:rPr lang="en-US" sz="3000" dirty="0" err="1">
                <a:latin typeface="+mn-lt"/>
              </a:rPr>
              <a:t>bộ</a:t>
            </a:r>
            <a:r>
              <a:rPr lang="en-US" sz="3000" dirty="0">
                <a:latin typeface="+mn-lt"/>
              </a:rPr>
              <a:t> </a:t>
            </a:r>
            <a:r>
              <a:rPr lang="en-US" sz="3000" dirty="0" err="1">
                <a:latin typeface="+mn-lt"/>
              </a:rPr>
              <a:t>và</a:t>
            </a:r>
            <a:r>
              <a:rPr lang="en-US" sz="3000" dirty="0">
                <a:latin typeface="+mn-lt"/>
              </a:rPr>
              <a:t> </a:t>
            </a:r>
            <a:r>
              <a:rPr lang="en-US" sz="3000" dirty="0" err="1">
                <a:latin typeface="+mn-lt"/>
              </a:rPr>
              <a:t>thông</a:t>
            </a:r>
            <a:r>
              <a:rPr lang="en-US" sz="3000" dirty="0">
                <a:latin typeface="+mn-lt"/>
              </a:rPr>
              <a:t> qua </a:t>
            </a:r>
            <a:r>
              <a:rPr lang="en-US" sz="3000" dirty="0" err="1">
                <a:latin typeface="+mn-lt"/>
              </a:rPr>
              <a:t>các</a:t>
            </a:r>
            <a:r>
              <a:rPr lang="en-US" sz="3000" dirty="0">
                <a:latin typeface="+mn-lt"/>
              </a:rPr>
              <a:t> </a:t>
            </a:r>
            <a:r>
              <a:rPr lang="en-US" sz="3000" dirty="0" err="1">
                <a:latin typeface="+mn-lt"/>
              </a:rPr>
              <a:t>cấp</a:t>
            </a:r>
            <a:r>
              <a:rPr lang="en-US" sz="3000" dirty="0">
                <a:latin typeface="+mn-lt"/>
              </a:rPr>
              <a:t> </a:t>
            </a:r>
            <a:r>
              <a:rPr lang="en-US" sz="3000" dirty="0" err="1">
                <a:latin typeface="+mn-lt"/>
              </a:rPr>
              <a:t>ủy</a:t>
            </a:r>
            <a:r>
              <a:rPr lang="en-US" sz="3000" dirty="0">
                <a:latin typeface="+mn-lt"/>
              </a:rPr>
              <a:t>, </a:t>
            </a:r>
            <a:r>
              <a:rPr lang="en-US" sz="3000" dirty="0" err="1">
                <a:latin typeface="+mn-lt"/>
              </a:rPr>
              <a:t>tổ</a:t>
            </a:r>
            <a:r>
              <a:rPr lang="en-US" sz="3000" dirty="0">
                <a:latin typeface="+mn-lt"/>
              </a:rPr>
              <a:t> </a:t>
            </a:r>
            <a:r>
              <a:rPr lang="en-US" sz="3000" dirty="0" err="1">
                <a:latin typeface="+mn-lt"/>
              </a:rPr>
              <a:t>chức</a:t>
            </a:r>
            <a:r>
              <a:rPr lang="en-US" sz="3000" dirty="0">
                <a:latin typeface="+mn-lt"/>
              </a:rPr>
              <a:t> </a:t>
            </a:r>
            <a:r>
              <a:rPr lang="en-US" sz="3000" dirty="0" err="1">
                <a:latin typeface="+mn-lt"/>
              </a:rPr>
              <a:t>đảng</a:t>
            </a:r>
            <a:r>
              <a:rPr lang="en-US" sz="3000" dirty="0">
                <a:latin typeface="+mn-lt"/>
              </a:rPr>
              <a:t>, </a:t>
            </a:r>
            <a:r>
              <a:rPr lang="en-US" sz="3000" dirty="0" err="1">
                <a:latin typeface="+mn-lt"/>
              </a:rPr>
              <a:t>đảng</a:t>
            </a:r>
            <a:r>
              <a:rPr lang="en-US" sz="3000" dirty="0">
                <a:latin typeface="+mn-lt"/>
              </a:rPr>
              <a:t> </a:t>
            </a:r>
            <a:r>
              <a:rPr lang="en-US" sz="3000" dirty="0" err="1">
                <a:latin typeface="+mn-lt"/>
              </a:rPr>
              <a:t>viên</a:t>
            </a:r>
            <a:r>
              <a:rPr lang="en-US" sz="3000" dirty="0">
                <a:latin typeface="+mn-lt"/>
              </a:rPr>
              <a:t> </a:t>
            </a:r>
            <a:r>
              <a:rPr lang="en-US" sz="3000" dirty="0" err="1">
                <a:latin typeface="+mn-lt"/>
              </a:rPr>
              <a:t>trong</a:t>
            </a:r>
            <a:r>
              <a:rPr lang="en-US" sz="3000" dirty="0">
                <a:latin typeface="+mn-lt"/>
              </a:rPr>
              <a:t> </a:t>
            </a:r>
            <a:r>
              <a:rPr lang="en-US" sz="3000" dirty="0" err="1">
                <a:latin typeface="+mn-lt"/>
              </a:rPr>
              <a:t>các</a:t>
            </a:r>
            <a:r>
              <a:rPr lang="en-US" sz="3000" dirty="0">
                <a:latin typeface="+mn-lt"/>
              </a:rPr>
              <a:t> </a:t>
            </a:r>
            <a:r>
              <a:rPr lang="en-US" sz="3000" dirty="0" err="1">
                <a:latin typeface="+mn-lt"/>
              </a:rPr>
              <a:t>cơ</a:t>
            </a:r>
            <a:r>
              <a:rPr lang="en-US" sz="3000" dirty="0">
                <a:latin typeface="+mn-lt"/>
              </a:rPr>
              <a:t> </a:t>
            </a:r>
            <a:r>
              <a:rPr lang="en-US" sz="3000" dirty="0" err="1">
                <a:latin typeface="+mn-lt"/>
              </a:rPr>
              <a:t>quan</a:t>
            </a:r>
            <a:r>
              <a:rPr lang="en-US" sz="3000" dirty="0">
                <a:latin typeface="+mn-lt"/>
              </a:rPr>
              <a:t> </a:t>
            </a:r>
            <a:r>
              <a:rPr lang="en-US" sz="3000" dirty="0" err="1">
                <a:latin typeface="+mn-lt"/>
              </a:rPr>
              <a:t>nhà</a:t>
            </a:r>
            <a:r>
              <a:rPr lang="en-US" sz="3000" dirty="0">
                <a:latin typeface="+mn-lt"/>
              </a:rPr>
              <a:t> </a:t>
            </a:r>
            <a:r>
              <a:rPr lang="en-US" sz="3000" dirty="0" err="1">
                <a:latin typeface="+mn-lt"/>
              </a:rPr>
              <a:t>nước</a:t>
            </a:r>
            <a:r>
              <a:rPr lang="en-US" sz="3000" dirty="0">
                <a:latin typeface="+mn-lt"/>
              </a:rPr>
              <a:t>, </a:t>
            </a:r>
            <a:r>
              <a:rPr lang="en-US" sz="3000" dirty="0" err="1">
                <a:latin typeface="+mn-lt"/>
              </a:rPr>
              <a:t>mặt</a:t>
            </a:r>
            <a:r>
              <a:rPr lang="en-US" sz="3000" dirty="0">
                <a:latin typeface="+mn-lt"/>
              </a:rPr>
              <a:t> </a:t>
            </a:r>
            <a:r>
              <a:rPr lang="en-US" sz="3000" dirty="0" err="1">
                <a:latin typeface="+mn-lt"/>
              </a:rPr>
              <a:t>trận</a:t>
            </a:r>
            <a:r>
              <a:rPr lang="en-US" sz="3000" dirty="0">
                <a:latin typeface="+mn-lt"/>
              </a:rPr>
              <a:t> </a:t>
            </a:r>
            <a:r>
              <a:rPr lang="en-US" sz="3000" dirty="0" err="1">
                <a:latin typeface="+mn-lt"/>
              </a:rPr>
              <a:t>Tổ</a:t>
            </a:r>
            <a:r>
              <a:rPr lang="en-US" sz="3000" dirty="0">
                <a:latin typeface="+mn-lt"/>
              </a:rPr>
              <a:t> </a:t>
            </a:r>
            <a:r>
              <a:rPr lang="en-US" sz="3000" dirty="0" err="1">
                <a:latin typeface="+mn-lt"/>
              </a:rPr>
              <a:t>quốc</a:t>
            </a:r>
            <a:r>
              <a:rPr lang="en-US" sz="3000" dirty="0">
                <a:latin typeface="+mn-lt"/>
              </a:rPr>
              <a:t>, </a:t>
            </a:r>
            <a:r>
              <a:rPr lang="en-US" sz="3000" dirty="0" err="1">
                <a:latin typeface="+mn-lt"/>
              </a:rPr>
              <a:t>đoàn</a:t>
            </a:r>
            <a:r>
              <a:rPr lang="en-US" sz="3000" dirty="0">
                <a:latin typeface="+mn-lt"/>
              </a:rPr>
              <a:t> </a:t>
            </a:r>
            <a:r>
              <a:rPr lang="en-US" sz="3000" dirty="0" err="1">
                <a:latin typeface="+mn-lt"/>
              </a:rPr>
              <a:t>thể</a:t>
            </a:r>
            <a:r>
              <a:rPr lang="en-US" sz="3000" dirty="0">
                <a:latin typeface="+mn-lt"/>
              </a:rPr>
              <a:t>, </a:t>
            </a:r>
            <a:r>
              <a:rPr lang="en-US" sz="3000" dirty="0" err="1">
                <a:latin typeface="+mn-lt"/>
              </a:rPr>
              <a:t>doanh</a:t>
            </a:r>
            <a:r>
              <a:rPr lang="en-US" sz="3000" dirty="0">
                <a:latin typeface="+mn-lt"/>
              </a:rPr>
              <a:t> </a:t>
            </a:r>
            <a:r>
              <a:rPr lang="en-US" sz="3000" dirty="0" err="1">
                <a:latin typeface="+mn-lt"/>
              </a:rPr>
              <a:t>nghiệp</a:t>
            </a:r>
            <a:r>
              <a:rPr lang="en-US" sz="3000" dirty="0">
                <a:latin typeface="+mn-lt"/>
              </a:rPr>
              <a:t>, </a:t>
            </a:r>
            <a:r>
              <a:rPr lang="en-US" sz="3000" dirty="0" err="1">
                <a:latin typeface="+mn-lt"/>
              </a:rPr>
              <a:t>đơn</a:t>
            </a:r>
            <a:r>
              <a:rPr lang="en-US" sz="3000" dirty="0">
                <a:latin typeface="+mn-lt"/>
              </a:rPr>
              <a:t> </a:t>
            </a:r>
            <a:r>
              <a:rPr lang="en-US" sz="3000" dirty="0" err="1">
                <a:latin typeface="+mn-lt"/>
              </a:rPr>
              <a:t>vị</a:t>
            </a:r>
            <a:r>
              <a:rPr lang="en-US" sz="3000" dirty="0">
                <a:latin typeface="+mn-lt"/>
              </a:rPr>
              <a:t> </a:t>
            </a:r>
            <a:r>
              <a:rPr lang="en-US" sz="3000" dirty="0" err="1">
                <a:latin typeface="+mn-lt"/>
              </a:rPr>
              <a:t>sự</a:t>
            </a:r>
            <a:r>
              <a:rPr lang="en-US" sz="3000" dirty="0">
                <a:latin typeface="+mn-lt"/>
              </a:rPr>
              <a:t> </a:t>
            </a:r>
            <a:r>
              <a:rPr lang="en-US" sz="3000" dirty="0" err="1">
                <a:latin typeface="+mn-lt"/>
              </a:rPr>
              <a:t>nghiệp</a:t>
            </a:r>
            <a:r>
              <a:rPr lang="en-US" sz="3000" dirty="0">
                <a:latin typeface="+mn-lt"/>
              </a:rPr>
              <a:t> </a:t>
            </a:r>
            <a:r>
              <a:rPr lang="en-US" sz="3000" dirty="0" err="1">
                <a:latin typeface="+mn-lt"/>
              </a:rPr>
              <a:t>để</a:t>
            </a:r>
            <a:r>
              <a:rPr lang="en-US" sz="3000" dirty="0">
                <a:latin typeface="+mn-lt"/>
              </a:rPr>
              <a:t> </a:t>
            </a:r>
            <a:r>
              <a:rPr lang="en-US" sz="3000" dirty="0" err="1">
                <a:latin typeface="+mn-lt"/>
              </a:rPr>
              <a:t>lãnh</a:t>
            </a:r>
            <a:r>
              <a:rPr lang="en-US" sz="3000" dirty="0">
                <a:latin typeface="+mn-lt"/>
              </a:rPr>
              <a:t> </a:t>
            </a:r>
            <a:r>
              <a:rPr lang="en-US" sz="3000" dirty="0" err="1">
                <a:latin typeface="+mn-lt"/>
              </a:rPr>
              <a:t>đạo</a:t>
            </a:r>
            <a:r>
              <a:rPr lang="en-US" sz="3000" dirty="0">
                <a:latin typeface="+mn-lt"/>
              </a:rPr>
              <a:t> </a:t>
            </a:r>
            <a:r>
              <a:rPr lang="en-US" sz="3000" dirty="0" err="1">
                <a:latin typeface="+mn-lt"/>
              </a:rPr>
              <a:t>các</a:t>
            </a:r>
            <a:r>
              <a:rPr lang="en-US" sz="3000" dirty="0">
                <a:latin typeface="+mn-lt"/>
              </a:rPr>
              <a:t> </a:t>
            </a:r>
            <a:r>
              <a:rPr lang="en-US" sz="3000" dirty="0" err="1">
                <a:latin typeface="+mn-lt"/>
              </a:rPr>
              <a:t>cấp</a:t>
            </a:r>
            <a:r>
              <a:rPr lang="en-US" sz="3000" dirty="0">
                <a:latin typeface="+mn-lt"/>
              </a:rPr>
              <a:t>, </a:t>
            </a:r>
            <a:r>
              <a:rPr lang="en-US" sz="3000" dirty="0" err="1">
                <a:latin typeface="+mn-lt"/>
              </a:rPr>
              <a:t>các</a:t>
            </a:r>
            <a:r>
              <a:rPr lang="en-US" sz="3000" dirty="0">
                <a:latin typeface="+mn-lt"/>
              </a:rPr>
              <a:t> </a:t>
            </a:r>
            <a:r>
              <a:rPr lang="en-US" sz="3000" dirty="0" err="1">
                <a:latin typeface="+mn-lt"/>
              </a:rPr>
              <a:t>ngành</a:t>
            </a:r>
            <a:r>
              <a:rPr lang="en-US" sz="3000" dirty="0">
                <a:latin typeface="+mn-lt"/>
              </a:rPr>
              <a:t> </a:t>
            </a:r>
            <a:r>
              <a:rPr lang="en-US" sz="3000" dirty="0" err="1">
                <a:latin typeface="+mn-lt"/>
              </a:rPr>
              <a:t>tổ</a:t>
            </a:r>
            <a:r>
              <a:rPr lang="en-US" sz="3000" dirty="0">
                <a:latin typeface="+mn-lt"/>
              </a:rPr>
              <a:t> </a:t>
            </a:r>
            <a:r>
              <a:rPr lang="en-US" sz="3000" dirty="0" err="1">
                <a:latin typeface="+mn-lt"/>
              </a:rPr>
              <a:t>chức</a:t>
            </a:r>
            <a:r>
              <a:rPr lang="en-US" sz="3000" dirty="0">
                <a:latin typeface="+mn-lt"/>
              </a:rPr>
              <a:t> </a:t>
            </a:r>
            <a:r>
              <a:rPr lang="en-US" sz="3000" dirty="0" err="1">
                <a:latin typeface="+mn-lt"/>
              </a:rPr>
              <a:t>thực</a:t>
            </a:r>
            <a:r>
              <a:rPr lang="en-US" sz="3000" dirty="0">
                <a:latin typeface="+mn-lt"/>
              </a:rPr>
              <a:t> </a:t>
            </a:r>
            <a:r>
              <a:rPr lang="en-US" sz="3000" dirty="0" err="1">
                <a:latin typeface="+mn-lt"/>
              </a:rPr>
              <a:t>hiện</a:t>
            </a:r>
            <a:r>
              <a:rPr lang="en-US" sz="3000" dirty="0">
                <a:latin typeface="+mn-lt"/>
              </a:rPr>
              <a:t> </a:t>
            </a:r>
            <a:r>
              <a:rPr lang="en-US" sz="3000" dirty="0" err="1">
                <a:latin typeface="+mn-lt"/>
              </a:rPr>
              <a:t>các</a:t>
            </a:r>
            <a:r>
              <a:rPr lang="en-US" sz="3000" dirty="0">
                <a:latin typeface="+mn-lt"/>
              </a:rPr>
              <a:t> </a:t>
            </a:r>
            <a:r>
              <a:rPr lang="en-US" sz="3000" dirty="0" err="1">
                <a:latin typeface="+mn-lt"/>
              </a:rPr>
              <a:t>quyết</a:t>
            </a:r>
            <a:r>
              <a:rPr lang="en-US" sz="3000" dirty="0">
                <a:latin typeface="+mn-lt"/>
              </a:rPr>
              <a:t> </a:t>
            </a:r>
            <a:r>
              <a:rPr lang="en-US" sz="3000" dirty="0" err="1">
                <a:latin typeface="+mn-lt"/>
              </a:rPr>
              <a:t>định</a:t>
            </a:r>
            <a:r>
              <a:rPr lang="en-US" sz="3000" dirty="0">
                <a:latin typeface="+mn-lt"/>
              </a:rPr>
              <a:t> </a:t>
            </a:r>
            <a:r>
              <a:rPr lang="en-US" sz="3000" dirty="0" err="1">
                <a:latin typeface="+mn-lt"/>
              </a:rPr>
              <a:t>của</a:t>
            </a:r>
            <a:r>
              <a:rPr lang="en-US" sz="3000" dirty="0">
                <a:latin typeface="+mn-lt"/>
              </a:rPr>
              <a:t> </a:t>
            </a:r>
            <a:r>
              <a:rPr lang="en-US" sz="3000" dirty="0" err="1">
                <a:latin typeface="+mn-lt"/>
              </a:rPr>
              <a:t>Đảng</a:t>
            </a:r>
            <a:r>
              <a:rPr lang="en-US" sz="3000" dirty="0">
                <a:latin typeface="+mn-lt"/>
              </a:rPr>
              <a:t> </a:t>
            </a:r>
            <a:r>
              <a:rPr lang="en-US" sz="3000" dirty="0" err="1">
                <a:latin typeface="+mn-lt"/>
              </a:rPr>
              <a:t>về</a:t>
            </a:r>
            <a:r>
              <a:rPr lang="en-US" sz="3000" dirty="0">
                <a:latin typeface="+mn-lt"/>
              </a:rPr>
              <a:t> </a:t>
            </a:r>
            <a:r>
              <a:rPr lang="en-US" sz="3000" dirty="0" err="1">
                <a:latin typeface="+mn-lt"/>
              </a:rPr>
              <a:t>cán</a:t>
            </a:r>
            <a:r>
              <a:rPr lang="en-US" sz="3000" dirty="0">
                <a:latin typeface="+mn-lt"/>
              </a:rPr>
              <a:t> </a:t>
            </a:r>
            <a:r>
              <a:rPr lang="en-US" sz="3000" dirty="0" err="1">
                <a:latin typeface="+mn-lt"/>
              </a:rPr>
              <a:t>bộ</a:t>
            </a:r>
            <a:r>
              <a:rPr lang="en-US" sz="3000" dirty="0">
                <a:latin typeface="+mn-lt"/>
              </a:rPr>
              <a:t> </a:t>
            </a:r>
            <a:r>
              <a:rPr lang="en-US" sz="3000" dirty="0" err="1">
                <a:latin typeface="+mn-lt"/>
              </a:rPr>
              <a:t>và</a:t>
            </a:r>
            <a:r>
              <a:rPr lang="en-US" sz="3000" dirty="0">
                <a:latin typeface="+mn-lt"/>
              </a:rPr>
              <a:t> </a:t>
            </a:r>
            <a:r>
              <a:rPr lang="en-US" sz="3000" dirty="0" err="1">
                <a:latin typeface="+mn-lt"/>
              </a:rPr>
              <a:t>công</a:t>
            </a:r>
            <a:r>
              <a:rPr lang="en-US" sz="3000" dirty="0">
                <a:latin typeface="+mn-lt"/>
              </a:rPr>
              <a:t> </a:t>
            </a:r>
            <a:r>
              <a:rPr lang="en-US" sz="3000" dirty="0" err="1">
                <a:latin typeface="+mn-lt"/>
              </a:rPr>
              <a:t>tác</a:t>
            </a:r>
            <a:r>
              <a:rPr lang="en-US" sz="3000" dirty="0">
                <a:latin typeface="+mn-lt"/>
              </a:rPr>
              <a:t> </a:t>
            </a:r>
            <a:r>
              <a:rPr lang="en-US" sz="3000" dirty="0" err="1">
                <a:latin typeface="+mn-lt"/>
              </a:rPr>
              <a:t>cán</a:t>
            </a:r>
            <a:r>
              <a:rPr lang="en-US" sz="3000" dirty="0">
                <a:latin typeface="+mn-lt"/>
              </a:rPr>
              <a:t> </a:t>
            </a:r>
            <a:r>
              <a:rPr lang="en-US" sz="3000" dirty="0" err="1">
                <a:latin typeface="+mn-lt"/>
              </a:rPr>
              <a:t>bộ</a:t>
            </a:r>
            <a:r>
              <a:rPr lang="en-US" sz="3000" dirty="0">
                <a:latin typeface="+mn-lt"/>
              </a:rPr>
              <a:t>.</a:t>
            </a:r>
          </a:p>
          <a:p>
            <a:pPr algn="just"/>
            <a:r>
              <a:rPr lang="en-US" sz="3000" dirty="0">
                <a:latin typeface="+mn-lt"/>
              </a:rPr>
              <a:t>	+ </a:t>
            </a:r>
            <a:r>
              <a:rPr lang="en-US" sz="3000" dirty="0" err="1">
                <a:latin typeface="+mn-lt"/>
              </a:rPr>
              <a:t>Tập</a:t>
            </a:r>
            <a:r>
              <a:rPr lang="en-US" sz="3000" dirty="0">
                <a:latin typeface="+mn-lt"/>
              </a:rPr>
              <a:t> </a:t>
            </a:r>
            <a:r>
              <a:rPr lang="en-US" sz="3000" dirty="0" err="1">
                <a:latin typeface="+mn-lt"/>
              </a:rPr>
              <a:t>thể</a:t>
            </a:r>
            <a:r>
              <a:rPr lang="en-US" sz="3000" dirty="0">
                <a:latin typeface="+mn-lt"/>
              </a:rPr>
              <a:t> </a:t>
            </a:r>
            <a:r>
              <a:rPr lang="en-US" sz="3000" dirty="0" err="1">
                <a:latin typeface="+mn-lt"/>
              </a:rPr>
              <a:t>cấp</a:t>
            </a:r>
            <a:r>
              <a:rPr lang="en-US" sz="3000" dirty="0">
                <a:latin typeface="+mn-lt"/>
              </a:rPr>
              <a:t> </a:t>
            </a:r>
            <a:r>
              <a:rPr lang="en-US" sz="3000" dirty="0" err="1">
                <a:latin typeface="+mn-lt"/>
              </a:rPr>
              <a:t>ủy</a:t>
            </a:r>
            <a:r>
              <a:rPr lang="en-US" sz="3000" dirty="0">
                <a:latin typeface="+mn-lt"/>
              </a:rPr>
              <a:t>, </a:t>
            </a:r>
            <a:r>
              <a:rPr lang="en-US" sz="3000" dirty="0" err="1">
                <a:latin typeface="+mn-lt"/>
              </a:rPr>
              <a:t>tổ</a:t>
            </a:r>
            <a:r>
              <a:rPr lang="en-US" sz="3000" dirty="0">
                <a:latin typeface="+mn-lt"/>
              </a:rPr>
              <a:t> </a:t>
            </a:r>
            <a:r>
              <a:rPr lang="en-US" sz="3000" dirty="0" err="1">
                <a:latin typeface="+mn-lt"/>
              </a:rPr>
              <a:t>chức</a:t>
            </a:r>
            <a:r>
              <a:rPr lang="en-US" sz="3000" dirty="0">
                <a:latin typeface="+mn-lt"/>
              </a:rPr>
              <a:t> </a:t>
            </a:r>
            <a:r>
              <a:rPr lang="en-US" sz="3000" dirty="0" err="1">
                <a:latin typeface="+mn-lt"/>
              </a:rPr>
              <a:t>đảng</a:t>
            </a:r>
            <a:r>
              <a:rPr lang="en-US" sz="3000" dirty="0">
                <a:latin typeface="+mn-lt"/>
              </a:rPr>
              <a:t> </a:t>
            </a:r>
            <a:r>
              <a:rPr lang="en-US" sz="3000" dirty="0" err="1">
                <a:latin typeface="+mn-lt"/>
              </a:rPr>
              <a:t>có</a:t>
            </a:r>
            <a:r>
              <a:rPr lang="en-US" sz="3000" dirty="0">
                <a:latin typeface="+mn-lt"/>
              </a:rPr>
              <a:t> </a:t>
            </a:r>
            <a:r>
              <a:rPr lang="en-US" sz="3000" dirty="0" err="1">
                <a:latin typeface="+mn-lt"/>
              </a:rPr>
              <a:t>thẩm</a:t>
            </a:r>
            <a:r>
              <a:rPr lang="en-US" sz="3000" dirty="0">
                <a:latin typeface="+mn-lt"/>
              </a:rPr>
              <a:t> </a:t>
            </a:r>
            <a:r>
              <a:rPr lang="en-US" sz="3000" dirty="0" err="1">
                <a:latin typeface="+mn-lt"/>
              </a:rPr>
              <a:t>quyền</a:t>
            </a:r>
            <a:r>
              <a:rPr lang="en-US" sz="3000" dirty="0">
                <a:latin typeface="+mn-lt"/>
              </a:rPr>
              <a:t> </a:t>
            </a:r>
            <a:r>
              <a:rPr lang="en-US" sz="3000" dirty="0" err="1">
                <a:latin typeface="+mn-lt"/>
              </a:rPr>
              <a:t>thảo</a:t>
            </a:r>
            <a:r>
              <a:rPr lang="en-US" sz="3000" dirty="0">
                <a:latin typeface="+mn-lt"/>
              </a:rPr>
              <a:t> </a:t>
            </a:r>
            <a:r>
              <a:rPr lang="en-US" sz="3000" dirty="0" err="1">
                <a:latin typeface="+mn-lt"/>
              </a:rPr>
              <a:t>luận</a:t>
            </a:r>
            <a:r>
              <a:rPr lang="en-US" sz="3000" dirty="0">
                <a:latin typeface="+mn-lt"/>
              </a:rPr>
              <a:t> </a:t>
            </a:r>
            <a:r>
              <a:rPr lang="en-US" sz="3000" dirty="0" err="1">
                <a:latin typeface="+mn-lt"/>
              </a:rPr>
              <a:t>dân</a:t>
            </a:r>
            <a:r>
              <a:rPr lang="en-US" sz="3000" dirty="0">
                <a:latin typeface="+mn-lt"/>
              </a:rPr>
              <a:t> </a:t>
            </a:r>
            <a:r>
              <a:rPr lang="en-US" sz="3000" dirty="0" err="1">
                <a:latin typeface="+mn-lt"/>
              </a:rPr>
              <a:t>chủ</a:t>
            </a:r>
            <a:r>
              <a:rPr lang="en-US" sz="3000" dirty="0">
                <a:latin typeface="+mn-lt"/>
              </a:rPr>
              <a:t> </a:t>
            </a:r>
            <a:r>
              <a:rPr lang="en-US" sz="3000" dirty="0" err="1">
                <a:latin typeface="+mn-lt"/>
              </a:rPr>
              <a:t>và</a:t>
            </a:r>
            <a:r>
              <a:rPr lang="en-US" sz="3000" dirty="0">
                <a:latin typeface="+mn-lt"/>
              </a:rPr>
              <a:t> </a:t>
            </a:r>
            <a:r>
              <a:rPr lang="en-US" sz="3000" dirty="0" err="1">
                <a:latin typeface="+mn-lt"/>
              </a:rPr>
              <a:t>quyết</a:t>
            </a:r>
            <a:r>
              <a:rPr lang="en-US" sz="3000" dirty="0">
                <a:latin typeface="+mn-lt"/>
              </a:rPr>
              <a:t> </a:t>
            </a:r>
            <a:r>
              <a:rPr lang="en-US" sz="3000" dirty="0" err="1">
                <a:latin typeface="+mn-lt"/>
              </a:rPr>
              <a:t>định</a:t>
            </a:r>
            <a:r>
              <a:rPr lang="en-US" sz="3000" dirty="0">
                <a:latin typeface="+mn-lt"/>
              </a:rPr>
              <a:t> </a:t>
            </a:r>
            <a:r>
              <a:rPr lang="en-US" sz="3000" dirty="0" err="1">
                <a:latin typeface="+mn-lt"/>
              </a:rPr>
              <a:t>theo</a:t>
            </a:r>
            <a:r>
              <a:rPr lang="en-US" sz="3000" dirty="0">
                <a:latin typeface="+mn-lt"/>
              </a:rPr>
              <a:t> </a:t>
            </a:r>
            <a:r>
              <a:rPr lang="en-US" sz="3000" dirty="0" err="1">
                <a:latin typeface="+mn-lt"/>
              </a:rPr>
              <a:t>đa</a:t>
            </a:r>
            <a:r>
              <a:rPr lang="en-US" sz="3000" dirty="0">
                <a:latin typeface="+mn-lt"/>
              </a:rPr>
              <a:t> </a:t>
            </a:r>
            <a:r>
              <a:rPr lang="en-US" sz="3000" dirty="0" err="1">
                <a:latin typeface="+mn-lt"/>
              </a:rPr>
              <a:t>số</a:t>
            </a:r>
            <a:r>
              <a:rPr lang="en-US" sz="3000" dirty="0">
                <a:latin typeface="+mn-lt"/>
              </a:rPr>
              <a:t> </a:t>
            </a:r>
            <a:r>
              <a:rPr lang="en-US" sz="3000" dirty="0" err="1">
                <a:latin typeface="+mn-lt"/>
              </a:rPr>
              <a:t>những</a:t>
            </a:r>
            <a:r>
              <a:rPr lang="en-US" sz="3000" dirty="0">
                <a:latin typeface="+mn-lt"/>
              </a:rPr>
              <a:t> </a:t>
            </a:r>
            <a:r>
              <a:rPr lang="en-US" sz="3000" dirty="0" err="1">
                <a:latin typeface="+mn-lt"/>
              </a:rPr>
              <a:t>vấn</a:t>
            </a:r>
            <a:r>
              <a:rPr lang="en-US" sz="3000" dirty="0">
                <a:latin typeface="+mn-lt"/>
              </a:rPr>
              <a:t> </a:t>
            </a:r>
            <a:r>
              <a:rPr lang="en-US" sz="3000" dirty="0" err="1">
                <a:latin typeface="+mn-lt"/>
              </a:rPr>
              <a:t>đề</a:t>
            </a:r>
            <a:r>
              <a:rPr lang="en-US" sz="3000" dirty="0">
                <a:latin typeface="+mn-lt"/>
              </a:rPr>
              <a:t> </a:t>
            </a:r>
            <a:r>
              <a:rPr lang="en-US" sz="3000" dirty="0" err="1">
                <a:latin typeface="+mn-lt"/>
              </a:rPr>
              <a:t>về</a:t>
            </a:r>
            <a:r>
              <a:rPr lang="en-US" sz="3000" dirty="0">
                <a:latin typeface="+mn-lt"/>
              </a:rPr>
              <a:t> </a:t>
            </a:r>
            <a:r>
              <a:rPr lang="en-US" sz="3000" dirty="0" err="1">
                <a:latin typeface="+mn-lt"/>
              </a:rPr>
              <a:t>đường</a:t>
            </a:r>
            <a:r>
              <a:rPr lang="en-US" sz="3000" dirty="0">
                <a:latin typeface="+mn-lt"/>
              </a:rPr>
              <a:t> </a:t>
            </a:r>
            <a:r>
              <a:rPr lang="en-US" sz="3000" dirty="0" err="1">
                <a:latin typeface="+mn-lt"/>
              </a:rPr>
              <a:t>lối</a:t>
            </a:r>
            <a:r>
              <a:rPr lang="en-US" sz="3000" dirty="0">
                <a:latin typeface="+mn-lt"/>
              </a:rPr>
              <a:t>, </a:t>
            </a:r>
            <a:r>
              <a:rPr lang="en-US" sz="3000" dirty="0" err="1">
                <a:latin typeface="+mn-lt"/>
              </a:rPr>
              <a:t>chủ</a:t>
            </a:r>
            <a:r>
              <a:rPr lang="en-US" sz="3000" dirty="0">
                <a:latin typeface="+mn-lt"/>
              </a:rPr>
              <a:t> </a:t>
            </a:r>
            <a:r>
              <a:rPr lang="en-US" sz="3000" dirty="0" err="1">
                <a:latin typeface="+mn-lt"/>
              </a:rPr>
              <a:t>trương</a:t>
            </a:r>
            <a:r>
              <a:rPr lang="en-US" sz="3000" dirty="0">
                <a:latin typeface="+mn-lt"/>
              </a:rPr>
              <a:t>, </a:t>
            </a:r>
            <a:r>
              <a:rPr lang="en-US" sz="3000" dirty="0" err="1">
                <a:latin typeface="+mn-lt"/>
              </a:rPr>
              <a:t>chính</a:t>
            </a:r>
            <a:r>
              <a:rPr lang="en-US" sz="3000" dirty="0">
                <a:latin typeface="+mn-lt"/>
              </a:rPr>
              <a:t> </a:t>
            </a:r>
            <a:r>
              <a:rPr lang="en-US" sz="3000" dirty="0" err="1">
                <a:latin typeface="+mn-lt"/>
              </a:rPr>
              <a:t>sách</a:t>
            </a:r>
            <a:r>
              <a:rPr lang="en-US" sz="3000" dirty="0">
                <a:latin typeface="+mn-lt"/>
              </a:rPr>
              <a:t>, </a:t>
            </a:r>
            <a:r>
              <a:rPr lang="en-US" sz="3000" dirty="0" err="1">
                <a:latin typeface="+mn-lt"/>
              </a:rPr>
              <a:t>đánh</a:t>
            </a:r>
            <a:r>
              <a:rPr lang="en-US" sz="3000" dirty="0">
                <a:latin typeface="+mn-lt"/>
              </a:rPr>
              <a:t> </a:t>
            </a:r>
            <a:r>
              <a:rPr lang="en-US" sz="3000" dirty="0" err="1">
                <a:latin typeface="+mn-lt"/>
              </a:rPr>
              <a:t>giá</a:t>
            </a:r>
            <a:r>
              <a:rPr lang="en-US" sz="3000" dirty="0">
                <a:latin typeface="+mn-lt"/>
              </a:rPr>
              <a:t>, </a:t>
            </a:r>
            <a:r>
              <a:rPr lang="en-US" sz="3000" dirty="0" err="1">
                <a:latin typeface="+mn-lt"/>
              </a:rPr>
              <a:t>bố</a:t>
            </a:r>
            <a:r>
              <a:rPr lang="en-US" sz="3000" dirty="0">
                <a:latin typeface="+mn-lt"/>
              </a:rPr>
              <a:t> </a:t>
            </a:r>
            <a:r>
              <a:rPr lang="en-US" sz="3000" dirty="0" err="1">
                <a:latin typeface="+mn-lt"/>
              </a:rPr>
              <a:t>trí</a:t>
            </a:r>
            <a:r>
              <a:rPr lang="en-US" sz="3000" dirty="0">
                <a:latin typeface="+mn-lt"/>
              </a:rPr>
              <a:t>, </a:t>
            </a:r>
            <a:r>
              <a:rPr lang="en-US" sz="3000" dirty="0" err="1">
                <a:latin typeface="+mn-lt"/>
              </a:rPr>
              <a:t>sử</a:t>
            </a:r>
            <a:r>
              <a:rPr lang="en-US" sz="3000" dirty="0">
                <a:latin typeface="+mn-lt"/>
              </a:rPr>
              <a:t> </a:t>
            </a:r>
            <a:r>
              <a:rPr lang="en-US" sz="3000" dirty="0" err="1">
                <a:latin typeface="+mn-lt"/>
              </a:rPr>
              <a:t>dụng</a:t>
            </a:r>
            <a:r>
              <a:rPr lang="en-US" sz="3000" dirty="0">
                <a:latin typeface="+mn-lt"/>
              </a:rPr>
              <a:t>, </a:t>
            </a:r>
            <a:r>
              <a:rPr lang="en-US" sz="3000" dirty="0" err="1">
                <a:latin typeface="+mn-lt"/>
              </a:rPr>
              <a:t>bổ</a:t>
            </a:r>
            <a:r>
              <a:rPr lang="en-US" sz="3000" dirty="0">
                <a:latin typeface="+mn-lt"/>
              </a:rPr>
              <a:t> </a:t>
            </a:r>
            <a:r>
              <a:rPr lang="en-US" sz="3000" dirty="0" err="1">
                <a:latin typeface="+mn-lt"/>
              </a:rPr>
              <a:t>nhiệm</a:t>
            </a:r>
            <a:r>
              <a:rPr lang="en-US" sz="3000" dirty="0">
                <a:latin typeface="+mn-lt"/>
              </a:rPr>
              <a:t>, </a:t>
            </a:r>
            <a:r>
              <a:rPr lang="en-US" sz="3000" dirty="0" err="1">
                <a:latin typeface="+mn-lt"/>
              </a:rPr>
              <a:t>bổ</a:t>
            </a:r>
            <a:r>
              <a:rPr lang="en-US" sz="3000" dirty="0">
                <a:latin typeface="+mn-lt"/>
              </a:rPr>
              <a:t> </a:t>
            </a:r>
            <a:r>
              <a:rPr lang="en-US" sz="3000" dirty="0" err="1">
                <a:latin typeface="+mn-lt"/>
              </a:rPr>
              <a:t>nhiệm</a:t>
            </a:r>
            <a:r>
              <a:rPr lang="en-US" sz="3000" dirty="0">
                <a:latin typeface="+mn-lt"/>
              </a:rPr>
              <a:t> </a:t>
            </a:r>
            <a:r>
              <a:rPr lang="en-US" sz="3000" dirty="0" err="1">
                <a:latin typeface="+mn-lt"/>
              </a:rPr>
              <a:t>lại</a:t>
            </a:r>
            <a:r>
              <a:rPr lang="en-US" sz="3000" dirty="0">
                <a:latin typeface="+mn-lt"/>
              </a:rPr>
              <a:t>, </a:t>
            </a:r>
            <a:r>
              <a:rPr lang="en-US" sz="3000" dirty="0" err="1">
                <a:latin typeface="+mn-lt"/>
              </a:rPr>
              <a:t>luân</a:t>
            </a:r>
            <a:r>
              <a:rPr lang="en-US" sz="3000" dirty="0">
                <a:latin typeface="+mn-lt"/>
              </a:rPr>
              <a:t> </a:t>
            </a:r>
            <a:r>
              <a:rPr lang="en-US" sz="3000" dirty="0" err="1">
                <a:latin typeface="+mn-lt"/>
              </a:rPr>
              <a:t>chuyển</a:t>
            </a:r>
            <a:r>
              <a:rPr lang="en-US" sz="3000" dirty="0">
                <a:latin typeface="+mn-lt"/>
              </a:rPr>
              <a:t>, </a:t>
            </a:r>
            <a:r>
              <a:rPr lang="en-US" sz="3000" dirty="0" err="1">
                <a:latin typeface="+mn-lt"/>
              </a:rPr>
              <a:t>khen</a:t>
            </a:r>
            <a:r>
              <a:rPr lang="en-US" sz="3000" dirty="0">
                <a:latin typeface="+mn-lt"/>
              </a:rPr>
              <a:t> </a:t>
            </a:r>
            <a:r>
              <a:rPr lang="en-US" sz="3000" dirty="0" err="1">
                <a:latin typeface="+mn-lt"/>
              </a:rPr>
              <a:t>thưởng</a:t>
            </a:r>
            <a:r>
              <a:rPr lang="en-US" sz="3000" dirty="0">
                <a:latin typeface="+mn-lt"/>
              </a:rPr>
              <a:t>, </a:t>
            </a:r>
            <a:r>
              <a:rPr lang="en-US" sz="3000" dirty="0" err="1">
                <a:latin typeface="+mn-lt"/>
              </a:rPr>
              <a:t>kỷ</a:t>
            </a:r>
            <a:r>
              <a:rPr lang="en-US" sz="3000" dirty="0">
                <a:latin typeface="+mn-lt"/>
              </a:rPr>
              <a:t> </a:t>
            </a:r>
            <a:r>
              <a:rPr lang="en-US" sz="3000" dirty="0" err="1">
                <a:latin typeface="+mn-lt"/>
              </a:rPr>
              <a:t>luật</a:t>
            </a:r>
            <a:r>
              <a:rPr lang="en-US" sz="3000" dirty="0">
                <a:latin typeface="+mn-lt"/>
              </a:rPr>
              <a:t> </a:t>
            </a:r>
            <a:r>
              <a:rPr lang="en-US" sz="3000" dirty="0" err="1">
                <a:latin typeface="+mn-lt"/>
              </a:rPr>
              <a:t>cán</a:t>
            </a:r>
            <a:r>
              <a:rPr lang="en-US" sz="3000" dirty="0">
                <a:latin typeface="+mn-lt"/>
              </a:rPr>
              <a:t> </a:t>
            </a:r>
            <a:r>
              <a:rPr lang="en-US" sz="3000" dirty="0" err="1">
                <a:latin typeface="+mn-lt"/>
              </a:rPr>
              <a:t>bộ</a:t>
            </a:r>
            <a:r>
              <a:rPr lang="en-US" sz="3000" dirty="0">
                <a:latin typeface="+mn-lt"/>
              </a:rPr>
              <a:t>. </a:t>
            </a:r>
            <a:r>
              <a:rPr lang="en-US" sz="3000" dirty="0" err="1">
                <a:latin typeface="+mn-lt"/>
              </a:rPr>
              <a:t>Khi</a:t>
            </a:r>
            <a:r>
              <a:rPr lang="en-US" sz="3000" dirty="0">
                <a:latin typeface="+mn-lt"/>
              </a:rPr>
              <a:t> ý </a:t>
            </a:r>
            <a:r>
              <a:rPr lang="en-US" sz="3000" dirty="0" err="1">
                <a:latin typeface="+mn-lt"/>
              </a:rPr>
              <a:t>kiến</a:t>
            </a:r>
            <a:r>
              <a:rPr lang="en-US" sz="3000" dirty="0">
                <a:latin typeface="+mn-lt"/>
              </a:rPr>
              <a:t> </a:t>
            </a:r>
            <a:r>
              <a:rPr lang="en-US" sz="3000" dirty="0" err="1">
                <a:latin typeface="+mn-lt"/>
              </a:rPr>
              <a:t>người</a:t>
            </a:r>
            <a:r>
              <a:rPr lang="en-US" sz="3000" dirty="0">
                <a:latin typeface="+mn-lt"/>
              </a:rPr>
              <a:t> </a:t>
            </a:r>
            <a:r>
              <a:rPr lang="en-US" sz="3000" dirty="0" err="1">
                <a:latin typeface="+mn-lt"/>
              </a:rPr>
              <a:t>đứng</a:t>
            </a:r>
            <a:r>
              <a:rPr lang="en-US" sz="3000" dirty="0">
                <a:latin typeface="+mn-lt"/>
              </a:rPr>
              <a:t> </a:t>
            </a:r>
            <a:r>
              <a:rPr lang="en-US" sz="3000" dirty="0" err="1">
                <a:latin typeface="+mn-lt"/>
              </a:rPr>
              <a:t>đầu</a:t>
            </a:r>
            <a:r>
              <a:rPr lang="en-US" sz="3000" dirty="0">
                <a:latin typeface="+mn-lt"/>
              </a:rPr>
              <a:t> </a:t>
            </a:r>
            <a:r>
              <a:rPr lang="en-US" sz="3000" dirty="0" err="1">
                <a:latin typeface="+mn-lt"/>
              </a:rPr>
              <a:t>khác</a:t>
            </a:r>
            <a:r>
              <a:rPr lang="en-US" sz="3000" dirty="0">
                <a:latin typeface="+mn-lt"/>
              </a:rPr>
              <a:t> </a:t>
            </a:r>
            <a:r>
              <a:rPr lang="en-US" sz="3000" dirty="0" err="1">
                <a:latin typeface="+mn-lt"/>
              </a:rPr>
              <a:t>với</a:t>
            </a:r>
            <a:r>
              <a:rPr lang="en-US" sz="3000" dirty="0">
                <a:latin typeface="+mn-lt"/>
              </a:rPr>
              <a:t> ý </a:t>
            </a:r>
            <a:r>
              <a:rPr lang="en-US" sz="3000" dirty="0" err="1">
                <a:latin typeface="+mn-lt"/>
              </a:rPr>
              <a:t>kiến</a:t>
            </a:r>
            <a:r>
              <a:rPr lang="en-US" sz="3000" dirty="0">
                <a:latin typeface="+mn-lt"/>
              </a:rPr>
              <a:t> </a:t>
            </a:r>
            <a:r>
              <a:rPr lang="en-US" sz="3000" dirty="0" err="1">
                <a:latin typeface="+mn-lt"/>
              </a:rPr>
              <a:t>của</a:t>
            </a:r>
            <a:r>
              <a:rPr lang="en-US" sz="3000" dirty="0">
                <a:latin typeface="+mn-lt"/>
              </a:rPr>
              <a:t> </a:t>
            </a:r>
            <a:r>
              <a:rPr lang="en-US" sz="3000" dirty="0" err="1">
                <a:latin typeface="+mn-lt"/>
              </a:rPr>
              <a:t>tập</a:t>
            </a:r>
            <a:r>
              <a:rPr lang="en-US" sz="3000" dirty="0">
                <a:latin typeface="+mn-lt"/>
              </a:rPr>
              <a:t> </a:t>
            </a:r>
            <a:r>
              <a:rPr lang="en-US" sz="3000" dirty="0" err="1">
                <a:latin typeface="+mn-lt"/>
              </a:rPr>
              <a:t>thể</a:t>
            </a:r>
            <a:r>
              <a:rPr lang="en-US" sz="3000" dirty="0">
                <a:latin typeface="+mn-lt"/>
              </a:rPr>
              <a:t> </a:t>
            </a:r>
            <a:r>
              <a:rPr lang="en-US" sz="3000" dirty="0" err="1">
                <a:latin typeface="+mn-lt"/>
              </a:rPr>
              <a:t>cấp</a:t>
            </a:r>
            <a:r>
              <a:rPr lang="en-US" sz="3000" dirty="0">
                <a:latin typeface="+mn-lt"/>
              </a:rPr>
              <a:t> </a:t>
            </a:r>
            <a:r>
              <a:rPr lang="en-US" sz="3000" dirty="0" err="1">
                <a:latin typeface="+mn-lt"/>
              </a:rPr>
              <a:t>ủy</a:t>
            </a:r>
            <a:r>
              <a:rPr lang="en-US" sz="3000" dirty="0">
                <a:latin typeface="+mn-lt"/>
              </a:rPr>
              <a:t>, </a:t>
            </a:r>
            <a:r>
              <a:rPr lang="en-US" sz="3000" dirty="0" err="1">
                <a:latin typeface="+mn-lt"/>
              </a:rPr>
              <a:t>tổ</a:t>
            </a:r>
            <a:r>
              <a:rPr lang="en-US" sz="3000" dirty="0">
                <a:latin typeface="+mn-lt"/>
              </a:rPr>
              <a:t> </a:t>
            </a:r>
            <a:r>
              <a:rPr lang="en-US" sz="3000" dirty="0" err="1">
                <a:latin typeface="+mn-lt"/>
              </a:rPr>
              <a:t>chức</a:t>
            </a:r>
            <a:r>
              <a:rPr lang="en-US" sz="3000" dirty="0">
                <a:latin typeface="+mn-lt"/>
              </a:rPr>
              <a:t> </a:t>
            </a:r>
            <a:r>
              <a:rPr lang="en-US" sz="3000" dirty="0" err="1">
                <a:latin typeface="+mn-lt"/>
              </a:rPr>
              <a:t>đảng</a:t>
            </a:r>
            <a:r>
              <a:rPr lang="en-US" sz="3000" dirty="0">
                <a:latin typeface="+mn-lt"/>
              </a:rPr>
              <a:t>, </a:t>
            </a:r>
            <a:r>
              <a:rPr lang="en-US" sz="3000" dirty="0" err="1">
                <a:latin typeface="+mn-lt"/>
              </a:rPr>
              <a:t>lãnh</a:t>
            </a:r>
            <a:r>
              <a:rPr lang="en-US" sz="3000" dirty="0">
                <a:latin typeface="+mn-lt"/>
              </a:rPr>
              <a:t> </a:t>
            </a:r>
            <a:r>
              <a:rPr lang="en-US" sz="3000" dirty="0" err="1">
                <a:latin typeface="+mn-lt"/>
              </a:rPr>
              <a:t>đạo</a:t>
            </a:r>
            <a:r>
              <a:rPr lang="en-US" sz="3000" dirty="0">
                <a:latin typeface="+mn-lt"/>
              </a:rPr>
              <a:t> </a:t>
            </a:r>
            <a:r>
              <a:rPr lang="en-US" sz="3000" dirty="0" err="1">
                <a:latin typeface="+mn-lt"/>
              </a:rPr>
              <a:t>cơ</a:t>
            </a:r>
            <a:r>
              <a:rPr lang="en-US" sz="3000" dirty="0">
                <a:latin typeface="+mn-lt"/>
              </a:rPr>
              <a:t> </a:t>
            </a:r>
            <a:r>
              <a:rPr lang="en-US" sz="3000" dirty="0" err="1">
                <a:latin typeface="+mn-lt"/>
              </a:rPr>
              <a:t>quan</a:t>
            </a:r>
            <a:r>
              <a:rPr lang="en-US" sz="3000" dirty="0">
                <a:latin typeface="+mn-lt"/>
              </a:rPr>
              <a:t>, </a:t>
            </a:r>
            <a:r>
              <a:rPr lang="en-US" sz="3000" dirty="0" err="1">
                <a:latin typeface="+mn-lt"/>
              </a:rPr>
              <a:t>đơn</a:t>
            </a:r>
            <a:r>
              <a:rPr lang="en-US" sz="3000" dirty="0">
                <a:latin typeface="+mn-lt"/>
              </a:rPr>
              <a:t> </a:t>
            </a:r>
            <a:r>
              <a:rPr lang="en-US" sz="3000" dirty="0" err="1">
                <a:latin typeface="+mn-lt"/>
              </a:rPr>
              <a:t>vị</a:t>
            </a:r>
            <a:r>
              <a:rPr lang="en-US" sz="3000" dirty="0">
                <a:latin typeface="+mn-lt"/>
              </a:rPr>
              <a:t> </a:t>
            </a:r>
            <a:r>
              <a:rPr lang="en-US" sz="3000" dirty="0" err="1">
                <a:latin typeface="+mn-lt"/>
              </a:rPr>
              <a:t>thì</a:t>
            </a:r>
            <a:r>
              <a:rPr lang="en-US" sz="3000" dirty="0">
                <a:latin typeface="+mn-lt"/>
              </a:rPr>
              <a:t> </a:t>
            </a:r>
            <a:r>
              <a:rPr lang="en-US" sz="3000" dirty="0" err="1">
                <a:latin typeface="+mn-lt"/>
              </a:rPr>
              <a:t>phải</a:t>
            </a:r>
            <a:r>
              <a:rPr lang="en-US" sz="3000" dirty="0">
                <a:latin typeface="+mn-lt"/>
              </a:rPr>
              <a:t> </a:t>
            </a:r>
            <a:r>
              <a:rPr lang="en-US" sz="3000" dirty="0" err="1">
                <a:latin typeface="+mn-lt"/>
              </a:rPr>
              <a:t>báo</a:t>
            </a:r>
            <a:r>
              <a:rPr lang="en-US" sz="3000" dirty="0">
                <a:latin typeface="+mn-lt"/>
              </a:rPr>
              <a:t> </a:t>
            </a:r>
            <a:r>
              <a:rPr lang="en-US" sz="3000" dirty="0" err="1">
                <a:latin typeface="+mn-lt"/>
              </a:rPr>
              <a:t>cáo</a:t>
            </a:r>
            <a:r>
              <a:rPr lang="en-US" sz="3000" dirty="0">
                <a:latin typeface="+mn-lt"/>
              </a:rPr>
              <a:t> </a:t>
            </a:r>
            <a:r>
              <a:rPr lang="en-US" sz="3000" dirty="0" err="1">
                <a:latin typeface="+mn-lt"/>
              </a:rPr>
              <a:t>lên</a:t>
            </a:r>
            <a:r>
              <a:rPr lang="en-US" sz="3000" dirty="0">
                <a:latin typeface="+mn-lt"/>
              </a:rPr>
              <a:t> </a:t>
            </a:r>
            <a:r>
              <a:rPr lang="en-US" sz="3000" dirty="0" err="1">
                <a:latin typeface="+mn-lt"/>
              </a:rPr>
              <a:t>cấp</a:t>
            </a:r>
            <a:r>
              <a:rPr lang="en-US" sz="3000" dirty="0">
                <a:latin typeface="+mn-lt"/>
              </a:rPr>
              <a:t> </a:t>
            </a:r>
            <a:r>
              <a:rPr lang="en-US" sz="3000" dirty="0" err="1">
                <a:latin typeface="+mn-lt"/>
              </a:rPr>
              <a:t>có</a:t>
            </a:r>
            <a:r>
              <a:rPr lang="en-US" sz="3000" dirty="0">
                <a:latin typeface="+mn-lt"/>
              </a:rPr>
              <a:t> </a:t>
            </a:r>
            <a:r>
              <a:rPr lang="en-US" sz="3000" dirty="0" err="1">
                <a:latin typeface="+mn-lt"/>
              </a:rPr>
              <a:t>thẩm</a:t>
            </a:r>
            <a:r>
              <a:rPr lang="en-US" sz="3000" dirty="0">
                <a:latin typeface="+mn-lt"/>
              </a:rPr>
              <a:t> </a:t>
            </a:r>
            <a:r>
              <a:rPr lang="en-US" sz="3000" dirty="0" err="1">
                <a:latin typeface="+mn-lt"/>
              </a:rPr>
              <a:t>quyền</a:t>
            </a:r>
            <a:r>
              <a:rPr lang="en-US" sz="3000" dirty="0">
                <a:latin typeface="+mn-lt"/>
              </a:rPr>
              <a:t> </a:t>
            </a:r>
            <a:r>
              <a:rPr lang="en-US" sz="3000" dirty="0" err="1">
                <a:latin typeface="+mn-lt"/>
              </a:rPr>
              <a:t>xem</a:t>
            </a:r>
            <a:r>
              <a:rPr lang="en-US" sz="3000" dirty="0">
                <a:latin typeface="+mn-lt"/>
              </a:rPr>
              <a:t> </a:t>
            </a:r>
            <a:r>
              <a:rPr lang="en-US" sz="3000" dirty="0" err="1">
                <a:latin typeface="+mn-lt"/>
              </a:rPr>
              <a:t>xét</a:t>
            </a:r>
            <a:r>
              <a:rPr lang="en-US" sz="3000" dirty="0">
                <a:latin typeface="+mn-lt"/>
              </a:rPr>
              <a:t>, </a:t>
            </a:r>
            <a:r>
              <a:rPr lang="en-US" sz="3000" dirty="0" err="1">
                <a:latin typeface="+mn-lt"/>
              </a:rPr>
              <a:t>quyết</a:t>
            </a:r>
            <a:r>
              <a:rPr lang="en-US" sz="3000" dirty="0">
                <a:latin typeface="+mn-lt"/>
              </a:rPr>
              <a:t> </a:t>
            </a:r>
            <a:r>
              <a:rPr lang="en-US" sz="3000" dirty="0" err="1">
                <a:latin typeface="+mn-lt"/>
              </a:rPr>
              <a:t>định</a:t>
            </a:r>
            <a:r>
              <a:rPr lang="en-US" sz="3000" dirty="0">
                <a:latin typeface="+mn-lt"/>
              </a:rPr>
              <a:t>.</a:t>
            </a:r>
          </a:p>
        </p:txBody>
      </p:sp>
    </p:spTree>
    <p:extLst>
      <p:ext uri="{BB962C8B-B14F-4D97-AF65-F5344CB8AC3E}">
        <p14:creationId xmlns:p14="http://schemas.microsoft.com/office/powerpoint/2010/main" val="62831537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006" y="457200"/>
            <a:ext cx="11582400" cy="6555641"/>
          </a:xfrm>
          <a:prstGeom prst="rect">
            <a:avLst/>
          </a:prstGeom>
        </p:spPr>
        <p:txBody>
          <a:bodyPr wrap="square">
            <a:spAutoFit/>
          </a:bodyPr>
          <a:lstStyle/>
          <a:p>
            <a:pPr algn="just"/>
            <a:r>
              <a:rPr lang="en-US" sz="3000" dirty="0">
                <a:latin typeface="+mn-lt"/>
              </a:rPr>
              <a:t>	+ </a:t>
            </a:r>
            <a:r>
              <a:rPr lang="en-US" sz="3000" dirty="0" err="1">
                <a:latin typeface="+mn-lt"/>
              </a:rPr>
              <a:t>Người</a:t>
            </a:r>
            <a:r>
              <a:rPr lang="en-US" sz="3000" dirty="0">
                <a:latin typeface="+mn-lt"/>
              </a:rPr>
              <a:t> </a:t>
            </a:r>
            <a:r>
              <a:rPr lang="en-US" sz="3000" dirty="0" err="1">
                <a:latin typeface="+mn-lt"/>
              </a:rPr>
              <a:t>đứng</a:t>
            </a:r>
            <a:r>
              <a:rPr lang="en-US" sz="3000" dirty="0">
                <a:latin typeface="+mn-lt"/>
              </a:rPr>
              <a:t> </a:t>
            </a:r>
            <a:r>
              <a:rPr lang="en-US" sz="3000" dirty="0" err="1">
                <a:latin typeface="+mn-lt"/>
              </a:rPr>
              <a:t>đầu</a:t>
            </a:r>
            <a:r>
              <a:rPr lang="en-US" sz="3000" dirty="0">
                <a:latin typeface="+mn-lt"/>
              </a:rPr>
              <a:t> </a:t>
            </a:r>
            <a:r>
              <a:rPr lang="en-US" sz="3000" dirty="0" err="1">
                <a:latin typeface="+mn-lt"/>
              </a:rPr>
              <a:t>cấp</a:t>
            </a:r>
            <a:r>
              <a:rPr lang="en-US" sz="3000" dirty="0">
                <a:latin typeface="+mn-lt"/>
              </a:rPr>
              <a:t> </a:t>
            </a:r>
            <a:r>
              <a:rPr lang="en-US" sz="3000" dirty="0" err="1">
                <a:latin typeface="+mn-lt"/>
              </a:rPr>
              <a:t>ủy</a:t>
            </a:r>
            <a:r>
              <a:rPr lang="en-US" sz="3000" dirty="0">
                <a:latin typeface="+mn-lt"/>
              </a:rPr>
              <a:t>, </a:t>
            </a:r>
            <a:r>
              <a:rPr lang="en-US" sz="3000" dirty="0" err="1">
                <a:latin typeface="+mn-lt"/>
              </a:rPr>
              <a:t>tổ</a:t>
            </a:r>
            <a:r>
              <a:rPr lang="en-US" sz="3000" dirty="0">
                <a:latin typeface="+mn-lt"/>
              </a:rPr>
              <a:t> </a:t>
            </a:r>
            <a:r>
              <a:rPr lang="en-US" sz="3000" dirty="0" err="1">
                <a:latin typeface="+mn-lt"/>
              </a:rPr>
              <a:t>chức</a:t>
            </a:r>
            <a:r>
              <a:rPr lang="en-US" sz="3000" dirty="0">
                <a:latin typeface="+mn-lt"/>
              </a:rPr>
              <a:t> </a:t>
            </a:r>
            <a:r>
              <a:rPr lang="en-US" sz="3000" dirty="0" err="1">
                <a:latin typeface="+mn-lt"/>
              </a:rPr>
              <a:t>đảng</a:t>
            </a:r>
            <a:r>
              <a:rPr lang="en-US" sz="3000" dirty="0">
                <a:latin typeface="+mn-lt"/>
              </a:rPr>
              <a:t>, </a:t>
            </a:r>
            <a:r>
              <a:rPr lang="en-US" sz="3000" dirty="0" err="1">
                <a:latin typeface="+mn-lt"/>
              </a:rPr>
              <a:t>cơ</a:t>
            </a:r>
            <a:r>
              <a:rPr lang="en-US" sz="3000" dirty="0">
                <a:latin typeface="+mn-lt"/>
              </a:rPr>
              <a:t> </a:t>
            </a:r>
            <a:r>
              <a:rPr lang="en-US" sz="3000" dirty="0" err="1">
                <a:latin typeface="+mn-lt"/>
              </a:rPr>
              <a:t>quan</a:t>
            </a:r>
            <a:r>
              <a:rPr lang="en-US" sz="3000" dirty="0">
                <a:latin typeface="+mn-lt"/>
              </a:rPr>
              <a:t>, </a:t>
            </a:r>
            <a:r>
              <a:rPr lang="en-US" sz="3000" dirty="0" err="1">
                <a:latin typeface="+mn-lt"/>
              </a:rPr>
              <a:t>đơn</a:t>
            </a:r>
            <a:r>
              <a:rPr lang="en-US" sz="3000" dirty="0">
                <a:latin typeface="+mn-lt"/>
              </a:rPr>
              <a:t> </a:t>
            </a:r>
            <a:r>
              <a:rPr lang="en-US" sz="3000" dirty="0" err="1">
                <a:latin typeface="+mn-lt"/>
              </a:rPr>
              <a:t>vị</a:t>
            </a:r>
            <a:r>
              <a:rPr lang="en-US" sz="3000" dirty="0">
                <a:latin typeface="+mn-lt"/>
              </a:rPr>
              <a:t> </a:t>
            </a:r>
            <a:r>
              <a:rPr lang="en-US" sz="3000" dirty="0" err="1">
                <a:latin typeface="+mn-lt"/>
              </a:rPr>
              <a:t>có</a:t>
            </a:r>
            <a:r>
              <a:rPr lang="en-US" sz="3000" dirty="0">
                <a:latin typeface="+mn-lt"/>
              </a:rPr>
              <a:t> </a:t>
            </a:r>
            <a:r>
              <a:rPr lang="en-US" sz="3000" dirty="0" err="1">
                <a:latin typeface="+mn-lt"/>
              </a:rPr>
              <a:t>trách</a:t>
            </a:r>
            <a:r>
              <a:rPr lang="en-US" sz="3000" dirty="0">
                <a:latin typeface="+mn-lt"/>
              </a:rPr>
              <a:t> </a:t>
            </a:r>
            <a:r>
              <a:rPr lang="en-US" sz="3000" dirty="0" err="1">
                <a:latin typeface="+mn-lt"/>
              </a:rPr>
              <a:t>nhiệm</a:t>
            </a:r>
            <a:r>
              <a:rPr lang="en-US" sz="3000" dirty="0">
                <a:latin typeface="+mn-lt"/>
              </a:rPr>
              <a:t> </a:t>
            </a:r>
            <a:r>
              <a:rPr lang="en-US" sz="3000" dirty="0" err="1">
                <a:latin typeface="+mn-lt"/>
              </a:rPr>
              <a:t>đề</a:t>
            </a:r>
            <a:r>
              <a:rPr lang="en-US" sz="3000" dirty="0">
                <a:latin typeface="+mn-lt"/>
              </a:rPr>
              <a:t> </a:t>
            </a:r>
            <a:r>
              <a:rPr lang="en-US" sz="3000" dirty="0" err="1">
                <a:latin typeface="+mn-lt"/>
              </a:rPr>
              <a:t>xuất</a:t>
            </a:r>
            <a:r>
              <a:rPr lang="en-US" sz="3000" dirty="0">
                <a:latin typeface="+mn-lt"/>
              </a:rPr>
              <a:t> </a:t>
            </a:r>
            <a:r>
              <a:rPr lang="en-US" sz="3000" dirty="0" err="1">
                <a:latin typeface="+mn-lt"/>
              </a:rPr>
              <a:t>và</a:t>
            </a:r>
            <a:r>
              <a:rPr lang="en-US" sz="3000" dirty="0">
                <a:latin typeface="+mn-lt"/>
              </a:rPr>
              <a:t> </a:t>
            </a:r>
            <a:r>
              <a:rPr lang="en-US" sz="3000" dirty="0" err="1">
                <a:latin typeface="+mn-lt"/>
              </a:rPr>
              <a:t>tổ</a:t>
            </a:r>
            <a:r>
              <a:rPr lang="en-US" sz="3000" dirty="0">
                <a:latin typeface="+mn-lt"/>
              </a:rPr>
              <a:t> </a:t>
            </a:r>
            <a:r>
              <a:rPr lang="en-US" sz="3000" dirty="0" err="1">
                <a:latin typeface="+mn-lt"/>
              </a:rPr>
              <a:t>chức</a:t>
            </a:r>
            <a:r>
              <a:rPr lang="en-US" sz="3000" dirty="0">
                <a:latin typeface="+mn-lt"/>
              </a:rPr>
              <a:t> </a:t>
            </a:r>
            <a:r>
              <a:rPr lang="en-US" sz="3000" dirty="0" err="1">
                <a:latin typeface="+mn-lt"/>
              </a:rPr>
              <a:t>thực</a:t>
            </a:r>
            <a:r>
              <a:rPr lang="en-US" sz="3000" dirty="0">
                <a:latin typeface="+mn-lt"/>
              </a:rPr>
              <a:t> </a:t>
            </a:r>
            <a:r>
              <a:rPr lang="en-US" sz="3000" dirty="0" err="1">
                <a:latin typeface="+mn-lt"/>
              </a:rPr>
              <a:t>hiện</a:t>
            </a:r>
            <a:r>
              <a:rPr lang="en-US" sz="3000" dirty="0">
                <a:latin typeface="+mn-lt"/>
              </a:rPr>
              <a:t> </a:t>
            </a:r>
            <a:r>
              <a:rPr lang="en-US" sz="3000" dirty="0" err="1">
                <a:latin typeface="+mn-lt"/>
              </a:rPr>
              <a:t>các</a:t>
            </a:r>
            <a:r>
              <a:rPr lang="en-US" sz="3000" dirty="0">
                <a:latin typeface="+mn-lt"/>
              </a:rPr>
              <a:t> </a:t>
            </a:r>
            <a:r>
              <a:rPr lang="en-US" sz="3000" dirty="0" err="1">
                <a:latin typeface="+mn-lt"/>
              </a:rPr>
              <a:t>quyết</a:t>
            </a:r>
            <a:r>
              <a:rPr lang="en-US" sz="3000" dirty="0">
                <a:latin typeface="+mn-lt"/>
              </a:rPr>
              <a:t> </a:t>
            </a:r>
            <a:r>
              <a:rPr lang="en-US" sz="3000" dirty="0" err="1">
                <a:latin typeface="+mn-lt"/>
              </a:rPr>
              <a:t>định</a:t>
            </a:r>
            <a:r>
              <a:rPr lang="en-US" sz="3000" dirty="0">
                <a:latin typeface="+mn-lt"/>
              </a:rPr>
              <a:t> </a:t>
            </a:r>
            <a:r>
              <a:rPr lang="en-US" sz="3000" dirty="0" err="1">
                <a:latin typeface="+mn-lt"/>
              </a:rPr>
              <a:t>của</a:t>
            </a:r>
            <a:r>
              <a:rPr lang="en-US" sz="3000" dirty="0">
                <a:latin typeface="+mn-lt"/>
              </a:rPr>
              <a:t> </a:t>
            </a:r>
            <a:r>
              <a:rPr lang="en-US" sz="3000" dirty="0" err="1">
                <a:latin typeface="+mn-lt"/>
              </a:rPr>
              <a:t>tập</a:t>
            </a:r>
            <a:r>
              <a:rPr lang="en-US" sz="3000" dirty="0">
                <a:latin typeface="+mn-lt"/>
              </a:rPr>
              <a:t> </a:t>
            </a:r>
            <a:r>
              <a:rPr lang="en-US" sz="3000" dirty="0" err="1">
                <a:latin typeface="+mn-lt"/>
              </a:rPr>
              <a:t>thể</a:t>
            </a:r>
            <a:r>
              <a:rPr lang="en-US" sz="3000" dirty="0">
                <a:latin typeface="+mn-lt"/>
              </a:rPr>
              <a:t> </a:t>
            </a:r>
            <a:r>
              <a:rPr lang="en-US" sz="3000" dirty="0" err="1">
                <a:latin typeface="+mn-lt"/>
              </a:rPr>
              <a:t>về</a:t>
            </a:r>
            <a:r>
              <a:rPr lang="en-US" sz="3000" dirty="0">
                <a:latin typeface="+mn-lt"/>
              </a:rPr>
              <a:t> </a:t>
            </a:r>
            <a:r>
              <a:rPr lang="en-US" sz="3000" dirty="0" err="1">
                <a:latin typeface="+mn-lt"/>
              </a:rPr>
              <a:t>cán</a:t>
            </a:r>
            <a:r>
              <a:rPr lang="en-US" sz="3000" dirty="0">
                <a:latin typeface="+mn-lt"/>
              </a:rPr>
              <a:t> </a:t>
            </a:r>
            <a:r>
              <a:rPr lang="en-US" sz="3000" dirty="0" err="1">
                <a:latin typeface="+mn-lt"/>
              </a:rPr>
              <a:t>bộ</a:t>
            </a:r>
            <a:r>
              <a:rPr lang="en-US" sz="3000" dirty="0">
                <a:latin typeface="+mn-lt"/>
              </a:rPr>
              <a:t> </a:t>
            </a:r>
            <a:r>
              <a:rPr lang="en-US" sz="3000" dirty="0" err="1">
                <a:latin typeface="+mn-lt"/>
              </a:rPr>
              <a:t>và</a:t>
            </a:r>
            <a:r>
              <a:rPr lang="en-US" sz="3000" dirty="0">
                <a:latin typeface="+mn-lt"/>
              </a:rPr>
              <a:t> </a:t>
            </a:r>
            <a:r>
              <a:rPr lang="en-US" sz="3000" dirty="0" err="1">
                <a:latin typeface="+mn-lt"/>
              </a:rPr>
              <a:t>công</a:t>
            </a:r>
            <a:r>
              <a:rPr lang="en-US" sz="3000" dirty="0">
                <a:latin typeface="+mn-lt"/>
              </a:rPr>
              <a:t> </a:t>
            </a:r>
            <a:r>
              <a:rPr lang="en-US" sz="3000" dirty="0" err="1">
                <a:latin typeface="+mn-lt"/>
              </a:rPr>
              <a:t>tác</a:t>
            </a:r>
            <a:r>
              <a:rPr lang="en-US" sz="3000" dirty="0">
                <a:latin typeface="+mn-lt"/>
              </a:rPr>
              <a:t> </a:t>
            </a:r>
            <a:r>
              <a:rPr lang="en-US" sz="3000" dirty="0" err="1">
                <a:latin typeface="+mn-lt"/>
              </a:rPr>
              <a:t>cán</a:t>
            </a:r>
            <a:r>
              <a:rPr lang="en-US" sz="3000" dirty="0">
                <a:latin typeface="+mn-lt"/>
              </a:rPr>
              <a:t> </a:t>
            </a:r>
            <a:r>
              <a:rPr lang="en-US" sz="3000" dirty="0" err="1">
                <a:latin typeface="+mn-lt"/>
              </a:rPr>
              <a:t>bộ</a:t>
            </a:r>
            <a:r>
              <a:rPr lang="en-US" sz="3000" dirty="0">
                <a:latin typeface="+mn-lt"/>
              </a:rPr>
              <a:t> </a:t>
            </a:r>
            <a:r>
              <a:rPr lang="en-US" sz="3000" dirty="0" err="1">
                <a:latin typeface="+mn-lt"/>
              </a:rPr>
              <a:t>trong</a:t>
            </a:r>
            <a:r>
              <a:rPr lang="en-US" sz="3000" dirty="0">
                <a:latin typeface="+mn-lt"/>
              </a:rPr>
              <a:t> </a:t>
            </a:r>
            <a:r>
              <a:rPr lang="en-US" sz="3000" dirty="0" err="1">
                <a:latin typeface="+mn-lt"/>
              </a:rPr>
              <a:t>lĩnh</a:t>
            </a:r>
            <a:r>
              <a:rPr lang="en-US" sz="3000" dirty="0">
                <a:latin typeface="+mn-lt"/>
              </a:rPr>
              <a:t> </a:t>
            </a:r>
            <a:r>
              <a:rPr lang="en-US" sz="3000" dirty="0" err="1">
                <a:latin typeface="+mn-lt"/>
              </a:rPr>
              <a:t>vực</a:t>
            </a:r>
            <a:r>
              <a:rPr lang="en-US" sz="3000" dirty="0">
                <a:latin typeface="+mn-lt"/>
              </a:rPr>
              <a:t> </a:t>
            </a:r>
            <a:r>
              <a:rPr lang="en-US" sz="3000" dirty="0" err="1">
                <a:latin typeface="+mn-lt"/>
              </a:rPr>
              <a:t>được</a:t>
            </a:r>
            <a:r>
              <a:rPr lang="en-US" sz="3000" dirty="0">
                <a:latin typeface="+mn-lt"/>
              </a:rPr>
              <a:t> </a:t>
            </a:r>
            <a:r>
              <a:rPr lang="en-US" sz="3000" dirty="0" err="1">
                <a:latin typeface="+mn-lt"/>
              </a:rPr>
              <a:t>phân</a:t>
            </a:r>
            <a:r>
              <a:rPr lang="en-US" sz="3000" dirty="0">
                <a:latin typeface="+mn-lt"/>
              </a:rPr>
              <a:t> </a:t>
            </a:r>
            <a:r>
              <a:rPr lang="en-US" sz="3000" dirty="0" err="1">
                <a:latin typeface="+mn-lt"/>
              </a:rPr>
              <a:t>công</a:t>
            </a:r>
            <a:r>
              <a:rPr lang="en-US" sz="3000" dirty="0">
                <a:latin typeface="+mn-lt"/>
              </a:rPr>
              <a:t> </a:t>
            </a:r>
            <a:r>
              <a:rPr lang="en-US" sz="3000" dirty="0" err="1">
                <a:latin typeface="+mn-lt"/>
              </a:rPr>
              <a:t>phụ</a:t>
            </a:r>
            <a:r>
              <a:rPr lang="en-US" sz="3000" dirty="0">
                <a:latin typeface="+mn-lt"/>
              </a:rPr>
              <a:t> </a:t>
            </a:r>
            <a:r>
              <a:rPr lang="en-US" sz="3000" dirty="0" err="1">
                <a:latin typeface="+mn-lt"/>
              </a:rPr>
              <a:t>trách</a:t>
            </a:r>
            <a:r>
              <a:rPr lang="en-US" sz="3000" dirty="0">
                <a:latin typeface="+mn-lt"/>
              </a:rPr>
              <a:t>.</a:t>
            </a:r>
          </a:p>
          <a:p>
            <a:pPr algn="just"/>
            <a:r>
              <a:rPr lang="en-US" sz="3000" dirty="0">
                <a:latin typeface="+mn-lt"/>
              </a:rPr>
              <a:t>	+ </a:t>
            </a:r>
            <a:r>
              <a:rPr lang="en-US" sz="3000" dirty="0" err="1">
                <a:latin typeface="+mn-lt"/>
              </a:rPr>
              <a:t>Cá</a:t>
            </a:r>
            <a:r>
              <a:rPr lang="en-US" sz="3000" dirty="0">
                <a:latin typeface="+mn-lt"/>
              </a:rPr>
              <a:t> </a:t>
            </a:r>
            <a:r>
              <a:rPr lang="en-US" sz="3000" dirty="0" err="1">
                <a:latin typeface="+mn-lt"/>
              </a:rPr>
              <a:t>nhân</a:t>
            </a:r>
            <a:r>
              <a:rPr lang="en-US" sz="3000" dirty="0">
                <a:latin typeface="+mn-lt"/>
              </a:rPr>
              <a:t> </a:t>
            </a:r>
            <a:r>
              <a:rPr lang="en-US" sz="3000" dirty="0" err="1">
                <a:latin typeface="+mn-lt"/>
              </a:rPr>
              <a:t>đề</a:t>
            </a:r>
            <a:r>
              <a:rPr lang="en-US" sz="3000" dirty="0">
                <a:latin typeface="+mn-lt"/>
              </a:rPr>
              <a:t> </a:t>
            </a:r>
            <a:r>
              <a:rPr lang="en-US" sz="3000" dirty="0" err="1">
                <a:latin typeface="+mn-lt"/>
              </a:rPr>
              <a:t>xuất</a:t>
            </a:r>
            <a:r>
              <a:rPr lang="en-US" sz="3000" dirty="0">
                <a:latin typeface="+mn-lt"/>
              </a:rPr>
              <a:t>, </a:t>
            </a:r>
            <a:r>
              <a:rPr lang="en-US" sz="3000" dirty="0" err="1">
                <a:latin typeface="+mn-lt"/>
              </a:rPr>
              <a:t>cơ</a:t>
            </a:r>
            <a:r>
              <a:rPr lang="en-US" sz="3000" dirty="0">
                <a:latin typeface="+mn-lt"/>
              </a:rPr>
              <a:t> </a:t>
            </a:r>
            <a:r>
              <a:rPr lang="en-US" sz="3000" dirty="0" err="1">
                <a:latin typeface="+mn-lt"/>
              </a:rPr>
              <a:t>quan</a:t>
            </a:r>
            <a:r>
              <a:rPr lang="en-US" sz="3000" dirty="0">
                <a:latin typeface="+mn-lt"/>
              </a:rPr>
              <a:t> </a:t>
            </a:r>
            <a:r>
              <a:rPr lang="en-US" sz="3000" dirty="0" err="1">
                <a:latin typeface="+mn-lt"/>
              </a:rPr>
              <a:t>thẩm</a:t>
            </a:r>
            <a:r>
              <a:rPr lang="en-US" sz="3000" dirty="0">
                <a:latin typeface="+mn-lt"/>
              </a:rPr>
              <a:t> </a:t>
            </a:r>
            <a:r>
              <a:rPr lang="en-US" sz="3000" dirty="0" err="1">
                <a:latin typeface="+mn-lt"/>
              </a:rPr>
              <a:t>định</a:t>
            </a:r>
            <a:r>
              <a:rPr lang="en-US" sz="3000" dirty="0">
                <a:latin typeface="+mn-lt"/>
              </a:rPr>
              <a:t>, </a:t>
            </a:r>
            <a:r>
              <a:rPr lang="en-US" sz="3000" dirty="0" err="1">
                <a:latin typeface="+mn-lt"/>
              </a:rPr>
              <a:t>quyết</a:t>
            </a:r>
            <a:r>
              <a:rPr lang="en-US" sz="3000" dirty="0">
                <a:latin typeface="+mn-lt"/>
              </a:rPr>
              <a:t> </a:t>
            </a:r>
            <a:r>
              <a:rPr lang="en-US" sz="3000" dirty="0" err="1">
                <a:latin typeface="+mn-lt"/>
              </a:rPr>
              <a:t>định</a:t>
            </a:r>
            <a:r>
              <a:rPr lang="en-US" sz="3000" dirty="0">
                <a:latin typeface="+mn-lt"/>
              </a:rPr>
              <a:t> </a:t>
            </a:r>
            <a:r>
              <a:rPr lang="en-US" sz="3000" dirty="0" err="1">
                <a:latin typeface="+mn-lt"/>
              </a:rPr>
              <a:t>về</a:t>
            </a:r>
            <a:r>
              <a:rPr lang="en-US" sz="3000" dirty="0">
                <a:latin typeface="+mn-lt"/>
              </a:rPr>
              <a:t> </a:t>
            </a:r>
            <a:r>
              <a:rPr lang="en-US" sz="3000" dirty="0" err="1">
                <a:latin typeface="+mn-lt"/>
              </a:rPr>
              <a:t>cán</a:t>
            </a:r>
            <a:r>
              <a:rPr lang="en-US" sz="3000" dirty="0">
                <a:latin typeface="+mn-lt"/>
              </a:rPr>
              <a:t> </a:t>
            </a:r>
            <a:r>
              <a:rPr lang="en-US" sz="3000" dirty="0" err="1">
                <a:latin typeface="+mn-lt"/>
              </a:rPr>
              <a:t>bộ</a:t>
            </a:r>
            <a:r>
              <a:rPr lang="en-US" sz="3000" dirty="0">
                <a:latin typeface="+mn-lt"/>
              </a:rPr>
              <a:t> </a:t>
            </a:r>
            <a:r>
              <a:rPr lang="en-US" sz="3000" dirty="0" err="1">
                <a:latin typeface="+mn-lt"/>
              </a:rPr>
              <a:t>phải</a:t>
            </a:r>
            <a:r>
              <a:rPr lang="en-US" sz="3000" dirty="0">
                <a:latin typeface="+mn-lt"/>
              </a:rPr>
              <a:t> </a:t>
            </a:r>
            <a:r>
              <a:rPr lang="en-US" sz="3000" dirty="0" err="1">
                <a:latin typeface="+mn-lt"/>
              </a:rPr>
              <a:t>chịu</a:t>
            </a:r>
            <a:r>
              <a:rPr lang="en-US" sz="3000" dirty="0">
                <a:latin typeface="+mn-lt"/>
              </a:rPr>
              <a:t> </a:t>
            </a:r>
            <a:r>
              <a:rPr lang="en-US" sz="3000" dirty="0" err="1">
                <a:latin typeface="+mn-lt"/>
              </a:rPr>
              <a:t>trách</a:t>
            </a:r>
            <a:r>
              <a:rPr lang="en-US" sz="3000" dirty="0">
                <a:latin typeface="+mn-lt"/>
              </a:rPr>
              <a:t> </a:t>
            </a:r>
            <a:r>
              <a:rPr lang="en-US" sz="3000" dirty="0" err="1">
                <a:latin typeface="+mn-lt"/>
              </a:rPr>
              <a:t>nhiệm</a:t>
            </a:r>
            <a:r>
              <a:rPr lang="en-US" sz="3000" dirty="0">
                <a:latin typeface="+mn-lt"/>
              </a:rPr>
              <a:t> </a:t>
            </a:r>
            <a:r>
              <a:rPr lang="en-US" sz="3000" dirty="0" err="1">
                <a:latin typeface="+mn-lt"/>
              </a:rPr>
              <a:t>về</a:t>
            </a:r>
            <a:r>
              <a:rPr lang="en-US" sz="3000" dirty="0">
                <a:latin typeface="+mn-lt"/>
              </a:rPr>
              <a:t> </a:t>
            </a:r>
            <a:r>
              <a:rPr lang="en-US" sz="3000" dirty="0" err="1">
                <a:latin typeface="+mn-lt"/>
              </a:rPr>
              <a:t>đề</a:t>
            </a:r>
            <a:r>
              <a:rPr lang="en-US" sz="3000" dirty="0">
                <a:latin typeface="+mn-lt"/>
              </a:rPr>
              <a:t> </a:t>
            </a:r>
            <a:r>
              <a:rPr lang="en-US" sz="3000" dirty="0" err="1">
                <a:latin typeface="+mn-lt"/>
              </a:rPr>
              <a:t>xuất</a:t>
            </a:r>
            <a:r>
              <a:rPr lang="en-US" sz="3000" dirty="0">
                <a:latin typeface="+mn-lt"/>
              </a:rPr>
              <a:t>, </a:t>
            </a:r>
            <a:r>
              <a:rPr lang="en-US" sz="3000" dirty="0" err="1">
                <a:latin typeface="+mn-lt"/>
              </a:rPr>
              <a:t>thẩm</a:t>
            </a:r>
            <a:r>
              <a:rPr lang="en-US" sz="3000" dirty="0">
                <a:latin typeface="+mn-lt"/>
              </a:rPr>
              <a:t> </a:t>
            </a:r>
            <a:r>
              <a:rPr lang="en-US" sz="3000" dirty="0" err="1">
                <a:latin typeface="+mn-lt"/>
              </a:rPr>
              <a:t>định</a:t>
            </a:r>
            <a:r>
              <a:rPr lang="en-US" sz="3000" dirty="0">
                <a:latin typeface="+mn-lt"/>
              </a:rPr>
              <a:t>, </a:t>
            </a:r>
            <a:r>
              <a:rPr lang="en-US" sz="3000" dirty="0" err="1">
                <a:latin typeface="+mn-lt"/>
              </a:rPr>
              <a:t>quyết</a:t>
            </a:r>
            <a:r>
              <a:rPr lang="en-US" sz="3000" dirty="0">
                <a:latin typeface="+mn-lt"/>
              </a:rPr>
              <a:t> </a:t>
            </a:r>
            <a:r>
              <a:rPr lang="en-US" sz="3000" dirty="0" err="1">
                <a:latin typeface="+mn-lt"/>
              </a:rPr>
              <a:t>định</a:t>
            </a:r>
            <a:r>
              <a:rPr lang="en-US" sz="3000" dirty="0">
                <a:latin typeface="+mn-lt"/>
              </a:rPr>
              <a:t> </a:t>
            </a:r>
            <a:r>
              <a:rPr lang="en-US" sz="3000" dirty="0" err="1">
                <a:latin typeface="+mn-lt"/>
              </a:rPr>
              <a:t>của</a:t>
            </a:r>
            <a:r>
              <a:rPr lang="en-US" sz="3000" dirty="0">
                <a:latin typeface="+mn-lt"/>
              </a:rPr>
              <a:t> </a:t>
            </a:r>
            <a:r>
              <a:rPr lang="en-US" sz="3000" dirty="0" err="1">
                <a:latin typeface="+mn-lt"/>
              </a:rPr>
              <a:t>mình</a:t>
            </a:r>
            <a:r>
              <a:rPr lang="en-US" sz="3000" dirty="0">
                <a:latin typeface="+mn-lt"/>
              </a:rPr>
              <a:t>.</a:t>
            </a:r>
          </a:p>
          <a:p>
            <a:pPr algn="just"/>
            <a:r>
              <a:rPr lang="en-US" sz="3000" dirty="0">
                <a:latin typeface="+mn-lt"/>
              </a:rPr>
              <a:t>	+ </a:t>
            </a:r>
            <a:r>
              <a:rPr lang="en-US" sz="3000" dirty="0" err="1">
                <a:latin typeface="+mn-lt"/>
              </a:rPr>
              <a:t>Cán</a:t>
            </a:r>
            <a:r>
              <a:rPr lang="en-US" sz="3000" dirty="0">
                <a:latin typeface="+mn-lt"/>
              </a:rPr>
              <a:t> </a:t>
            </a:r>
            <a:r>
              <a:rPr lang="en-US" sz="3000" dirty="0" err="1">
                <a:latin typeface="+mn-lt"/>
              </a:rPr>
              <a:t>bộ</a:t>
            </a:r>
            <a:r>
              <a:rPr lang="en-US" sz="3000" dirty="0">
                <a:latin typeface="+mn-lt"/>
              </a:rPr>
              <a:t>, </a:t>
            </a:r>
            <a:r>
              <a:rPr lang="en-US" sz="3000" dirty="0" err="1">
                <a:latin typeface="+mn-lt"/>
              </a:rPr>
              <a:t>đảng</a:t>
            </a:r>
            <a:r>
              <a:rPr lang="en-US" sz="3000" dirty="0">
                <a:latin typeface="+mn-lt"/>
              </a:rPr>
              <a:t> </a:t>
            </a:r>
            <a:r>
              <a:rPr lang="en-US" sz="3000" dirty="0" err="1">
                <a:latin typeface="+mn-lt"/>
              </a:rPr>
              <a:t>viên</a:t>
            </a:r>
            <a:r>
              <a:rPr lang="en-US" sz="3000" dirty="0">
                <a:latin typeface="+mn-lt"/>
              </a:rPr>
              <a:t> </a:t>
            </a:r>
            <a:r>
              <a:rPr lang="en-US" sz="3000" dirty="0" err="1">
                <a:latin typeface="+mn-lt"/>
              </a:rPr>
              <a:t>phải</a:t>
            </a:r>
            <a:r>
              <a:rPr lang="en-US" sz="3000" dirty="0">
                <a:latin typeface="+mn-lt"/>
              </a:rPr>
              <a:t> </a:t>
            </a:r>
            <a:r>
              <a:rPr lang="en-US" sz="3000" dirty="0" err="1">
                <a:latin typeface="+mn-lt"/>
              </a:rPr>
              <a:t>chấp</a:t>
            </a:r>
            <a:r>
              <a:rPr lang="en-US" sz="3000" dirty="0">
                <a:latin typeface="+mn-lt"/>
              </a:rPr>
              <a:t> </a:t>
            </a:r>
            <a:r>
              <a:rPr lang="en-US" sz="3000" dirty="0" err="1">
                <a:latin typeface="+mn-lt"/>
              </a:rPr>
              <a:t>hành</a:t>
            </a:r>
            <a:r>
              <a:rPr lang="en-US" sz="3000" dirty="0">
                <a:latin typeface="+mn-lt"/>
              </a:rPr>
              <a:t> </a:t>
            </a:r>
            <a:r>
              <a:rPr lang="en-US" sz="3000" dirty="0" err="1">
                <a:latin typeface="+mn-lt"/>
              </a:rPr>
              <a:t>nghiêm</a:t>
            </a:r>
            <a:r>
              <a:rPr lang="en-US" sz="3000" dirty="0">
                <a:latin typeface="+mn-lt"/>
              </a:rPr>
              <a:t> </a:t>
            </a:r>
            <a:r>
              <a:rPr lang="en-US" sz="3000" dirty="0" err="1">
                <a:latin typeface="+mn-lt"/>
              </a:rPr>
              <a:t>túc</a:t>
            </a:r>
            <a:r>
              <a:rPr lang="en-US" sz="3000" dirty="0">
                <a:latin typeface="+mn-lt"/>
              </a:rPr>
              <a:t> </a:t>
            </a:r>
            <a:r>
              <a:rPr lang="en-US" sz="3000" dirty="0" err="1">
                <a:latin typeface="+mn-lt"/>
              </a:rPr>
              <a:t>các</a:t>
            </a:r>
            <a:r>
              <a:rPr lang="en-US" sz="3000" dirty="0">
                <a:latin typeface="+mn-lt"/>
              </a:rPr>
              <a:t> </a:t>
            </a:r>
            <a:r>
              <a:rPr lang="en-US" sz="3000" dirty="0" err="1">
                <a:latin typeface="+mn-lt"/>
              </a:rPr>
              <a:t>nghị</a:t>
            </a:r>
            <a:r>
              <a:rPr lang="en-US" sz="3000" dirty="0">
                <a:latin typeface="+mn-lt"/>
              </a:rPr>
              <a:t> </a:t>
            </a:r>
            <a:r>
              <a:rPr lang="en-US" sz="3000" dirty="0" err="1">
                <a:latin typeface="+mn-lt"/>
              </a:rPr>
              <a:t>quyết</a:t>
            </a:r>
            <a:r>
              <a:rPr lang="en-US" sz="3000" dirty="0">
                <a:latin typeface="+mn-lt"/>
              </a:rPr>
              <a:t>, </a:t>
            </a:r>
            <a:r>
              <a:rPr lang="en-US" sz="3000" dirty="0" err="1">
                <a:latin typeface="+mn-lt"/>
              </a:rPr>
              <a:t>quyết</a:t>
            </a:r>
            <a:r>
              <a:rPr lang="en-US" sz="3000" dirty="0">
                <a:latin typeface="+mn-lt"/>
              </a:rPr>
              <a:t> </a:t>
            </a:r>
            <a:r>
              <a:rPr lang="en-US" sz="3000" dirty="0" err="1">
                <a:latin typeface="+mn-lt"/>
              </a:rPr>
              <a:t>định</a:t>
            </a:r>
            <a:r>
              <a:rPr lang="en-US" sz="3000" dirty="0">
                <a:latin typeface="+mn-lt"/>
              </a:rPr>
              <a:t> </a:t>
            </a:r>
            <a:r>
              <a:rPr lang="en-US" sz="3000" dirty="0" err="1">
                <a:latin typeface="+mn-lt"/>
              </a:rPr>
              <a:t>của</a:t>
            </a:r>
            <a:r>
              <a:rPr lang="en-US" sz="3000" dirty="0">
                <a:latin typeface="+mn-lt"/>
              </a:rPr>
              <a:t> </a:t>
            </a:r>
            <a:r>
              <a:rPr lang="en-US" sz="3000" dirty="0" err="1">
                <a:latin typeface="+mn-lt"/>
              </a:rPr>
              <a:t>cấp</a:t>
            </a:r>
            <a:r>
              <a:rPr lang="en-US" sz="3000" dirty="0">
                <a:latin typeface="+mn-lt"/>
              </a:rPr>
              <a:t> </a:t>
            </a:r>
            <a:r>
              <a:rPr lang="en-US" sz="3000" dirty="0" err="1">
                <a:latin typeface="+mn-lt"/>
              </a:rPr>
              <a:t>ủy</a:t>
            </a:r>
            <a:r>
              <a:rPr lang="en-US" sz="3000" dirty="0">
                <a:latin typeface="+mn-lt"/>
              </a:rPr>
              <a:t>, </a:t>
            </a:r>
            <a:r>
              <a:rPr lang="en-US" sz="3000" dirty="0" err="1">
                <a:latin typeface="+mn-lt"/>
              </a:rPr>
              <a:t>tổ</a:t>
            </a:r>
            <a:r>
              <a:rPr lang="en-US" sz="3000" dirty="0">
                <a:latin typeface="+mn-lt"/>
              </a:rPr>
              <a:t> </a:t>
            </a:r>
            <a:r>
              <a:rPr lang="en-US" sz="3000" dirty="0" err="1">
                <a:latin typeface="+mn-lt"/>
              </a:rPr>
              <a:t>chức</a:t>
            </a:r>
            <a:r>
              <a:rPr lang="en-US" sz="3000" dirty="0">
                <a:latin typeface="+mn-lt"/>
              </a:rPr>
              <a:t> </a:t>
            </a:r>
            <a:r>
              <a:rPr lang="en-US" sz="3000" dirty="0" err="1">
                <a:latin typeface="+mn-lt"/>
              </a:rPr>
              <a:t>đảng</a:t>
            </a:r>
            <a:r>
              <a:rPr lang="en-US" sz="3000" dirty="0">
                <a:latin typeface="+mn-lt"/>
              </a:rPr>
              <a:t>; </a:t>
            </a:r>
            <a:r>
              <a:rPr lang="en-US" sz="3000" dirty="0" err="1">
                <a:latin typeface="+mn-lt"/>
              </a:rPr>
              <a:t>cấp</a:t>
            </a:r>
            <a:r>
              <a:rPr lang="en-US" sz="3000" dirty="0">
                <a:latin typeface="+mn-lt"/>
              </a:rPr>
              <a:t> </a:t>
            </a:r>
            <a:r>
              <a:rPr lang="en-US" sz="3000" dirty="0" err="1">
                <a:latin typeface="+mn-lt"/>
              </a:rPr>
              <a:t>ủy</a:t>
            </a:r>
            <a:r>
              <a:rPr lang="en-US" sz="3000" dirty="0">
                <a:latin typeface="+mn-lt"/>
              </a:rPr>
              <a:t> </a:t>
            </a:r>
            <a:r>
              <a:rPr lang="en-US" sz="3000" dirty="0" err="1">
                <a:latin typeface="+mn-lt"/>
              </a:rPr>
              <a:t>cấp</a:t>
            </a:r>
            <a:r>
              <a:rPr lang="en-US" sz="3000" dirty="0">
                <a:latin typeface="+mn-lt"/>
              </a:rPr>
              <a:t> </a:t>
            </a:r>
            <a:r>
              <a:rPr lang="en-US" sz="3000" dirty="0" err="1">
                <a:latin typeface="+mn-lt"/>
              </a:rPr>
              <a:t>dưới</a:t>
            </a:r>
            <a:r>
              <a:rPr lang="en-US" sz="3000" dirty="0">
                <a:latin typeface="+mn-lt"/>
              </a:rPr>
              <a:t> </a:t>
            </a:r>
            <a:r>
              <a:rPr lang="en-US" sz="3000" dirty="0" err="1">
                <a:latin typeface="+mn-lt"/>
              </a:rPr>
              <a:t>phải</a:t>
            </a:r>
            <a:r>
              <a:rPr lang="en-US" sz="3000" dirty="0">
                <a:latin typeface="+mn-lt"/>
              </a:rPr>
              <a:t> </a:t>
            </a:r>
            <a:r>
              <a:rPr lang="en-US" sz="3000" dirty="0" err="1">
                <a:latin typeface="+mn-lt"/>
              </a:rPr>
              <a:t>chấp</a:t>
            </a:r>
            <a:r>
              <a:rPr lang="en-US" sz="3000" dirty="0">
                <a:latin typeface="+mn-lt"/>
              </a:rPr>
              <a:t> </a:t>
            </a:r>
            <a:r>
              <a:rPr lang="en-US" sz="3000" dirty="0" err="1">
                <a:latin typeface="+mn-lt"/>
              </a:rPr>
              <a:t>hành</a:t>
            </a:r>
            <a:r>
              <a:rPr lang="en-US" sz="3000" dirty="0">
                <a:latin typeface="+mn-lt"/>
              </a:rPr>
              <a:t> </a:t>
            </a:r>
            <a:r>
              <a:rPr lang="en-US" sz="3000" dirty="0" err="1">
                <a:latin typeface="+mn-lt"/>
              </a:rPr>
              <a:t>quyết</a:t>
            </a:r>
            <a:r>
              <a:rPr lang="en-US" sz="3000" dirty="0">
                <a:latin typeface="+mn-lt"/>
              </a:rPr>
              <a:t> </a:t>
            </a:r>
            <a:r>
              <a:rPr lang="en-US" sz="3000" dirty="0" err="1">
                <a:latin typeface="+mn-lt"/>
              </a:rPr>
              <a:t>định</a:t>
            </a:r>
            <a:r>
              <a:rPr lang="en-US" sz="3000" dirty="0">
                <a:latin typeface="+mn-lt"/>
              </a:rPr>
              <a:t> </a:t>
            </a:r>
            <a:r>
              <a:rPr lang="en-US" sz="3000" dirty="0" err="1">
                <a:latin typeface="+mn-lt"/>
              </a:rPr>
              <a:t>của</a:t>
            </a:r>
            <a:r>
              <a:rPr lang="en-US" sz="3000" dirty="0">
                <a:latin typeface="+mn-lt"/>
              </a:rPr>
              <a:t> </a:t>
            </a:r>
            <a:r>
              <a:rPr lang="en-US" sz="3000" dirty="0" err="1">
                <a:latin typeface="+mn-lt"/>
              </a:rPr>
              <a:t>cấp</a:t>
            </a:r>
            <a:r>
              <a:rPr lang="en-US" sz="3000" dirty="0">
                <a:latin typeface="+mn-lt"/>
              </a:rPr>
              <a:t> </a:t>
            </a:r>
            <a:r>
              <a:rPr lang="en-US" sz="3000" dirty="0" err="1">
                <a:latin typeface="+mn-lt"/>
              </a:rPr>
              <a:t>ủy</a:t>
            </a:r>
            <a:r>
              <a:rPr lang="en-US" sz="3000" dirty="0">
                <a:latin typeface="+mn-lt"/>
              </a:rPr>
              <a:t> </a:t>
            </a:r>
            <a:r>
              <a:rPr lang="en-US" sz="3000" dirty="0" err="1">
                <a:latin typeface="+mn-lt"/>
              </a:rPr>
              <a:t>cấp</a:t>
            </a:r>
            <a:r>
              <a:rPr lang="en-US" sz="3000" dirty="0">
                <a:latin typeface="+mn-lt"/>
              </a:rPr>
              <a:t> </a:t>
            </a:r>
            <a:r>
              <a:rPr lang="en-US" sz="3000" dirty="0" err="1">
                <a:latin typeface="+mn-lt"/>
              </a:rPr>
              <a:t>trên</a:t>
            </a:r>
            <a:r>
              <a:rPr lang="en-US" sz="3000" dirty="0">
                <a:latin typeface="+mn-lt"/>
              </a:rPr>
              <a:t> </a:t>
            </a:r>
            <a:r>
              <a:rPr lang="en-US" sz="3000" dirty="0" err="1">
                <a:latin typeface="+mn-lt"/>
              </a:rPr>
              <a:t>về</a:t>
            </a:r>
            <a:r>
              <a:rPr lang="en-US" sz="3000" dirty="0">
                <a:latin typeface="+mn-lt"/>
              </a:rPr>
              <a:t> </a:t>
            </a:r>
            <a:r>
              <a:rPr lang="en-US" sz="3000" dirty="0" err="1">
                <a:latin typeface="+mn-lt"/>
              </a:rPr>
              <a:t>cán</a:t>
            </a:r>
            <a:r>
              <a:rPr lang="en-US" sz="3000" dirty="0">
                <a:latin typeface="+mn-lt"/>
              </a:rPr>
              <a:t> </a:t>
            </a:r>
            <a:r>
              <a:rPr lang="en-US" sz="3000" dirty="0" err="1">
                <a:latin typeface="+mn-lt"/>
              </a:rPr>
              <a:t>bộ</a:t>
            </a:r>
            <a:r>
              <a:rPr lang="en-US" sz="3000" dirty="0">
                <a:latin typeface="+mn-lt"/>
              </a:rPr>
              <a:t> </a:t>
            </a:r>
            <a:r>
              <a:rPr lang="en-US" sz="3000" dirty="0" err="1">
                <a:latin typeface="+mn-lt"/>
              </a:rPr>
              <a:t>và</a:t>
            </a:r>
            <a:r>
              <a:rPr lang="en-US" sz="3000" dirty="0">
                <a:latin typeface="+mn-lt"/>
              </a:rPr>
              <a:t> </a:t>
            </a:r>
            <a:r>
              <a:rPr lang="en-US" sz="3000" dirty="0" err="1">
                <a:latin typeface="+mn-lt"/>
              </a:rPr>
              <a:t>công</a:t>
            </a:r>
            <a:r>
              <a:rPr lang="en-US" sz="3000" dirty="0">
                <a:latin typeface="+mn-lt"/>
              </a:rPr>
              <a:t> </a:t>
            </a:r>
            <a:r>
              <a:rPr lang="en-US" sz="3000" dirty="0" err="1">
                <a:latin typeface="+mn-lt"/>
              </a:rPr>
              <a:t>tác</a:t>
            </a:r>
            <a:r>
              <a:rPr lang="en-US" sz="3000" dirty="0">
                <a:latin typeface="+mn-lt"/>
              </a:rPr>
              <a:t> </a:t>
            </a:r>
            <a:r>
              <a:rPr lang="en-US" sz="3000" dirty="0" err="1">
                <a:latin typeface="+mn-lt"/>
              </a:rPr>
              <a:t>cán</a:t>
            </a:r>
            <a:r>
              <a:rPr lang="en-US" sz="3000" dirty="0">
                <a:latin typeface="+mn-lt"/>
              </a:rPr>
              <a:t> </a:t>
            </a:r>
            <a:r>
              <a:rPr lang="en-US" sz="3000" dirty="0" err="1">
                <a:latin typeface="+mn-lt"/>
              </a:rPr>
              <a:t>bộ</a:t>
            </a:r>
            <a:r>
              <a:rPr lang="en-US" sz="3000" dirty="0">
                <a:latin typeface="+mn-lt"/>
              </a:rPr>
              <a:t>.</a:t>
            </a:r>
          </a:p>
          <a:p>
            <a:pPr algn="just"/>
            <a:r>
              <a:rPr lang="en-US" sz="3000" dirty="0">
                <a:latin typeface="+mn-lt"/>
              </a:rPr>
              <a:t>	+ </a:t>
            </a:r>
            <a:r>
              <a:rPr lang="en-US" sz="3000" dirty="0" err="1">
                <a:latin typeface="+mn-lt"/>
              </a:rPr>
              <a:t>Mỗi</a:t>
            </a:r>
            <a:r>
              <a:rPr lang="en-US" sz="3000" dirty="0">
                <a:latin typeface="+mn-lt"/>
              </a:rPr>
              <a:t> </a:t>
            </a:r>
            <a:r>
              <a:rPr lang="en-US" sz="3000" dirty="0" err="1">
                <a:latin typeface="+mn-lt"/>
              </a:rPr>
              <a:t>cấp</a:t>
            </a:r>
            <a:r>
              <a:rPr lang="en-US" sz="3000" dirty="0">
                <a:latin typeface="+mn-lt"/>
              </a:rPr>
              <a:t> </a:t>
            </a:r>
            <a:r>
              <a:rPr lang="en-US" sz="3000" dirty="0" err="1">
                <a:latin typeface="+mn-lt"/>
              </a:rPr>
              <a:t>ủy</a:t>
            </a:r>
            <a:r>
              <a:rPr lang="en-US" sz="3000" dirty="0">
                <a:latin typeface="+mn-lt"/>
              </a:rPr>
              <a:t>, </a:t>
            </a:r>
            <a:r>
              <a:rPr lang="en-US" sz="3000" dirty="0" err="1">
                <a:latin typeface="+mn-lt"/>
              </a:rPr>
              <a:t>tổ</a:t>
            </a:r>
            <a:r>
              <a:rPr lang="en-US" sz="3000" dirty="0">
                <a:latin typeface="+mn-lt"/>
              </a:rPr>
              <a:t> </a:t>
            </a:r>
            <a:r>
              <a:rPr lang="en-US" sz="3000" dirty="0" err="1">
                <a:latin typeface="+mn-lt"/>
              </a:rPr>
              <a:t>chức</a:t>
            </a:r>
            <a:r>
              <a:rPr lang="en-US" sz="3000" dirty="0">
                <a:latin typeface="+mn-lt"/>
              </a:rPr>
              <a:t> </a:t>
            </a:r>
            <a:r>
              <a:rPr lang="en-US" sz="3000" dirty="0" err="1">
                <a:latin typeface="+mn-lt"/>
              </a:rPr>
              <a:t>đảng</a:t>
            </a:r>
            <a:r>
              <a:rPr lang="en-US" sz="3000" dirty="0">
                <a:latin typeface="+mn-lt"/>
              </a:rPr>
              <a:t>, </a:t>
            </a:r>
            <a:r>
              <a:rPr lang="en-US" sz="3000" dirty="0" err="1">
                <a:latin typeface="+mn-lt"/>
              </a:rPr>
              <a:t>người</a:t>
            </a:r>
            <a:r>
              <a:rPr lang="en-US" sz="3000" dirty="0">
                <a:latin typeface="+mn-lt"/>
              </a:rPr>
              <a:t> </a:t>
            </a:r>
            <a:r>
              <a:rPr lang="en-US" sz="3000" dirty="0" err="1">
                <a:latin typeface="+mn-lt"/>
              </a:rPr>
              <a:t>đứng</a:t>
            </a:r>
            <a:r>
              <a:rPr lang="en-US" sz="3000" dirty="0">
                <a:latin typeface="+mn-lt"/>
              </a:rPr>
              <a:t> </a:t>
            </a:r>
            <a:r>
              <a:rPr lang="en-US" sz="3000" dirty="0" err="1">
                <a:latin typeface="+mn-lt"/>
              </a:rPr>
              <a:t>đầu</a:t>
            </a:r>
            <a:r>
              <a:rPr lang="en-US" sz="3000" dirty="0">
                <a:latin typeface="+mn-lt"/>
              </a:rPr>
              <a:t> </a:t>
            </a:r>
            <a:r>
              <a:rPr lang="en-US" sz="3000" dirty="0" err="1">
                <a:latin typeface="+mn-lt"/>
              </a:rPr>
              <a:t>các</a:t>
            </a:r>
            <a:r>
              <a:rPr lang="en-US" sz="3000" dirty="0">
                <a:latin typeface="+mn-lt"/>
              </a:rPr>
              <a:t> </a:t>
            </a:r>
            <a:r>
              <a:rPr lang="en-US" sz="3000" dirty="0" err="1">
                <a:latin typeface="+mn-lt"/>
              </a:rPr>
              <a:t>cơ</a:t>
            </a:r>
            <a:r>
              <a:rPr lang="en-US" sz="3000" dirty="0">
                <a:latin typeface="+mn-lt"/>
              </a:rPr>
              <a:t> </a:t>
            </a:r>
            <a:r>
              <a:rPr lang="en-US" sz="3000" dirty="0" err="1">
                <a:latin typeface="+mn-lt"/>
              </a:rPr>
              <a:t>quan</a:t>
            </a:r>
            <a:r>
              <a:rPr lang="en-US" sz="3000" dirty="0">
                <a:latin typeface="+mn-lt"/>
              </a:rPr>
              <a:t>, </a:t>
            </a:r>
            <a:r>
              <a:rPr lang="en-US" sz="3000" dirty="0" err="1">
                <a:latin typeface="+mn-lt"/>
              </a:rPr>
              <a:t>đơn</a:t>
            </a:r>
            <a:r>
              <a:rPr lang="en-US" sz="3000" dirty="0">
                <a:latin typeface="+mn-lt"/>
              </a:rPr>
              <a:t> </a:t>
            </a:r>
            <a:r>
              <a:rPr lang="en-US" sz="3000" dirty="0" err="1">
                <a:latin typeface="+mn-lt"/>
              </a:rPr>
              <a:t>vị</a:t>
            </a:r>
            <a:r>
              <a:rPr lang="en-US" sz="3000" dirty="0">
                <a:latin typeface="+mn-lt"/>
              </a:rPr>
              <a:t> </a:t>
            </a:r>
            <a:r>
              <a:rPr lang="en-US" sz="3000" dirty="0" err="1">
                <a:latin typeface="+mn-lt"/>
              </a:rPr>
              <a:t>có</a:t>
            </a:r>
            <a:r>
              <a:rPr lang="en-US" sz="3000" dirty="0">
                <a:latin typeface="+mn-lt"/>
              </a:rPr>
              <a:t> </a:t>
            </a:r>
            <a:r>
              <a:rPr lang="en-US" sz="3000" dirty="0" err="1">
                <a:latin typeface="+mn-lt"/>
              </a:rPr>
              <a:t>trách</a:t>
            </a:r>
            <a:r>
              <a:rPr lang="en-US" sz="3000" dirty="0">
                <a:latin typeface="+mn-lt"/>
              </a:rPr>
              <a:t> </a:t>
            </a:r>
            <a:r>
              <a:rPr lang="en-US" sz="3000" dirty="0" err="1">
                <a:latin typeface="+mn-lt"/>
              </a:rPr>
              <a:t>nhiệm</a:t>
            </a:r>
            <a:r>
              <a:rPr lang="en-US" sz="3000" dirty="0">
                <a:latin typeface="+mn-lt"/>
              </a:rPr>
              <a:t> </a:t>
            </a:r>
            <a:r>
              <a:rPr lang="en-US" sz="3000" dirty="0" err="1">
                <a:latin typeface="+mn-lt"/>
              </a:rPr>
              <a:t>trực</a:t>
            </a:r>
            <a:r>
              <a:rPr lang="en-US" sz="3000" dirty="0">
                <a:latin typeface="+mn-lt"/>
              </a:rPr>
              <a:t> </a:t>
            </a:r>
            <a:r>
              <a:rPr lang="en-US" sz="3000" dirty="0" err="1">
                <a:latin typeface="+mn-lt"/>
              </a:rPr>
              <a:t>tiếp</a:t>
            </a:r>
            <a:r>
              <a:rPr lang="en-US" sz="3000" dirty="0">
                <a:latin typeface="+mn-lt"/>
              </a:rPr>
              <a:t> </a:t>
            </a:r>
            <a:r>
              <a:rPr lang="en-US" sz="3000" dirty="0" err="1">
                <a:latin typeface="+mn-lt"/>
              </a:rPr>
              <a:t>quản</a:t>
            </a:r>
            <a:r>
              <a:rPr lang="en-US" sz="3000" dirty="0">
                <a:latin typeface="+mn-lt"/>
              </a:rPr>
              <a:t> </a:t>
            </a:r>
            <a:r>
              <a:rPr lang="en-US" sz="3000" dirty="0" err="1">
                <a:latin typeface="+mn-lt"/>
              </a:rPr>
              <a:t>lý</a:t>
            </a:r>
            <a:r>
              <a:rPr lang="en-US" sz="3000" dirty="0">
                <a:latin typeface="+mn-lt"/>
              </a:rPr>
              <a:t> </a:t>
            </a:r>
            <a:r>
              <a:rPr lang="en-US" sz="3000" dirty="0" err="1">
                <a:latin typeface="+mn-lt"/>
              </a:rPr>
              <a:t>cán</a:t>
            </a:r>
            <a:r>
              <a:rPr lang="en-US" sz="3000" dirty="0">
                <a:latin typeface="+mn-lt"/>
              </a:rPr>
              <a:t> </a:t>
            </a:r>
            <a:r>
              <a:rPr lang="en-US" sz="3000" dirty="0" err="1">
                <a:latin typeface="+mn-lt"/>
              </a:rPr>
              <a:t>bộ</a:t>
            </a:r>
            <a:r>
              <a:rPr lang="en-US" sz="3000" dirty="0">
                <a:latin typeface="+mn-lt"/>
              </a:rPr>
              <a:t> (</a:t>
            </a:r>
            <a:r>
              <a:rPr lang="en-US" sz="3000" dirty="0" err="1">
                <a:latin typeface="+mn-lt"/>
              </a:rPr>
              <a:t>kể</a:t>
            </a:r>
            <a:r>
              <a:rPr lang="en-US" sz="3000" dirty="0">
                <a:latin typeface="+mn-lt"/>
              </a:rPr>
              <a:t> </a:t>
            </a:r>
            <a:r>
              <a:rPr lang="en-US" sz="3000" dirty="0" err="1">
                <a:latin typeface="+mn-lt"/>
              </a:rPr>
              <a:t>cả</a:t>
            </a:r>
            <a:r>
              <a:rPr lang="en-US" sz="3000" dirty="0">
                <a:latin typeface="+mn-lt"/>
              </a:rPr>
              <a:t> </a:t>
            </a:r>
            <a:r>
              <a:rPr lang="en-US" sz="3000" dirty="0" err="1">
                <a:latin typeface="+mn-lt"/>
              </a:rPr>
              <a:t>các</a:t>
            </a:r>
            <a:r>
              <a:rPr lang="en-US" sz="3000" dirty="0">
                <a:latin typeface="+mn-lt"/>
              </a:rPr>
              <a:t> </a:t>
            </a:r>
            <a:r>
              <a:rPr lang="en-US" sz="3000" dirty="0" err="1">
                <a:latin typeface="+mn-lt"/>
              </a:rPr>
              <a:t>đồng</a:t>
            </a:r>
            <a:r>
              <a:rPr lang="en-US" sz="3000" dirty="0">
                <a:latin typeface="+mn-lt"/>
              </a:rPr>
              <a:t> </a:t>
            </a:r>
            <a:r>
              <a:rPr lang="en-US" sz="3000" dirty="0" err="1">
                <a:latin typeface="+mn-lt"/>
              </a:rPr>
              <a:t>chí</a:t>
            </a:r>
            <a:r>
              <a:rPr lang="en-US" sz="3000" dirty="0">
                <a:latin typeface="+mn-lt"/>
              </a:rPr>
              <a:t> </a:t>
            </a:r>
            <a:r>
              <a:rPr lang="en-US" sz="3000" dirty="0" err="1">
                <a:latin typeface="+mn-lt"/>
              </a:rPr>
              <a:t>ủy</a:t>
            </a:r>
            <a:r>
              <a:rPr lang="en-US" sz="3000" dirty="0">
                <a:latin typeface="+mn-lt"/>
              </a:rPr>
              <a:t> </a:t>
            </a:r>
            <a:r>
              <a:rPr lang="en-US" sz="3000" dirty="0" err="1">
                <a:latin typeface="+mn-lt"/>
              </a:rPr>
              <a:t>viên</a:t>
            </a:r>
            <a:r>
              <a:rPr lang="en-US" sz="3000" dirty="0">
                <a:latin typeface="+mn-lt"/>
              </a:rPr>
              <a:t> </a:t>
            </a:r>
            <a:r>
              <a:rPr lang="en-US" sz="3000" dirty="0" err="1">
                <a:latin typeface="+mn-lt"/>
              </a:rPr>
              <a:t>Trung</a:t>
            </a:r>
            <a:r>
              <a:rPr lang="en-US" sz="3000" dirty="0">
                <a:latin typeface="+mn-lt"/>
              </a:rPr>
              <a:t> </a:t>
            </a:r>
            <a:r>
              <a:rPr lang="en-US" sz="3000" dirty="0" err="1">
                <a:latin typeface="+mn-lt"/>
              </a:rPr>
              <a:t>ương</a:t>
            </a:r>
            <a:r>
              <a:rPr lang="en-US" sz="3000" dirty="0">
                <a:latin typeface="+mn-lt"/>
              </a:rPr>
              <a:t>) </a:t>
            </a:r>
            <a:r>
              <a:rPr lang="en-US" sz="3000" dirty="0" err="1">
                <a:latin typeface="+mn-lt"/>
              </a:rPr>
              <a:t>đang</a:t>
            </a:r>
            <a:r>
              <a:rPr lang="en-US" sz="3000" dirty="0">
                <a:latin typeface="+mn-lt"/>
              </a:rPr>
              <a:t> </a:t>
            </a:r>
            <a:r>
              <a:rPr lang="en-US" sz="3000" dirty="0" err="1">
                <a:latin typeface="+mn-lt"/>
              </a:rPr>
              <a:t>công</a:t>
            </a:r>
            <a:r>
              <a:rPr lang="en-US" sz="3000" dirty="0">
                <a:latin typeface="+mn-lt"/>
              </a:rPr>
              <a:t> </a:t>
            </a:r>
            <a:r>
              <a:rPr lang="en-US" sz="3000" dirty="0" err="1">
                <a:latin typeface="+mn-lt"/>
              </a:rPr>
              <a:t>tác</a:t>
            </a:r>
            <a:r>
              <a:rPr lang="en-US" sz="3000" dirty="0">
                <a:latin typeface="+mn-lt"/>
              </a:rPr>
              <a:t> </a:t>
            </a:r>
            <a:r>
              <a:rPr lang="en-US" sz="3000" dirty="0" err="1">
                <a:latin typeface="+mn-lt"/>
              </a:rPr>
              <a:t>sinh</a:t>
            </a:r>
            <a:r>
              <a:rPr lang="en-US" sz="3000" dirty="0">
                <a:latin typeface="+mn-lt"/>
              </a:rPr>
              <a:t> </a:t>
            </a:r>
            <a:r>
              <a:rPr lang="en-US" sz="3000" dirty="0" err="1">
                <a:latin typeface="+mn-lt"/>
              </a:rPr>
              <a:t>hoạt</a:t>
            </a:r>
            <a:r>
              <a:rPr lang="en-US" sz="3000" dirty="0">
                <a:latin typeface="+mn-lt"/>
              </a:rPr>
              <a:t> </a:t>
            </a:r>
            <a:r>
              <a:rPr lang="en-US" sz="3000" dirty="0" err="1">
                <a:latin typeface="+mn-lt"/>
              </a:rPr>
              <a:t>trong</a:t>
            </a:r>
            <a:r>
              <a:rPr lang="en-US" sz="3000" dirty="0">
                <a:latin typeface="+mn-lt"/>
              </a:rPr>
              <a:t> </a:t>
            </a:r>
            <a:r>
              <a:rPr lang="en-US" sz="3000" dirty="0" err="1">
                <a:latin typeface="+mn-lt"/>
              </a:rPr>
              <a:t>tổ</a:t>
            </a:r>
            <a:r>
              <a:rPr lang="en-US" sz="3000" dirty="0">
                <a:latin typeface="+mn-lt"/>
              </a:rPr>
              <a:t> </a:t>
            </a:r>
            <a:r>
              <a:rPr lang="en-US" sz="3000" dirty="0" err="1">
                <a:latin typeface="+mn-lt"/>
              </a:rPr>
              <a:t>chức</a:t>
            </a:r>
            <a:r>
              <a:rPr lang="en-US" sz="3000" dirty="0">
                <a:latin typeface="+mn-lt"/>
              </a:rPr>
              <a:t> </a:t>
            </a:r>
            <a:r>
              <a:rPr lang="en-US" sz="3000" dirty="0" err="1">
                <a:latin typeface="+mn-lt"/>
              </a:rPr>
              <a:t>mình</a:t>
            </a:r>
            <a:r>
              <a:rPr lang="en-US" sz="3000" dirty="0">
                <a:latin typeface="+mn-lt"/>
              </a:rPr>
              <a:t> </a:t>
            </a:r>
            <a:r>
              <a:rPr lang="en-US" sz="3000" dirty="0" err="1">
                <a:latin typeface="+mn-lt"/>
              </a:rPr>
              <a:t>và</a:t>
            </a:r>
            <a:r>
              <a:rPr lang="en-US" sz="3000" dirty="0">
                <a:latin typeface="+mn-lt"/>
              </a:rPr>
              <a:t> </a:t>
            </a:r>
            <a:r>
              <a:rPr lang="en-US" sz="3000" dirty="0" err="1">
                <a:latin typeface="+mn-lt"/>
              </a:rPr>
              <a:t>chịu</a:t>
            </a:r>
            <a:r>
              <a:rPr lang="en-US" sz="3000" dirty="0">
                <a:latin typeface="+mn-lt"/>
              </a:rPr>
              <a:t> </a:t>
            </a:r>
            <a:r>
              <a:rPr lang="en-US" sz="3000" dirty="0" err="1">
                <a:latin typeface="+mn-lt"/>
              </a:rPr>
              <a:t>trách</a:t>
            </a:r>
            <a:r>
              <a:rPr lang="en-US" sz="3000" dirty="0">
                <a:latin typeface="+mn-lt"/>
              </a:rPr>
              <a:t> </a:t>
            </a:r>
            <a:r>
              <a:rPr lang="en-US" sz="3000" dirty="0" err="1">
                <a:latin typeface="+mn-lt"/>
              </a:rPr>
              <a:t>nhiệm</a:t>
            </a:r>
            <a:r>
              <a:rPr lang="en-US" sz="3000" dirty="0">
                <a:latin typeface="+mn-lt"/>
              </a:rPr>
              <a:t> </a:t>
            </a:r>
            <a:r>
              <a:rPr lang="en-US" sz="3000" dirty="0" err="1">
                <a:latin typeface="+mn-lt"/>
              </a:rPr>
              <a:t>trước</a:t>
            </a:r>
            <a:r>
              <a:rPr lang="en-US" sz="3000" dirty="0">
                <a:latin typeface="+mn-lt"/>
              </a:rPr>
              <a:t> </a:t>
            </a:r>
            <a:r>
              <a:rPr lang="en-US" sz="3000" dirty="0" err="1">
                <a:latin typeface="+mn-lt"/>
              </a:rPr>
              <a:t>cấp</a:t>
            </a:r>
            <a:r>
              <a:rPr lang="en-US" sz="3000" dirty="0">
                <a:latin typeface="+mn-lt"/>
              </a:rPr>
              <a:t> </a:t>
            </a:r>
            <a:r>
              <a:rPr lang="en-US" sz="3000" dirty="0" err="1">
                <a:latin typeface="+mn-lt"/>
              </a:rPr>
              <a:t>ủy</a:t>
            </a:r>
            <a:r>
              <a:rPr lang="en-US" sz="3000" dirty="0">
                <a:latin typeface="+mn-lt"/>
              </a:rPr>
              <a:t>, </a:t>
            </a:r>
            <a:r>
              <a:rPr lang="en-US" sz="3000" dirty="0" err="1">
                <a:latin typeface="+mn-lt"/>
              </a:rPr>
              <a:t>thủ</a:t>
            </a:r>
            <a:r>
              <a:rPr lang="en-US" sz="3000" dirty="0">
                <a:latin typeface="+mn-lt"/>
              </a:rPr>
              <a:t> </a:t>
            </a:r>
            <a:r>
              <a:rPr lang="en-US" sz="3000" dirty="0" err="1">
                <a:latin typeface="+mn-lt"/>
              </a:rPr>
              <a:t>trưởng</a:t>
            </a:r>
            <a:r>
              <a:rPr lang="en-US" sz="3000" dirty="0">
                <a:latin typeface="+mn-lt"/>
              </a:rPr>
              <a:t> </a:t>
            </a:r>
            <a:r>
              <a:rPr lang="en-US" sz="3000" dirty="0" err="1">
                <a:latin typeface="+mn-lt"/>
              </a:rPr>
              <a:t>cấp</a:t>
            </a:r>
            <a:r>
              <a:rPr lang="en-US" sz="3000" dirty="0">
                <a:latin typeface="+mn-lt"/>
              </a:rPr>
              <a:t> </a:t>
            </a:r>
            <a:r>
              <a:rPr lang="en-US" sz="3000" dirty="0" err="1">
                <a:latin typeface="+mn-lt"/>
              </a:rPr>
              <a:t>trên</a:t>
            </a:r>
            <a:r>
              <a:rPr lang="en-US" sz="3000" dirty="0">
                <a:latin typeface="+mn-lt"/>
              </a:rPr>
              <a:t> </a:t>
            </a:r>
            <a:r>
              <a:rPr lang="en-US" sz="3000" dirty="0" err="1">
                <a:latin typeface="+mn-lt"/>
              </a:rPr>
              <a:t>về</a:t>
            </a:r>
            <a:r>
              <a:rPr lang="en-US" sz="3000" dirty="0">
                <a:latin typeface="+mn-lt"/>
              </a:rPr>
              <a:t> </a:t>
            </a:r>
            <a:r>
              <a:rPr lang="en-US" sz="3000" dirty="0" err="1">
                <a:latin typeface="+mn-lt"/>
              </a:rPr>
              <a:t>cán</a:t>
            </a:r>
            <a:r>
              <a:rPr lang="en-US" sz="3000" dirty="0">
                <a:latin typeface="+mn-lt"/>
              </a:rPr>
              <a:t> </a:t>
            </a:r>
            <a:r>
              <a:rPr lang="en-US" sz="3000" dirty="0" err="1">
                <a:latin typeface="+mn-lt"/>
              </a:rPr>
              <a:t>bộ</a:t>
            </a:r>
            <a:r>
              <a:rPr lang="en-US" sz="3000" dirty="0">
                <a:latin typeface="+mn-lt"/>
              </a:rPr>
              <a:t> </a:t>
            </a:r>
            <a:r>
              <a:rPr lang="en-US" sz="3000" dirty="0" err="1">
                <a:latin typeface="+mn-lt"/>
              </a:rPr>
              <a:t>thuộc</a:t>
            </a:r>
            <a:r>
              <a:rPr lang="en-US" sz="3000" dirty="0">
                <a:latin typeface="+mn-lt"/>
              </a:rPr>
              <a:t> </a:t>
            </a:r>
            <a:r>
              <a:rPr lang="en-US" sz="3000" dirty="0" err="1">
                <a:latin typeface="+mn-lt"/>
              </a:rPr>
              <a:t>quyền</a:t>
            </a:r>
            <a:r>
              <a:rPr lang="en-US" sz="3000" dirty="0">
                <a:latin typeface="+mn-lt"/>
              </a:rPr>
              <a:t> </a:t>
            </a:r>
            <a:r>
              <a:rPr lang="en-US" sz="3000" dirty="0" err="1">
                <a:latin typeface="+mn-lt"/>
              </a:rPr>
              <a:t>quản</a:t>
            </a:r>
            <a:r>
              <a:rPr lang="en-US" sz="3000" dirty="0">
                <a:latin typeface="+mn-lt"/>
              </a:rPr>
              <a:t> </a:t>
            </a:r>
            <a:r>
              <a:rPr lang="en-US" sz="3000" dirty="0" err="1">
                <a:latin typeface="+mn-lt"/>
              </a:rPr>
              <a:t>lý</a:t>
            </a:r>
            <a:r>
              <a:rPr lang="en-US" sz="3000" dirty="0">
                <a:latin typeface="+mn-lt"/>
              </a:rPr>
              <a:t> </a:t>
            </a:r>
            <a:r>
              <a:rPr lang="en-US" sz="3000" dirty="0" err="1">
                <a:latin typeface="+mn-lt"/>
              </a:rPr>
              <a:t>của</a:t>
            </a:r>
            <a:r>
              <a:rPr lang="en-US" sz="3000" dirty="0">
                <a:latin typeface="+mn-lt"/>
              </a:rPr>
              <a:t> </a:t>
            </a:r>
            <a:r>
              <a:rPr lang="en-US" sz="3000" dirty="0" err="1">
                <a:latin typeface="+mn-lt"/>
              </a:rPr>
              <a:t>mình</a:t>
            </a:r>
            <a:r>
              <a:rPr lang="en-US" sz="3000" dirty="0">
                <a:latin typeface="+mn-lt"/>
              </a:rPr>
              <a:t>.</a:t>
            </a:r>
          </a:p>
        </p:txBody>
      </p:sp>
    </p:spTree>
    <p:extLst>
      <p:ext uri="{BB962C8B-B14F-4D97-AF65-F5344CB8AC3E}">
        <p14:creationId xmlns:p14="http://schemas.microsoft.com/office/powerpoint/2010/main" val="602684145"/>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0" y="-4763"/>
            <a:ext cx="12188825" cy="995363"/>
            <a:chOff x="0" y="-4763"/>
            <a:chExt cx="9142413" cy="614363"/>
          </a:xfrm>
        </p:grpSpPr>
        <p:sp>
          <p:nvSpPr>
            <p:cNvPr id="9220" name="Rectangle 7"/>
            <p:cNvSpPr>
              <a:spLocks noChangeArrowheads="1"/>
            </p:cNvSpPr>
            <p:nvPr/>
          </p:nvSpPr>
          <p:spPr bwMode="auto">
            <a:xfrm>
              <a:off x="0" y="0"/>
              <a:ext cx="9142413" cy="609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latin typeface="Arial" charset="0"/>
              </a:endParaRPr>
            </a:p>
          </p:txBody>
        </p:sp>
        <p:sp>
          <p:nvSpPr>
            <p:cNvPr id="9221" name="WordArt 8"/>
            <p:cNvSpPr>
              <a:spLocks noChangeArrowheads="1" noChangeShapeType="1" noTextEdit="1"/>
            </p:cNvSpPr>
            <p:nvPr/>
          </p:nvSpPr>
          <p:spPr bwMode="auto">
            <a:xfrm>
              <a:off x="1600200" y="69850"/>
              <a:ext cx="7258224" cy="401638"/>
            </a:xfrm>
            <a:prstGeom prst="rect">
              <a:avLst/>
            </a:prstGeom>
            <a:extLst>
              <a:ext uri="{91240B29-F687-4F45-9708-019B960494DF}">
                <a14:hiddenLine xmlns:a14="http://schemas.microsoft.com/office/drawing/2010/main" w="19050">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dirty="0">
                  <a:solidFill>
                    <a:srgbClr val="FFFF00"/>
                  </a:solidFill>
                  <a:latin typeface="+mn-lt"/>
                  <a:ea typeface="+mn-lt"/>
                  <a:cs typeface="+mn-lt"/>
                </a:rPr>
                <a:t>ĐẢNG BỘ KHỐI CÁC CƠ QUAN </a:t>
              </a:r>
              <a:r>
                <a:rPr lang="en-US" sz="3600" b="1" kern="10" dirty="0">
                  <a:solidFill>
                    <a:srgbClr val="FFFF00"/>
                  </a:solidFill>
                  <a:latin typeface="+mn-lt"/>
                  <a:ea typeface="+mn-lt"/>
                  <a:cs typeface="+mn-lt"/>
                </a:rPr>
                <a:t>TỈNH QUẢNG NAM</a:t>
              </a:r>
            </a:p>
          </p:txBody>
        </p:sp>
        <p:pic>
          <p:nvPicPr>
            <p:cNvPr id="9222" name="Picture 9" descr="BannerTopLeft">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288" y="-4763"/>
              <a:ext cx="1509712" cy="6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p:nvSpPr>
        <p:spPr>
          <a:xfrm>
            <a:off x="44450" y="2133600"/>
            <a:ext cx="12145963" cy="3016210"/>
          </a:xfrm>
          <a:prstGeom prst="rect">
            <a:avLst/>
          </a:prstGeom>
          <a:noFill/>
        </p:spPr>
        <p:txBody>
          <a:bodyPr>
            <a:spAutoFit/>
          </a:bodyPr>
          <a:lstStyle/>
          <a:p>
            <a:pPr marL="6350" lvl="1" algn="ctr" eaLnBrk="0" hangingPunct="0">
              <a:lnSpc>
                <a:spcPct val="150000"/>
              </a:lnSpc>
              <a:defRPr/>
            </a:pPr>
            <a:r>
              <a:rPr lang="en-US" sz="4400" b="1" dirty="0">
                <a:ln w="1905"/>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PHẦN VI.</a:t>
            </a:r>
          </a:p>
          <a:p>
            <a:pPr marL="6350" lvl="1" algn="ctr" eaLnBrk="0" hangingPunct="0">
              <a:lnSpc>
                <a:spcPct val="150000"/>
              </a:lnSpc>
              <a:defRPr/>
            </a:pPr>
            <a:r>
              <a:rPr lang="en-US" sz="4000" b="1" dirty="0">
                <a:ln w="1905"/>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CHUYỂN SINH HOẠT ĐẢNG CHO ĐẢNG VIÊN</a:t>
            </a:r>
          </a:p>
          <a:p>
            <a:pPr marL="6350" lvl="1" algn="ctr" eaLnBrk="0" hangingPunct="0">
              <a:defRPr/>
            </a:pPr>
            <a:r>
              <a:rPr lang="en-US" sz="3200" i="1" dirty="0">
                <a:latin typeface="+mn-lt"/>
              </a:rPr>
              <a:t>(</a:t>
            </a:r>
            <a:r>
              <a:rPr lang="en-US" sz="3200" i="1" dirty="0" err="1">
                <a:latin typeface="+mn-lt"/>
              </a:rPr>
              <a:t>Thực</a:t>
            </a:r>
            <a:r>
              <a:rPr lang="en-US" sz="3200" i="1" dirty="0">
                <a:latin typeface="+mn-lt"/>
              </a:rPr>
              <a:t> </a:t>
            </a:r>
            <a:r>
              <a:rPr lang="en-US" sz="3200" i="1" dirty="0" err="1">
                <a:latin typeface="+mn-lt"/>
              </a:rPr>
              <a:t>hiện</a:t>
            </a:r>
            <a:r>
              <a:rPr lang="en-US" sz="3200" i="1" dirty="0">
                <a:latin typeface="+mn-lt"/>
              </a:rPr>
              <a:t> </a:t>
            </a:r>
            <a:r>
              <a:rPr lang="en-US" sz="3200" i="1" dirty="0" err="1">
                <a:latin typeface="+mn-lt"/>
              </a:rPr>
              <a:t>theo</a:t>
            </a:r>
            <a:r>
              <a:rPr lang="en-US" sz="3200" i="1" dirty="0">
                <a:latin typeface="+mn-lt"/>
              </a:rPr>
              <a:t> </a:t>
            </a:r>
            <a:r>
              <a:rPr lang="en-US" sz="3200" i="1" dirty="0" err="1">
                <a:latin typeface="+mn-lt"/>
              </a:rPr>
              <a:t>Điểm</a:t>
            </a:r>
            <a:r>
              <a:rPr lang="en-US" sz="3200" i="1" dirty="0">
                <a:latin typeface="+mn-lt"/>
              </a:rPr>
              <a:t> 10.2 </a:t>
            </a:r>
            <a:r>
              <a:rPr lang="en-US" sz="3200" i="1" dirty="0" err="1">
                <a:latin typeface="+mn-lt"/>
              </a:rPr>
              <a:t>Hướng</a:t>
            </a:r>
            <a:r>
              <a:rPr lang="en-US" sz="3200" i="1" dirty="0">
                <a:latin typeface="+mn-lt"/>
              </a:rPr>
              <a:t> </a:t>
            </a:r>
            <a:r>
              <a:rPr lang="en-US" sz="3200" i="1" dirty="0" err="1">
                <a:latin typeface="+mn-lt"/>
              </a:rPr>
              <a:t>dẫn</a:t>
            </a:r>
            <a:r>
              <a:rPr lang="en-US" sz="3200" i="1" dirty="0">
                <a:latin typeface="+mn-lt"/>
              </a:rPr>
              <a:t> 01- HD/BTCTW, </a:t>
            </a:r>
            <a:r>
              <a:rPr lang="en-US" sz="3200" i="1" dirty="0" err="1">
                <a:latin typeface="+mn-lt"/>
              </a:rPr>
              <a:t>ngày</a:t>
            </a:r>
            <a:r>
              <a:rPr lang="en-US" sz="3200" i="1" dirty="0">
                <a:latin typeface="+mn-lt"/>
              </a:rPr>
              <a:t> 20/9/2016 </a:t>
            </a:r>
            <a:r>
              <a:rPr lang="en-US" sz="3200" i="1" dirty="0" err="1">
                <a:latin typeface="+mn-lt"/>
              </a:rPr>
              <a:t>của</a:t>
            </a:r>
            <a:r>
              <a:rPr lang="en-US" sz="3200" i="1" dirty="0">
                <a:latin typeface="+mn-lt"/>
              </a:rPr>
              <a:t> Ban </a:t>
            </a:r>
            <a:r>
              <a:rPr lang="en-US" sz="3200" i="1" dirty="0" err="1">
                <a:latin typeface="+mn-lt"/>
              </a:rPr>
              <a:t>Chấp</a:t>
            </a:r>
            <a:r>
              <a:rPr lang="en-US" sz="3200" i="1" dirty="0">
                <a:latin typeface="+mn-lt"/>
              </a:rPr>
              <a:t> </a:t>
            </a:r>
            <a:r>
              <a:rPr lang="en-US" sz="3200" i="1" dirty="0" err="1">
                <a:latin typeface="+mn-lt"/>
              </a:rPr>
              <a:t>hành</a:t>
            </a:r>
            <a:r>
              <a:rPr lang="en-US" sz="3200" i="1" dirty="0">
                <a:latin typeface="+mn-lt"/>
              </a:rPr>
              <a:t> </a:t>
            </a:r>
            <a:r>
              <a:rPr lang="en-US" sz="3200" i="1" dirty="0" err="1">
                <a:latin typeface="+mn-lt"/>
              </a:rPr>
              <a:t>Trung</a:t>
            </a:r>
            <a:r>
              <a:rPr lang="en-US" sz="3200" i="1" dirty="0">
                <a:latin typeface="+mn-lt"/>
              </a:rPr>
              <a:t> </a:t>
            </a:r>
            <a:r>
              <a:rPr lang="en-US" sz="3200" i="1" dirty="0" err="1">
                <a:latin typeface="+mn-lt"/>
              </a:rPr>
              <a:t>ương</a:t>
            </a:r>
            <a:r>
              <a:rPr lang="en-US" sz="3200" i="1" dirty="0">
                <a:latin typeface="+mn-lt"/>
              </a:rPr>
              <a:t>)</a:t>
            </a:r>
            <a:endParaRPr lang="en-US" sz="3200" b="1" dirty="0">
              <a:ln w="1905"/>
              <a:solidFill>
                <a:srgbClr val="FF33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411639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edge">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403" y="1066800"/>
            <a:ext cx="11658600" cy="5016758"/>
          </a:xfrm>
          <a:prstGeom prst="rect">
            <a:avLst/>
          </a:prstGeom>
        </p:spPr>
        <p:txBody>
          <a:bodyPr wrap="square">
            <a:spAutoFit/>
          </a:bodyPr>
          <a:lstStyle/>
          <a:p>
            <a:pPr algn="just"/>
            <a:r>
              <a:rPr lang="en-US" sz="3200" dirty="0">
                <a:latin typeface="+mn-lt"/>
              </a:rPr>
              <a:t>	- </a:t>
            </a:r>
            <a:r>
              <a:rPr lang="vi-VN" sz="3200" dirty="0">
                <a:latin typeface="+mn-lt"/>
              </a:rPr>
              <a:t>Đảng viên được cấp có thẩm quyền quyết định chuyển công tác sang đơn vị mới, được nghỉ hưu, nghỉ mất sức, th</a:t>
            </a:r>
            <a:r>
              <a:rPr lang="en-US" sz="3200" dirty="0">
                <a:latin typeface="+mn-lt"/>
              </a:rPr>
              <a:t>ô</a:t>
            </a:r>
            <a:r>
              <a:rPr lang="vi-VN" sz="3200" dirty="0">
                <a:latin typeface="+mn-lt"/>
              </a:rPr>
              <a:t>i việc, phục viên hoặc thay đổi nơi cư trú lâu dài thì </a:t>
            </a:r>
            <a:r>
              <a:rPr lang="vi-VN" sz="3200" b="1" i="1" dirty="0">
                <a:latin typeface="+mn-lt"/>
              </a:rPr>
              <a:t>trong thời hạn 60 ngày làm việc</a:t>
            </a:r>
            <a:r>
              <a:rPr lang="vi-VN" sz="3200" dirty="0">
                <a:latin typeface="+mn-lt"/>
              </a:rPr>
              <a:t> kể từ ngày quyết định</a:t>
            </a:r>
            <a:r>
              <a:rPr lang="en-US" sz="3200" dirty="0">
                <a:latin typeface="+mn-lt"/>
              </a:rPr>
              <a:t> c</a:t>
            </a:r>
            <a:r>
              <a:rPr lang="vi-VN" sz="3200" dirty="0">
                <a:latin typeface="+mn-lt"/>
              </a:rPr>
              <a:t>ó hiệu lực hoặc thay đổi nơi cư trú phải làm thủ tục chuyển sinh hoạt đảng chính thức.</a:t>
            </a:r>
            <a:endParaRPr lang="en-US" sz="3200" dirty="0">
              <a:latin typeface="+mn-lt"/>
            </a:endParaRPr>
          </a:p>
          <a:p>
            <a:pPr algn="just"/>
            <a:r>
              <a:rPr lang="en-US" sz="3200" dirty="0">
                <a:latin typeface="+mn-lt"/>
              </a:rPr>
              <a:t>	- </a:t>
            </a:r>
            <a:r>
              <a:rPr lang="en-US" sz="3200" dirty="0" err="1">
                <a:latin typeface="+mn-lt"/>
              </a:rPr>
              <a:t>Trong</a:t>
            </a:r>
            <a:r>
              <a:rPr lang="en-US" sz="3200" dirty="0">
                <a:latin typeface="+mn-lt"/>
              </a:rPr>
              <a:t> </a:t>
            </a:r>
            <a:r>
              <a:rPr lang="en-US" sz="3200" dirty="0" err="1">
                <a:latin typeface="+mn-lt"/>
              </a:rPr>
              <a:t>vòng</a:t>
            </a:r>
            <a:r>
              <a:rPr lang="en-US" sz="3200" dirty="0">
                <a:latin typeface="+mn-lt"/>
              </a:rPr>
              <a:t> 30 </a:t>
            </a:r>
            <a:r>
              <a:rPr lang="en-US" sz="3200" dirty="0" err="1">
                <a:latin typeface="+mn-lt"/>
              </a:rPr>
              <a:t>ngày</a:t>
            </a:r>
            <a:r>
              <a:rPr lang="en-US" sz="3200" dirty="0">
                <a:latin typeface="+mn-lt"/>
              </a:rPr>
              <a:t> </a:t>
            </a:r>
            <a:r>
              <a:rPr lang="en-US" sz="3200" dirty="0" err="1">
                <a:latin typeface="+mn-lt"/>
              </a:rPr>
              <a:t>làm</a:t>
            </a:r>
            <a:r>
              <a:rPr lang="en-US" sz="3200" dirty="0">
                <a:latin typeface="+mn-lt"/>
              </a:rPr>
              <a:t> </a:t>
            </a:r>
            <a:r>
              <a:rPr lang="en-US" sz="3200" dirty="0" err="1">
                <a:latin typeface="+mn-lt"/>
              </a:rPr>
              <a:t>việc</a:t>
            </a:r>
            <a:r>
              <a:rPr lang="en-US" sz="3200" dirty="0">
                <a:latin typeface="+mn-lt"/>
              </a:rPr>
              <a:t> </a:t>
            </a:r>
            <a:r>
              <a:rPr lang="en-US" sz="3200" dirty="0" err="1">
                <a:latin typeface="+mn-lt"/>
              </a:rPr>
              <a:t>kể</a:t>
            </a:r>
            <a:r>
              <a:rPr lang="en-US" sz="3200" dirty="0">
                <a:latin typeface="+mn-lt"/>
              </a:rPr>
              <a:t> </a:t>
            </a:r>
            <a:r>
              <a:rPr lang="en-US" sz="3200" dirty="0" err="1">
                <a:latin typeface="+mn-lt"/>
              </a:rPr>
              <a:t>từ</a:t>
            </a:r>
            <a:r>
              <a:rPr lang="en-US" sz="3200" dirty="0">
                <a:latin typeface="+mn-lt"/>
              </a:rPr>
              <a:t> </a:t>
            </a:r>
            <a:r>
              <a:rPr lang="en-US" sz="3200" dirty="0" err="1">
                <a:latin typeface="+mn-lt"/>
              </a:rPr>
              <a:t>ngày</a:t>
            </a:r>
            <a:r>
              <a:rPr lang="en-US" sz="3200" dirty="0">
                <a:latin typeface="+mn-lt"/>
              </a:rPr>
              <a:t> </a:t>
            </a:r>
            <a:r>
              <a:rPr lang="en-US" sz="3200" dirty="0" err="1">
                <a:latin typeface="+mn-lt"/>
              </a:rPr>
              <a:t>giới</a:t>
            </a:r>
            <a:r>
              <a:rPr lang="en-US" sz="3200" dirty="0">
                <a:latin typeface="+mn-lt"/>
              </a:rPr>
              <a:t> </a:t>
            </a:r>
            <a:r>
              <a:rPr lang="en-US" sz="3200" dirty="0" err="1">
                <a:latin typeface="+mn-lt"/>
              </a:rPr>
              <a:t>thiệu</a:t>
            </a:r>
            <a:r>
              <a:rPr lang="en-US" sz="3200" dirty="0">
                <a:latin typeface="+mn-lt"/>
              </a:rPr>
              <a:t> </a:t>
            </a:r>
            <a:r>
              <a:rPr lang="en-US" sz="3200" dirty="0" err="1">
                <a:latin typeface="+mn-lt"/>
              </a:rPr>
              <a:t>chuyển</a:t>
            </a:r>
            <a:r>
              <a:rPr lang="en-US" sz="3200" dirty="0">
                <a:latin typeface="+mn-lt"/>
              </a:rPr>
              <a:t> </a:t>
            </a:r>
            <a:r>
              <a:rPr lang="en-US" sz="3200" dirty="0" err="1">
                <a:latin typeface="+mn-lt"/>
              </a:rPr>
              <a:t>đi</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phải</a:t>
            </a:r>
            <a:r>
              <a:rPr lang="en-US" sz="3200" dirty="0">
                <a:latin typeface="+mn-lt"/>
              </a:rPr>
              <a:t> </a:t>
            </a:r>
            <a:r>
              <a:rPr lang="en-US" sz="3200" dirty="0" err="1">
                <a:latin typeface="+mn-lt"/>
              </a:rPr>
              <a:t>xuất</a:t>
            </a:r>
            <a:r>
              <a:rPr lang="en-US" sz="3200" dirty="0">
                <a:latin typeface="+mn-lt"/>
              </a:rPr>
              <a:t> </a:t>
            </a:r>
            <a:r>
              <a:rPr lang="en-US" sz="3200" dirty="0" err="1">
                <a:latin typeface="+mn-lt"/>
              </a:rPr>
              <a:t>trình</a:t>
            </a:r>
            <a:r>
              <a:rPr lang="en-US" sz="3200" dirty="0">
                <a:latin typeface="+mn-lt"/>
              </a:rPr>
              <a:t> </a:t>
            </a:r>
            <a:r>
              <a:rPr lang="en-US" sz="3200" dirty="0" err="1">
                <a:latin typeface="+mn-lt"/>
              </a:rPr>
              <a:t>giấy</a:t>
            </a:r>
            <a:r>
              <a:rPr lang="en-US" sz="3200" dirty="0">
                <a:latin typeface="+mn-lt"/>
              </a:rPr>
              <a:t> </a:t>
            </a:r>
            <a:r>
              <a:rPr lang="en-US" sz="3200" dirty="0" err="1">
                <a:latin typeface="+mn-lt"/>
              </a:rPr>
              <a:t>giới</a:t>
            </a:r>
            <a:r>
              <a:rPr lang="en-US" sz="3200" dirty="0">
                <a:latin typeface="+mn-lt"/>
              </a:rPr>
              <a:t> </a:t>
            </a:r>
            <a:r>
              <a:rPr lang="en-US" sz="3200" dirty="0" err="1">
                <a:latin typeface="+mn-lt"/>
              </a:rPr>
              <a:t>thiệu</a:t>
            </a:r>
            <a:r>
              <a:rPr lang="en-US" sz="3200" dirty="0">
                <a:latin typeface="+mn-lt"/>
              </a:rPr>
              <a:t> </a:t>
            </a:r>
            <a:r>
              <a:rPr lang="en-US" sz="3200" dirty="0" err="1">
                <a:latin typeface="+mn-lt"/>
              </a:rPr>
              <a:t>sinh</a:t>
            </a:r>
            <a:r>
              <a:rPr lang="en-US" sz="3200" dirty="0">
                <a:latin typeface="+mn-lt"/>
              </a:rPr>
              <a:t> </a:t>
            </a:r>
            <a:r>
              <a:rPr lang="en-US" sz="3200" dirty="0" err="1">
                <a:latin typeface="+mn-lt"/>
              </a:rPr>
              <a:t>hoạt</a:t>
            </a:r>
            <a:r>
              <a:rPr lang="en-US" sz="3200" dirty="0">
                <a:latin typeface="+mn-lt"/>
              </a:rPr>
              <a:t> </a:t>
            </a:r>
            <a:r>
              <a:rPr lang="en-US" sz="3200" dirty="0" err="1">
                <a:latin typeface="+mn-lt"/>
              </a:rPr>
              <a:t>đảng</a:t>
            </a:r>
            <a:r>
              <a:rPr lang="en-US" sz="3200" dirty="0">
                <a:latin typeface="+mn-lt"/>
              </a:rPr>
              <a:t> </a:t>
            </a:r>
            <a:r>
              <a:rPr lang="en-US" sz="3200" dirty="0" err="1">
                <a:latin typeface="+mn-lt"/>
              </a:rPr>
              <a:t>với</a:t>
            </a:r>
            <a:r>
              <a:rPr lang="en-US" sz="3200" dirty="0">
                <a:latin typeface="+mn-lt"/>
              </a:rPr>
              <a:t> chi </a:t>
            </a:r>
            <a:r>
              <a:rPr lang="en-US" sz="3200" dirty="0" err="1">
                <a:latin typeface="+mn-lt"/>
              </a:rPr>
              <a:t>ủy</a:t>
            </a:r>
            <a:r>
              <a:rPr lang="en-US" sz="3200" dirty="0">
                <a:latin typeface="+mn-lt"/>
              </a:rPr>
              <a:t> </a:t>
            </a:r>
            <a:r>
              <a:rPr lang="en-US" sz="3200" dirty="0" err="1">
                <a:latin typeface="+mn-lt"/>
              </a:rPr>
              <a:t>nơi</a:t>
            </a:r>
            <a:r>
              <a:rPr lang="en-US" sz="3200" dirty="0">
                <a:latin typeface="+mn-lt"/>
              </a:rPr>
              <a:t> </a:t>
            </a:r>
            <a:r>
              <a:rPr lang="en-US" sz="3200" dirty="0" err="1">
                <a:latin typeface="+mn-lt"/>
              </a:rPr>
              <a:t>chuyển</a:t>
            </a:r>
            <a:r>
              <a:rPr lang="en-US" sz="3200" dirty="0">
                <a:latin typeface="+mn-lt"/>
              </a:rPr>
              <a:t> </a:t>
            </a:r>
            <a:r>
              <a:rPr lang="en-US" sz="3200" dirty="0" err="1">
                <a:latin typeface="+mn-lt"/>
              </a:rPr>
              <a:t>đến</a:t>
            </a:r>
            <a:r>
              <a:rPr lang="en-US" sz="3200" dirty="0">
                <a:latin typeface="+mn-lt"/>
              </a:rPr>
              <a:t> </a:t>
            </a:r>
            <a:r>
              <a:rPr lang="en-US" sz="3200" dirty="0" err="1">
                <a:latin typeface="+mn-lt"/>
              </a:rPr>
              <a:t>để</a:t>
            </a:r>
            <a:r>
              <a:rPr lang="en-US" sz="3200" dirty="0">
                <a:latin typeface="+mn-lt"/>
              </a:rPr>
              <a:t> </a:t>
            </a:r>
            <a:r>
              <a:rPr lang="en-US" sz="3200" dirty="0" err="1">
                <a:latin typeface="+mn-lt"/>
              </a:rPr>
              <a:t>được</a:t>
            </a:r>
            <a:r>
              <a:rPr lang="en-US" sz="3200" dirty="0">
                <a:latin typeface="+mn-lt"/>
              </a:rPr>
              <a:t> </a:t>
            </a:r>
            <a:r>
              <a:rPr lang="en-US" sz="3200" dirty="0" err="1">
                <a:latin typeface="+mn-lt"/>
              </a:rPr>
              <a:t>sinh</a:t>
            </a:r>
            <a:r>
              <a:rPr lang="en-US" sz="3200" dirty="0">
                <a:latin typeface="+mn-lt"/>
              </a:rPr>
              <a:t> </a:t>
            </a:r>
            <a:r>
              <a:rPr lang="en-US" sz="3200" dirty="0" err="1">
                <a:latin typeface="+mn-lt"/>
              </a:rPr>
              <a:t>hoạt</a:t>
            </a:r>
            <a:r>
              <a:rPr lang="en-US" sz="3200" dirty="0">
                <a:latin typeface="+mn-lt"/>
              </a:rPr>
              <a:t> </a:t>
            </a:r>
            <a:r>
              <a:rPr lang="en-US" sz="3200" dirty="0" err="1">
                <a:latin typeface="+mn-lt"/>
              </a:rPr>
              <a:t>đảng</a:t>
            </a:r>
            <a:r>
              <a:rPr lang="en-US" sz="3200" dirty="0">
                <a:latin typeface="+mn-lt"/>
              </a:rPr>
              <a:t>. </a:t>
            </a:r>
            <a:r>
              <a:rPr lang="en-US" sz="3200" dirty="0" err="1">
                <a:latin typeface="+mn-lt"/>
              </a:rPr>
              <a:t>Nếu</a:t>
            </a:r>
            <a:r>
              <a:rPr lang="en-US" sz="3200" dirty="0">
                <a:latin typeface="+mn-lt"/>
              </a:rPr>
              <a:t> </a:t>
            </a:r>
            <a:r>
              <a:rPr lang="en-US" sz="3200" dirty="0" err="1">
                <a:latin typeface="+mn-lt"/>
              </a:rPr>
              <a:t>quá</a:t>
            </a:r>
            <a:r>
              <a:rPr lang="en-US" sz="3200" dirty="0">
                <a:latin typeface="+mn-lt"/>
              </a:rPr>
              <a:t> </a:t>
            </a:r>
            <a:r>
              <a:rPr lang="en-US" sz="3200" dirty="0" err="1">
                <a:latin typeface="+mn-lt"/>
              </a:rPr>
              <a:t>thời</a:t>
            </a:r>
            <a:r>
              <a:rPr lang="en-US" sz="3200" dirty="0">
                <a:latin typeface="+mn-lt"/>
              </a:rPr>
              <a:t> </a:t>
            </a:r>
            <a:r>
              <a:rPr lang="en-US" sz="3200" dirty="0" err="1">
                <a:latin typeface="+mn-lt"/>
              </a:rPr>
              <a:t>hạn</a:t>
            </a:r>
            <a:r>
              <a:rPr lang="en-US" sz="3200" dirty="0">
                <a:latin typeface="+mn-lt"/>
              </a:rPr>
              <a:t> </a:t>
            </a:r>
            <a:r>
              <a:rPr lang="en-US" sz="3200" dirty="0" err="1">
                <a:latin typeface="+mn-lt"/>
              </a:rPr>
              <a:t>trên</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hoặc</a:t>
            </a:r>
            <a:r>
              <a:rPr lang="en-US" sz="3200" dirty="0">
                <a:latin typeface="+mn-lt"/>
              </a:rPr>
              <a:t> </a:t>
            </a:r>
            <a:r>
              <a:rPr lang="en-US" sz="3200" dirty="0" err="1">
                <a:latin typeface="+mn-lt"/>
              </a:rPr>
              <a:t>tổ</a:t>
            </a:r>
            <a:r>
              <a:rPr lang="en-US" sz="3200" dirty="0">
                <a:latin typeface="+mn-lt"/>
              </a:rPr>
              <a:t> </a:t>
            </a:r>
            <a:r>
              <a:rPr lang="en-US" sz="3200" dirty="0" err="1">
                <a:latin typeface="+mn-lt"/>
              </a:rPr>
              <a:t>chức</a:t>
            </a:r>
            <a:r>
              <a:rPr lang="en-US" sz="3200" dirty="0">
                <a:latin typeface="+mn-lt"/>
              </a:rPr>
              <a:t> </a:t>
            </a:r>
            <a:r>
              <a:rPr lang="en-US" sz="3200" dirty="0" err="1">
                <a:latin typeface="+mn-lt"/>
              </a:rPr>
              <a:t>đảng</a:t>
            </a:r>
            <a:r>
              <a:rPr lang="en-US" sz="3200" dirty="0">
                <a:latin typeface="+mn-lt"/>
              </a:rPr>
              <a:t> vi </a:t>
            </a:r>
            <a:r>
              <a:rPr lang="en-US" sz="3200" dirty="0" err="1">
                <a:latin typeface="+mn-lt"/>
              </a:rPr>
              <a:t>phạm</a:t>
            </a:r>
            <a:r>
              <a:rPr lang="en-US" sz="3200" dirty="0">
                <a:latin typeface="+mn-lt"/>
              </a:rPr>
              <a:t> </a:t>
            </a:r>
            <a:r>
              <a:rPr lang="en-US" sz="3200" dirty="0" err="1">
                <a:latin typeface="+mn-lt"/>
              </a:rPr>
              <a:t>phải</a:t>
            </a:r>
            <a:r>
              <a:rPr lang="en-US" sz="3200" dirty="0">
                <a:latin typeface="+mn-lt"/>
              </a:rPr>
              <a:t> </a:t>
            </a:r>
            <a:r>
              <a:rPr lang="en-US" sz="3200" dirty="0" err="1">
                <a:latin typeface="+mn-lt"/>
              </a:rPr>
              <a:t>báo</a:t>
            </a:r>
            <a:r>
              <a:rPr lang="en-US" sz="3200" dirty="0">
                <a:latin typeface="+mn-lt"/>
              </a:rPr>
              <a:t> </a:t>
            </a:r>
            <a:r>
              <a:rPr lang="en-US" sz="3200" dirty="0" err="1">
                <a:latin typeface="+mn-lt"/>
              </a:rPr>
              <a:t>cáo</a:t>
            </a:r>
            <a:r>
              <a:rPr lang="en-US" sz="3200" dirty="0">
                <a:latin typeface="+mn-lt"/>
              </a:rPr>
              <a:t> </a:t>
            </a:r>
            <a:r>
              <a:rPr lang="en-US" sz="3200" dirty="0" err="1">
                <a:latin typeface="+mn-lt"/>
              </a:rPr>
              <a:t>lý</a:t>
            </a:r>
            <a:r>
              <a:rPr lang="en-US" sz="3200" dirty="0">
                <a:latin typeface="+mn-lt"/>
              </a:rPr>
              <a:t> do </a:t>
            </a:r>
            <a:r>
              <a:rPr lang="en-US" sz="3200" dirty="0" err="1">
                <a:latin typeface="+mn-lt"/>
              </a:rPr>
              <a:t>cụ</a:t>
            </a:r>
            <a:r>
              <a:rPr lang="en-US" sz="3200" dirty="0">
                <a:latin typeface="+mn-lt"/>
              </a:rPr>
              <a:t> </a:t>
            </a:r>
            <a:r>
              <a:rPr lang="en-US" sz="3200" dirty="0" err="1">
                <a:latin typeface="+mn-lt"/>
              </a:rPr>
              <a:t>thể</a:t>
            </a:r>
            <a:r>
              <a:rPr lang="en-US" sz="3200" dirty="0">
                <a:latin typeface="+mn-lt"/>
              </a:rPr>
              <a:t> </a:t>
            </a:r>
            <a:r>
              <a:rPr lang="en-US" sz="3200" dirty="0" err="1">
                <a:latin typeface="+mn-lt"/>
              </a:rPr>
              <a:t>để</a:t>
            </a:r>
            <a:r>
              <a:rPr lang="en-US" sz="3200" dirty="0">
                <a:latin typeface="+mn-lt"/>
              </a:rPr>
              <a:t> </a:t>
            </a:r>
            <a:r>
              <a:rPr lang="en-US" sz="3200" dirty="0" err="1">
                <a:latin typeface="+mn-lt"/>
              </a:rPr>
              <a:t>cấp</a:t>
            </a:r>
            <a:r>
              <a:rPr lang="en-US" sz="3200" dirty="0">
                <a:latin typeface="+mn-lt"/>
              </a:rPr>
              <a:t> </a:t>
            </a:r>
            <a:r>
              <a:rPr lang="en-US" sz="3200" dirty="0" err="1">
                <a:latin typeface="+mn-lt"/>
              </a:rPr>
              <a:t>ủy</a:t>
            </a:r>
            <a:r>
              <a:rPr lang="en-US" sz="3200" dirty="0">
                <a:latin typeface="+mn-lt"/>
              </a:rPr>
              <a:t> </a:t>
            </a:r>
            <a:r>
              <a:rPr lang="en-US" sz="3200" dirty="0" err="1">
                <a:latin typeface="+mn-lt"/>
              </a:rPr>
              <a:t>có</a:t>
            </a:r>
            <a:r>
              <a:rPr lang="en-US" sz="3200" dirty="0">
                <a:latin typeface="+mn-lt"/>
              </a:rPr>
              <a:t> </a:t>
            </a:r>
            <a:r>
              <a:rPr lang="en-US" sz="3200" dirty="0" err="1">
                <a:latin typeface="+mn-lt"/>
              </a:rPr>
              <a:t>thẩm</a:t>
            </a:r>
            <a:r>
              <a:rPr lang="en-US" sz="3200" dirty="0">
                <a:latin typeface="+mn-lt"/>
              </a:rPr>
              <a:t> </a:t>
            </a:r>
            <a:r>
              <a:rPr lang="en-US" sz="3200" dirty="0" err="1">
                <a:latin typeface="+mn-lt"/>
              </a:rPr>
              <a:t>quyền</a:t>
            </a:r>
            <a:r>
              <a:rPr lang="en-US" sz="3200" dirty="0">
                <a:latin typeface="+mn-lt"/>
              </a:rPr>
              <a:t> </a:t>
            </a:r>
            <a:r>
              <a:rPr lang="en-US" sz="3200" dirty="0" err="1">
                <a:latin typeface="+mn-lt"/>
              </a:rPr>
              <a:t>xem</a:t>
            </a:r>
            <a:r>
              <a:rPr lang="en-US" sz="3200" dirty="0">
                <a:latin typeface="+mn-lt"/>
              </a:rPr>
              <a:t> </a:t>
            </a:r>
            <a:r>
              <a:rPr lang="en-US" sz="3200" dirty="0" err="1">
                <a:latin typeface="+mn-lt"/>
              </a:rPr>
              <a:t>xét</a:t>
            </a:r>
            <a:r>
              <a:rPr lang="en-US" sz="3200" dirty="0">
                <a:latin typeface="+mn-lt"/>
              </a:rPr>
              <a:t>, </a:t>
            </a:r>
            <a:r>
              <a:rPr lang="en-US" sz="3200" dirty="0" err="1">
                <a:latin typeface="+mn-lt"/>
              </a:rPr>
              <a:t>xử</a:t>
            </a:r>
            <a:r>
              <a:rPr lang="en-US" sz="3200" dirty="0">
                <a:latin typeface="+mn-lt"/>
              </a:rPr>
              <a:t> </a:t>
            </a:r>
            <a:r>
              <a:rPr lang="en-US" sz="3200" dirty="0" err="1">
                <a:latin typeface="+mn-lt"/>
              </a:rPr>
              <a:t>lý</a:t>
            </a:r>
            <a:r>
              <a:rPr lang="en-US" sz="3200" dirty="0">
                <a:latin typeface="+mn-lt"/>
              </a:rPr>
              <a:t> </a:t>
            </a:r>
            <a:r>
              <a:rPr lang="en-US" sz="3200" dirty="0" err="1">
                <a:latin typeface="+mn-lt"/>
              </a:rPr>
              <a:t>theo</a:t>
            </a:r>
            <a:r>
              <a:rPr lang="en-US" sz="3200" dirty="0">
                <a:latin typeface="+mn-lt"/>
              </a:rPr>
              <a:t> </a:t>
            </a:r>
            <a:r>
              <a:rPr lang="en-US" sz="3200" dirty="0" err="1">
                <a:latin typeface="+mn-lt"/>
              </a:rPr>
              <a:t>quy</a:t>
            </a:r>
            <a:r>
              <a:rPr lang="en-US" sz="3200" dirty="0">
                <a:latin typeface="+mn-lt"/>
              </a:rPr>
              <a:t> </a:t>
            </a:r>
            <a:r>
              <a:rPr lang="en-US" sz="3200" dirty="0" err="1">
                <a:latin typeface="+mn-lt"/>
              </a:rPr>
              <a:t>định</a:t>
            </a:r>
            <a:r>
              <a:rPr lang="en-US" sz="3200" dirty="0">
                <a:latin typeface="+mn-lt"/>
              </a:rPr>
              <a:t>.</a:t>
            </a:r>
          </a:p>
        </p:txBody>
      </p:sp>
    </p:spTree>
    <p:extLst>
      <p:ext uri="{BB962C8B-B14F-4D97-AF65-F5344CB8AC3E}">
        <p14:creationId xmlns:p14="http://schemas.microsoft.com/office/powerpoint/2010/main" val="139330387"/>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806" y="914400"/>
            <a:ext cx="11658600" cy="6001643"/>
          </a:xfrm>
          <a:prstGeom prst="rect">
            <a:avLst/>
          </a:prstGeom>
        </p:spPr>
        <p:txBody>
          <a:bodyPr wrap="square">
            <a:spAutoFit/>
          </a:bodyPr>
          <a:lstStyle/>
          <a:p>
            <a:pPr algn="just"/>
            <a:r>
              <a:rPr lang="en-US" sz="3200" dirty="0">
                <a:latin typeface="Constantia" panose="02030602050306030303" pitchFamily="18" charset="0"/>
              </a:rPr>
              <a:t>	</a:t>
            </a:r>
            <a:r>
              <a:rPr lang="vi-VN" sz="3200" dirty="0">
                <a:latin typeface="Constantia" panose="02030602050306030303" pitchFamily="18" charset="0"/>
              </a:rPr>
              <a:t>- Đảng viên dự bị chuyển sinh hoạt đảng (chính thức hoặc tạm thời) đến n</a:t>
            </a:r>
            <a:r>
              <a:rPr lang="en-US" sz="3200" dirty="0">
                <a:latin typeface="Constantia" panose="02030602050306030303" pitchFamily="18" charset="0"/>
              </a:rPr>
              <a:t>ơ</a:t>
            </a:r>
            <a:r>
              <a:rPr lang="vi-VN" sz="3200" dirty="0">
                <a:latin typeface="Constantia" panose="02030602050306030303" pitchFamily="18" charset="0"/>
              </a:rPr>
              <a:t>i làm việc, học tập hoặc nơi cư trú mới</a:t>
            </a:r>
            <a:r>
              <a:rPr lang="en-US" sz="3200" dirty="0">
                <a:latin typeface="Constantia" panose="02030602050306030303" pitchFamily="18" charset="0"/>
              </a:rPr>
              <a:t>,</a:t>
            </a:r>
            <a:r>
              <a:rPr lang="vi-VN" sz="3200" dirty="0">
                <a:latin typeface="Constantia" panose="02030602050306030303" pitchFamily="18" charset="0"/>
              </a:rPr>
              <a:t> thì chi ủy</a:t>
            </a:r>
            <a:r>
              <a:rPr lang="en-US" sz="3200" dirty="0">
                <a:latin typeface="Constantia" panose="02030602050306030303" pitchFamily="18" charset="0"/>
              </a:rPr>
              <a:t>, </a:t>
            </a:r>
            <a:r>
              <a:rPr lang="vi-VN" sz="3200" dirty="0">
                <a:latin typeface="Constantia" panose="02030602050306030303" pitchFamily="18" charset="0"/>
              </a:rPr>
              <a:t>đảng ủy cơ sở nơi đảng viên chuyển đi nhận xét vào bản tự kiểm điểm của đảng viên dự bị và </a:t>
            </a:r>
            <a:r>
              <a:rPr lang="vi-VN" sz="3200" i="1" dirty="0">
                <a:latin typeface="Constantia" panose="02030602050306030303" pitchFamily="18" charset="0"/>
              </a:rPr>
              <a:t>gửi kèm bản nhận xét về đảng viên dự bị của đảng viên chính thức được phân công giúp đỡ để đảng vi</a:t>
            </a:r>
            <a:r>
              <a:rPr lang="en-US" sz="3200" i="1" dirty="0">
                <a:latin typeface="Constantia" panose="02030602050306030303" pitchFamily="18" charset="0"/>
              </a:rPr>
              <a:t>ê</a:t>
            </a:r>
            <a:r>
              <a:rPr lang="vi-VN" sz="3200" i="1" dirty="0">
                <a:latin typeface="Constantia" panose="02030602050306030303" pitchFamily="18" charset="0"/>
              </a:rPr>
              <a:t>n báo cáo cấp ủy, chi bộ nơi chuyển đến phân công đảng viên chính thức </a:t>
            </a:r>
            <a:r>
              <a:rPr lang="en-US" sz="3200" i="1" dirty="0" err="1">
                <a:latin typeface="Constantia" panose="02030602050306030303" pitchFamily="18" charset="0"/>
              </a:rPr>
              <a:t>tiếp</a:t>
            </a:r>
            <a:r>
              <a:rPr lang="en-US" sz="3200" i="1" dirty="0">
                <a:latin typeface="Constantia" panose="02030602050306030303" pitchFamily="18" charset="0"/>
              </a:rPr>
              <a:t> </a:t>
            </a:r>
            <a:r>
              <a:rPr lang="en-US" sz="3200" i="1" dirty="0" err="1">
                <a:latin typeface="Constantia" panose="02030602050306030303" pitchFamily="18" charset="0"/>
              </a:rPr>
              <a:t>tục</a:t>
            </a:r>
            <a:r>
              <a:rPr lang="en-US" sz="3200" i="1" dirty="0">
                <a:latin typeface="Constantia" panose="02030602050306030303" pitchFamily="18" charset="0"/>
              </a:rPr>
              <a:t> </a:t>
            </a:r>
            <a:r>
              <a:rPr lang="vi-VN" sz="3200" i="1" dirty="0">
                <a:latin typeface="Constantia" panose="02030602050306030303" pitchFamily="18" charset="0"/>
              </a:rPr>
              <a:t>theo dõi, giúp đỡ.</a:t>
            </a:r>
            <a:endParaRPr lang="en-US" sz="3200" dirty="0">
              <a:latin typeface="Constantia" panose="02030602050306030303" pitchFamily="18" charset="0"/>
            </a:endParaRPr>
          </a:p>
          <a:p>
            <a:pPr algn="just"/>
            <a:r>
              <a:rPr lang="en-US" sz="3200" i="1" dirty="0">
                <a:latin typeface="Constantia" panose="02030602050306030303" pitchFamily="18" charset="0"/>
              </a:rPr>
              <a:t>	</a:t>
            </a:r>
            <a:r>
              <a:rPr lang="vi-VN" sz="3200" i="1" dirty="0">
                <a:latin typeface="Constantia" panose="02030602050306030303" pitchFamily="18" charset="0"/>
              </a:rPr>
              <a:t>- Đảng vi</a:t>
            </a:r>
            <a:r>
              <a:rPr lang="en-US" sz="3200" i="1" dirty="0">
                <a:latin typeface="Constantia" panose="02030602050306030303" pitchFamily="18" charset="0"/>
              </a:rPr>
              <a:t>ê</a:t>
            </a:r>
            <a:r>
              <a:rPr lang="vi-VN" sz="3200" i="1" dirty="0">
                <a:latin typeface="Constantia" panose="02030602050306030303" pitchFamily="18" charset="0"/>
              </a:rPr>
              <a:t>n chính thức theo dõi, giúp đỡ đảng viên dự bị trước khi chuyển sinh hoạt đảng đến tổ chức cơ s</a:t>
            </a:r>
            <a:r>
              <a:rPr lang="en-US" sz="3200" i="1" dirty="0">
                <a:latin typeface="Constantia" panose="02030602050306030303" pitchFamily="18" charset="0"/>
              </a:rPr>
              <a:t>ở </a:t>
            </a:r>
            <a:r>
              <a:rPr lang="vi-VN" sz="3200" i="1" dirty="0">
                <a:latin typeface="Constantia" panose="02030602050306030303" pitchFamily="18" charset="0"/>
              </a:rPr>
              <a:t>đảng khác, có trách nhiệm gửi bản nhận xét về đảng viên dự bị. Chi bộ phân công đảng viên chính thức khác tiếp tục theo dõi, giúp đỡ đảng viên dự bị.</a:t>
            </a:r>
            <a:endParaRPr lang="en-US" sz="3200" dirty="0">
              <a:latin typeface="Constantia" panose="02030602050306030303" pitchFamily="18" charset="0"/>
            </a:endParaRPr>
          </a:p>
        </p:txBody>
      </p:sp>
    </p:spTree>
    <p:extLst>
      <p:ext uri="{BB962C8B-B14F-4D97-AF65-F5344CB8AC3E}">
        <p14:creationId xmlns:p14="http://schemas.microsoft.com/office/powerpoint/2010/main" val="602684145"/>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0" y="-4763"/>
            <a:ext cx="12188825" cy="995363"/>
            <a:chOff x="0" y="-4763"/>
            <a:chExt cx="9142413" cy="614363"/>
          </a:xfrm>
        </p:grpSpPr>
        <p:sp>
          <p:nvSpPr>
            <p:cNvPr id="9220" name="Rectangle 7"/>
            <p:cNvSpPr>
              <a:spLocks noChangeArrowheads="1"/>
            </p:cNvSpPr>
            <p:nvPr/>
          </p:nvSpPr>
          <p:spPr bwMode="auto">
            <a:xfrm>
              <a:off x="0" y="0"/>
              <a:ext cx="9142413" cy="609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latin typeface="Arial" charset="0"/>
              </a:endParaRPr>
            </a:p>
          </p:txBody>
        </p:sp>
        <p:sp>
          <p:nvSpPr>
            <p:cNvPr id="9221" name="WordArt 8"/>
            <p:cNvSpPr>
              <a:spLocks noChangeArrowheads="1" noChangeShapeType="1" noTextEdit="1"/>
            </p:cNvSpPr>
            <p:nvPr/>
          </p:nvSpPr>
          <p:spPr bwMode="auto">
            <a:xfrm>
              <a:off x="1600200" y="69850"/>
              <a:ext cx="7258224" cy="401638"/>
            </a:xfrm>
            <a:prstGeom prst="rect">
              <a:avLst/>
            </a:prstGeom>
            <a:extLst>
              <a:ext uri="{91240B29-F687-4F45-9708-019B960494DF}">
                <a14:hiddenLine xmlns:a14="http://schemas.microsoft.com/office/drawing/2010/main" w="19050">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dirty="0">
                  <a:solidFill>
                    <a:srgbClr val="FFFF00"/>
                  </a:solidFill>
                  <a:latin typeface="+mn-lt"/>
                  <a:ea typeface="+mn-lt"/>
                  <a:cs typeface="+mn-lt"/>
                </a:rPr>
                <a:t>ĐẢNG BỘ KHỐI CÁC CƠ QUAN </a:t>
              </a:r>
              <a:r>
                <a:rPr lang="en-US" sz="3600" b="1" kern="10" dirty="0">
                  <a:solidFill>
                    <a:srgbClr val="FFFF00"/>
                  </a:solidFill>
                  <a:latin typeface="+mn-lt"/>
                  <a:ea typeface="+mn-lt"/>
                  <a:cs typeface="+mn-lt"/>
                </a:rPr>
                <a:t>TỈNH QUẢNG NAM</a:t>
              </a:r>
            </a:p>
          </p:txBody>
        </p:sp>
        <p:pic>
          <p:nvPicPr>
            <p:cNvPr id="9222" name="Picture 9" descr="BannerTopLeft">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288" y="-4763"/>
              <a:ext cx="1509712" cy="6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p:nvSpPr>
        <p:spPr>
          <a:xfrm>
            <a:off x="44450" y="2775972"/>
            <a:ext cx="12145963" cy="1338828"/>
          </a:xfrm>
          <a:prstGeom prst="rect">
            <a:avLst/>
          </a:prstGeom>
          <a:noFill/>
        </p:spPr>
        <p:txBody>
          <a:bodyPr>
            <a:spAutoFit/>
          </a:bodyPr>
          <a:lstStyle/>
          <a:p>
            <a:pPr marL="6350" lvl="1" algn="ctr" eaLnBrk="0" hangingPunct="0">
              <a:lnSpc>
                <a:spcPct val="150000"/>
              </a:lnSpc>
              <a:defRPr/>
            </a:pPr>
            <a:r>
              <a:rPr lang="en-US" sz="5400" b="1" dirty="0">
                <a:ln w="1905"/>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MỘT SỐ NỘI DUNG CẦN L</a:t>
            </a:r>
            <a:r>
              <a:rPr lang="vi-VN" sz="5400" b="1" dirty="0">
                <a:ln w="1905"/>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Ư</a:t>
            </a:r>
            <a:r>
              <a:rPr lang="en-US" sz="5400" b="1" dirty="0">
                <a:ln w="1905"/>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U Ý</a:t>
            </a:r>
            <a:endParaRPr lang="en-US" sz="4400" b="1" dirty="0">
              <a:ln w="1905"/>
              <a:solidFill>
                <a:srgbClr val="FF33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05379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edge">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06" y="1371600"/>
            <a:ext cx="12039600" cy="5334000"/>
          </a:xfrm>
        </p:spPr>
        <p:txBody>
          <a:bodyPr/>
          <a:lstStyle/>
          <a:p>
            <a:pPr algn="just"/>
            <a:r>
              <a:rPr lang="en-US" dirty="0">
                <a:latin typeface="+mn-lt"/>
              </a:rPr>
              <a:t>	</a:t>
            </a:r>
            <a:r>
              <a:rPr lang="en-US" dirty="0" err="1">
                <a:latin typeface="+mn-lt"/>
              </a:rPr>
              <a:t>Cán</a:t>
            </a:r>
            <a:r>
              <a:rPr lang="en-US" dirty="0">
                <a:latin typeface="+mn-lt"/>
              </a:rPr>
              <a:t> </a:t>
            </a:r>
            <a:r>
              <a:rPr lang="en-US" dirty="0" err="1">
                <a:latin typeface="+mn-lt"/>
              </a:rPr>
              <a:t>bộ</a:t>
            </a:r>
            <a:r>
              <a:rPr lang="en-US" dirty="0">
                <a:latin typeface="+mn-lt"/>
              </a:rPr>
              <a:t>, </a:t>
            </a:r>
            <a:r>
              <a:rPr lang="en-US" dirty="0" err="1">
                <a:latin typeface="+mn-lt"/>
              </a:rPr>
              <a:t>đảng</a:t>
            </a:r>
            <a:r>
              <a:rPr lang="en-US" dirty="0">
                <a:latin typeface="+mn-lt"/>
              </a:rPr>
              <a:t> </a:t>
            </a:r>
            <a:r>
              <a:rPr lang="en-US" dirty="0" err="1">
                <a:latin typeface="+mn-lt"/>
              </a:rPr>
              <a:t>viên</a:t>
            </a:r>
            <a:r>
              <a:rPr lang="en-US" dirty="0">
                <a:latin typeface="+mn-lt"/>
              </a:rPr>
              <a:t> </a:t>
            </a:r>
            <a:r>
              <a:rPr lang="en-US" dirty="0" err="1">
                <a:latin typeface="+mn-lt"/>
              </a:rPr>
              <a:t>muốn</a:t>
            </a:r>
            <a:r>
              <a:rPr lang="en-US" dirty="0">
                <a:latin typeface="+mn-lt"/>
              </a:rPr>
              <a:t> </a:t>
            </a:r>
            <a:r>
              <a:rPr lang="en-US" dirty="0" err="1">
                <a:latin typeface="+mn-lt"/>
              </a:rPr>
              <a:t>nghiên</a:t>
            </a:r>
            <a:r>
              <a:rPr lang="en-US" dirty="0">
                <a:latin typeface="+mn-lt"/>
              </a:rPr>
              <a:t> </a:t>
            </a:r>
            <a:r>
              <a:rPr lang="en-US" dirty="0" err="1">
                <a:latin typeface="+mn-lt"/>
              </a:rPr>
              <a:t>cứu</a:t>
            </a:r>
            <a:r>
              <a:rPr lang="en-US" dirty="0">
                <a:latin typeface="+mn-lt"/>
              </a:rPr>
              <a:t> </a:t>
            </a:r>
            <a:r>
              <a:rPr lang="en-US" dirty="0" err="1">
                <a:latin typeface="+mn-lt"/>
              </a:rPr>
              <a:t>hồ</a:t>
            </a:r>
            <a:r>
              <a:rPr lang="en-US" dirty="0">
                <a:latin typeface="+mn-lt"/>
              </a:rPr>
              <a:t> </a:t>
            </a:r>
            <a:r>
              <a:rPr lang="en-US" dirty="0" err="1">
                <a:latin typeface="+mn-lt"/>
              </a:rPr>
              <a:t>sơ</a:t>
            </a:r>
            <a:r>
              <a:rPr lang="en-US" dirty="0">
                <a:latin typeface="+mn-lt"/>
              </a:rPr>
              <a:t> </a:t>
            </a:r>
            <a:r>
              <a:rPr lang="en-US" dirty="0" err="1">
                <a:latin typeface="+mn-lt"/>
              </a:rPr>
              <a:t>đảng</a:t>
            </a:r>
            <a:r>
              <a:rPr lang="en-US" dirty="0">
                <a:latin typeface="+mn-lt"/>
              </a:rPr>
              <a:t> </a:t>
            </a:r>
            <a:r>
              <a:rPr lang="en-US" dirty="0" err="1">
                <a:latin typeface="+mn-lt"/>
              </a:rPr>
              <a:t>viên</a:t>
            </a:r>
            <a:r>
              <a:rPr lang="en-US" dirty="0">
                <a:latin typeface="+mn-lt"/>
              </a:rPr>
              <a:t> </a:t>
            </a:r>
            <a:r>
              <a:rPr lang="en-US" dirty="0" err="1">
                <a:latin typeface="+mn-lt"/>
              </a:rPr>
              <a:t>phải</a:t>
            </a:r>
            <a:r>
              <a:rPr lang="en-US" dirty="0">
                <a:latin typeface="+mn-lt"/>
              </a:rPr>
              <a:t> </a:t>
            </a:r>
            <a:r>
              <a:rPr lang="en-US" dirty="0" err="1">
                <a:latin typeface="+mn-lt"/>
              </a:rPr>
              <a:t>được</a:t>
            </a:r>
            <a:r>
              <a:rPr lang="en-US" dirty="0">
                <a:latin typeface="+mn-lt"/>
              </a:rPr>
              <a:t> </a:t>
            </a:r>
            <a:r>
              <a:rPr lang="en-US" dirty="0" err="1">
                <a:latin typeface="+mn-lt"/>
              </a:rPr>
              <a:t>sự</a:t>
            </a:r>
            <a:r>
              <a:rPr lang="en-US" dirty="0">
                <a:latin typeface="+mn-lt"/>
              </a:rPr>
              <a:t> </a:t>
            </a:r>
            <a:r>
              <a:rPr lang="en-US" dirty="0" err="1">
                <a:latin typeface="+mn-lt"/>
              </a:rPr>
              <a:t>đồng</a:t>
            </a:r>
            <a:r>
              <a:rPr lang="en-US" dirty="0">
                <a:latin typeface="+mn-lt"/>
              </a:rPr>
              <a:t> ý </a:t>
            </a:r>
            <a:r>
              <a:rPr lang="en-US" dirty="0" err="1">
                <a:latin typeface="+mn-lt"/>
              </a:rPr>
              <a:t>của</a:t>
            </a:r>
            <a:r>
              <a:rPr lang="en-US" dirty="0">
                <a:latin typeface="+mn-lt"/>
              </a:rPr>
              <a:t> </a:t>
            </a:r>
            <a:r>
              <a:rPr lang="en-US" dirty="0" err="1">
                <a:latin typeface="+mn-lt"/>
              </a:rPr>
              <a:t>cấp</a:t>
            </a:r>
            <a:r>
              <a:rPr lang="en-US" dirty="0">
                <a:latin typeface="+mn-lt"/>
              </a:rPr>
              <a:t> </a:t>
            </a:r>
            <a:r>
              <a:rPr lang="en-US" dirty="0" err="1">
                <a:latin typeface="+mn-lt"/>
              </a:rPr>
              <a:t>ủy</a:t>
            </a:r>
            <a:r>
              <a:rPr lang="en-US" dirty="0">
                <a:latin typeface="+mn-lt"/>
              </a:rPr>
              <a:t> </a:t>
            </a:r>
            <a:r>
              <a:rPr lang="en-US" dirty="0" err="1">
                <a:latin typeface="+mn-lt"/>
              </a:rPr>
              <a:t>quản</a:t>
            </a:r>
            <a:r>
              <a:rPr lang="en-US" dirty="0">
                <a:latin typeface="+mn-lt"/>
              </a:rPr>
              <a:t> </a:t>
            </a:r>
            <a:r>
              <a:rPr lang="en-US" dirty="0" err="1">
                <a:latin typeface="+mn-lt"/>
              </a:rPr>
              <a:t>lý</a:t>
            </a:r>
            <a:r>
              <a:rPr lang="en-US" dirty="0">
                <a:latin typeface="+mn-lt"/>
              </a:rPr>
              <a:t> </a:t>
            </a:r>
            <a:r>
              <a:rPr lang="en-US" dirty="0" err="1">
                <a:latin typeface="+mn-lt"/>
              </a:rPr>
              <a:t>hồ</a:t>
            </a:r>
            <a:r>
              <a:rPr lang="en-US" dirty="0">
                <a:latin typeface="+mn-lt"/>
              </a:rPr>
              <a:t> </a:t>
            </a:r>
            <a:r>
              <a:rPr lang="en-US" dirty="0" err="1">
                <a:latin typeface="+mn-lt"/>
              </a:rPr>
              <a:t>sơ</a:t>
            </a:r>
            <a:r>
              <a:rPr lang="en-US" dirty="0">
                <a:latin typeface="+mn-lt"/>
              </a:rPr>
              <a:t> </a:t>
            </a:r>
            <a:r>
              <a:rPr lang="en-US" dirty="0" err="1">
                <a:latin typeface="+mn-lt"/>
              </a:rPr>
              <a:t>và</a:t>
            </a:r>
            <a:r>
              <a:rPr lang="en-US" dirty="0">
                <a:latin typeface="+mn-lt"/>
              </a:rPr>
              <a:t> </a:t>
            </a:r>
            <a:r>
              <a:rPr lang="en-US" dirty="0" err="1">
                <a:latin typeface="+mn-lt"/>
              </a:rPr>
              <a:t>phải</a:t>
            </a:r>
            <a:r>
              <a:rPr lang="en-US" dirty="0">
                <a:latin typeface="+mn-lt"/>
              </a:rPr>
              <a:t> </a:t>
            </a:r>
            <a:r>
              <a:rPr lang="en-US" dirty="0" err="1">
                <a:latin typeface="+mn-lt"/>
              </a:rPr>
              <a:t>thực</a:t>
            </a:r>
            <a:r>
              <a:rPr lang="en-US" dirty="0">
                <a:latin typeface="+mn-lt"/>
              </a:rPr>
              <a:t> </a:t>
            </a:r>
            <a:r>
              <a:rPr lang="en-US" dirty="0" err="1">
                <a:latin typeface="+mn-lt"/>
              </a:rPr>
              <a:t>hiện</a:t>
            </a:r>
            <a:r>
              <a:rPr lang="en-US" dirty="0">
                <a:latin typeface="+mn-lt"/>
              </a:rPr>
              <a:t> </a:t>
            </a:r>
            <a:r>
              <a:rPr lang="en-US" dirty="0" err="1">
                <a:latin typeface="+mn-lt"/>
              </a:rPr>
              <a:t>đúng</a:t>
            </a:r>
            <a:r>
              <a:rPr lang="en-US" dirty="0">
                <a:latin typeface="+mn-lt"/>
              </a:rPr>
              <a:t> </a:t>
            </a:r>
            <a:r>
              <a:rPr lang="en-US" dirty="0" err="1">
                <a:latin typeface="+mn-lt"/>
              </a:rPr>
              <a:t>hướng</a:t>
            </a:r>
            <a:r>
              <a:rPr lang="en-US" dirty="0">
                <a:latin typeface="+mn-lt"/>
              </a:rPr>
              <a:t> </a:t>
            </a:r>
            <a:r>
              <a:rPr lang="en-US" dirty="0" err="1">
                <a:latin typeface="+mn-lt"/>
              </a:rPr>
              <a:t>dẫn</a:t>
            </a:r>
            <a:r>
              <a:rPr lang="en-US" dirty="0">
                <a:latin typeface="+mn-lt"/>
              </a:rPr>
              <a:t> </a:t>
            </a:r>
            <a:r>
              <a:rPr lang="en-US" dirty="0" err="1">
                <a:latin typeface="+mn-lt"/>
              </a:rPr>
              <a:t>của</a:t>
            </a:r>
            <a:r>
              <a:rPr lang="en-US" dirty="0">
                <a:latin typeface="+mn-lt"/>
              </a:rPr>
              <a:t> </a:t>
            </a:r>
            <a:r>
              <a:rPr lang="en-US" dirty="0" err="1">
                <a:latin typeface="+mn-lt"/>
              </a:rPr>
              <a:t>cán</a:t>
            </a:r>
            <a:r>
              <a:rPr lang="en-US" dirty="0">
                <a:latin typeface="+mn-lt"/>
              </a:rPr>
              <a:t> </a:t>
            </a:r>
            <a:r>
              <a:rPr lang="en-US" dirty="0" err="1">
                <a:latin typeface="+mn-lt"/>
              </a:rPr>
              <a:t>bộ</a:t>
            </a:r>
            <a:r>
              <a:rPr lang="en-US" dirty="0">
                <a:latin typeface="+mn-lt"/>
              </a:rPr>
              <a:t> </a:t>
            </a:r>
            <a:r>
              <a:rPr lang="en-US" dirty="0" err="1">
                <a:latin typeface="+mn-lt"/>
              </a:rPr>
              <a:t>quản</a:t>
            </a:r>
            <a:r>
              <a:rPr lang="en-US" dirty="0">
                <a:latin typeface="+mn-lt"/>
              </a:rPr>
              <a:t> </a:t>
            </a:r>
            <a:r>
              <a:rPr lang="en-US" dirty="0" err="1">
                <a:latin typeface="+mn-lt"/>
              </a:rPr>
              <a:t>lý</a:t>
            </a:r>
            <a:r>
              <a:rPr lang="en-US" dirty="0">
                <a:latin typeface="+mn-lt"/>
              </a:rPr>
              <a:t> </a:t>
            </a:r>
            <a:r>
              <a:rPr lang="en-US" dirty="0" err="1">
                <a:latin typeface="+mn-lt"/>
              </a:rPr>
              <a:t>hồ</a:t>
            </a:r>
            <a:r>
              <a:rPr lang="en-US" dirty="0">
                <a:latin typeface="+mn-lt"/>
              </a:rPr>
              <a:t> </a:t>
            </a:r>
            <a:r>
              <a:rPr lang="en-US" dirty="0" err="1">
                <a:latin typeface="+mn-lt"/>
              </a:rPr>
              <a:t>sơ</a:t>
            </a:r>
            <a:r>
              <a:rPr lang="en-US" dirty="0">
                <a:latin typeface="+mn-lt"/>
              </a:rPr>
              <a:t> </a:t>
            </a:r>
            <a:r>
              <a:rPr lang="en-US" dirty="0" err="1">
                <a:latin typeface="+mn-lt"/>
              </a:rPr>
              <a:t>đảng</a:t>
            </a:r>
            <a:r>
              <a:rPr lang="en-US" dirty="0">
                <a:latin typeface="+mn-lt"/>
              </a:rPr>
              <a:t> </a:t>
            </a:r>
            <a:r>
              <a:rPr lang="en-US" dirty="0" err="1">
                <a:latin typeface="+mn-lt"/>
              </a:rPr>
              <a:t>viên</a:t>
            </a:r>
            <a:r>
              <a:rPr lang="en-US" dirty="0">
                <a:latin typeface="+mn-lt"/>
              </a:rPr>
              <a:t> </a:t>
            </a:r>
            <a:r>
              <a:rPr lang="en-US" dirty="0" err="1">
                <a:latin typeface="+mn-lt"/>
              </a:rPr>
              <a:t>và</a:t>
            </a:r>
            <a:r>
              <a:rPr lang="en-US" dirty="0">
                <a:latin typeface="+mn-lt"/>
              </a:rPr>
              <a:t> </a:t>
            </a:r>
            <a:r>
              <a:rPr lang="en-US" dirty="0" err="1">
                <a:latin typeface="+mn-lt"/>
              </a:rPr>
              <a:t>nghiên</a:t>
            </a:r>
            <a:r>
              <a:rPr lang="en-US" dirty="0">
                <a:latin typeface="+mn-lt"/>
              </a:rPr>
              <a:t> </a:t>
            </a:r>
            <a:r>
              <a:rPr lang="en-US" dirty="0" err="1">
                <a:latin typeface="+mn-lt"/>
              </a:rPr>
              <a:t>cứu</a:t>
            </a:r>
            <a:r>
              <a:rPr lang="en-US" dirty="0">
                <a:latin typeface="+mn-lt"/>
              </a:rPr>
              <a:t> </a:t>
            </a:r>
            <a:r>
              <a:rPr lang="en-US" dirty="0" err="1">
                <a:latin typeface="+mn-lt"/>
              </a:rPr>
              <a:t>tại</a:t>
            </a:r>
            <a:r>
              <a:rPr lang="en-US" dirty="0">
                <a:latin typeface="+mn-lt"/>
              </a:rPr>
              <a:t> </a:t>
            </a:r>
            <a:r>
              <a:rPr lang="en-US" dirty="0" err="1">
                <a:latin typeface="+mn-lt"/>
              </a:rPr>
              <a:t>phòng</a:t>
            </a:r>
            <a:r>
              <a:rPr lang="en-US" dirty="0">
                <a:latin typeface="+mn-lt"/>
              </a:rPr>
              <a:t> </a:t>
            </a:r>
            <a:r>
              <a:rPr lang="en-US" dirty="0" err="1">
                <a:latin typeface="+mn-lt"/>
              </a:rPr>
              <a:t>hồ</a:t>
            </a:r>
            <a:r>
              <a:rPr lang="en-US" dirty="0">
                <a:latin typeface="+mn-lt"/>
              </a:rPr>
              <a:t> </a:t>
            </a:r>
            <a:r>
              <a:rPr lang="en-US" dirty="0" err="1">
                <a:latin typeface="+mn-lt"/>
              </a:rPr>
              <a:t>sơ</a:t>
            </a:r>
            <a:r>
              <a:rPr lang="en-US" dirty="0">
                <a:latin typeface="+mn-lt"/>
              </a:rPr>
              <a:t>. </a:t>
            </a:r>
            <a:r>
              <a:rPr lang="en-US" dirty="0" err="1">
                <a:latin typeface="+mn-lt"/>
              </a:rPr>
              <a:t>Trường</a:t>
            </a:r>
            <a:r>
              <a:rPr lang="en-US" dirty="0">
                <a:latin typeface="+mn-lt"/>
              </a:rPr>
              <a:t> </a:t>
            </a:r>
            <a:r>
              <a:rPr lang="en-US" dirty="0" err="1">
                <a:latin typeface="+mn-lt"/>
              </a:rPr>
              <a:t>hợp</a:t>
            </a:r>
            <a:r>
              <a:rPr lang="en-US" dirty="0">
                <a:latin typeface="+mn-lt"/>
              </a:rPr>
              <a:t> </a:t>
            </a:r>
            <a:r>
              <a:rPr lang="en-US" dirty="0" err="1">
                <a:latin typeface="+mn-lt"/>
              </a:rPr>
              <a:t>cần</a:t>
            </a:r>
            <a:r>
              <a:rPr lang="en-US" dirty="0">
                <a:latin typeface="+mn-lt"/>
              </a:rPr>
              <a:t> </a:t>
            </a:r>
            <a:r>
              <a:rPr lang="en-US" dirty="0" err="1">
                <a:latin typeface="+mn-lt"/>
              </a:rPr>
              <a:t>sao</a:t>
            </a:r>
            <a:r>
              <a:rPr lang="en-US" dirty="0">
                <a:latin typeface="+mn-lt"/>
              </a:rPr>
              <a:t> </a:t>
            </a:r>
            <a:r>
              <a:rPr lang="en-US" dirty="0" err="1">
                <a:latin typeface="+mn-lt"/>
              </a:rPr>
              <a:t>chụp</a:t>
            </a:r>
            <a:r>
              <a:rPr lang="en-US" dirty="0">
                <a:latin typeface="+mn-lt"/>
              </a:rPr>
              <a:t> </a:t>
            </a:r>
            <a:r>
              <a:rPr lang="en-US" dirty="0" err="1">
                <a:latin typeface="+mn-lt"/>
              </a:rPr>
              <a:t>hồ</a:t>
            </a:r>
            <a:r>
              <a:rPr lang="en-US" dirty="0">
                <a:latin typeface="+mn-lt"/>
              </a:rPr>
              <a:t> </a:t>
            </a:r>
            <a:r>
              <a:rPr lang="en-US" dirty="0" err="1">
                <a:latin typeface="+mn-lt"/>
              </a:rPr>
              <a:t>sơ</a:t>
            </a:r>
            <a:r>
              <a:rPr lang="en-US" dirty="0">
                <a:latin typeface="+mn-lt"/>
              </a:rPr>
              <a:t> </a:t>
            </a:r>
            <a:r>
              <a:rPr lang="en-US" dirty="0" err="1">
                <a:latin typeface="+mn-lt"/>
              </a:rPr>
              <a:t>để</a:t>
            </a:r>
            <a:r>
              <a:rPr lang="en-US" dirty="0">
                <a:latin typeface="+mn-lt"/>
              </a:rPr>
              <a:t> </a:t>
            </a:r>
            <a:r>
              <a:rPr lang="en-US" dirty="0" err="1">
                <a:latin typeface="+mn-lt"/>
              </a:rPr>
              <a:t>nghiên</a:t>
            </a:r>
            <a:r>
              <a:rPr lang="en-US" dirty="0">
                <a:latin typeface="+mn-lt"/>
              </a:rPr>
              <a:t> </a:t>
            </a:r>
            <a:r>
              <a:rPr lang="en-US" dirty="0" err="1">
                <a:latin typeface="+mn-lt"/>
              </a:rPr>
              <a:t>cứu</a:t>
            </a:r>
            <a:r>
              <a:rPr lang="en-US" dirty="0">
                <a:latin typeface="+mn-lt"/>
              </a:rPr>
              <a:t> </a:t>
            </a:r>
            <a:r>
              <a:rPr lang="en-US" dirty="0" err="1">
                <a:latin typeface="+mn-lt"/>
              </a:rPr>
              <a:t>thì</a:t>
            </a:r>
            <a:r>
              <a:rPr lang="en-US" dirty="0">
                <a:latin typeface="+mn-lt"/>
              </a:rPr>
              <a:t> </a:t>
            </a:r>
            <a:r>
              <a:rPr lang="en-US" dirty="0" err="1">
                <a:latin typeface="+mn-lt"/>
              </a:rPr>
              <a:t>phải</a:t>
            </a:r>
            <a:r>
              <a:rPr lang="en-US" dirty="0">
                <a:latin typeface="+mn-lt"/>
              </a:rPr>
              <a:t> </a:t>
            </a:r>
            <a:r>
              <a:rPr lang="en-US" dirty="0" err="1">
                <a:latin typeface="+mn-lt"/>
              </a:rPr>
              <a:t>được</a:t>
            </a:r>
            <a:r>
              <a:rPr lang="en-US" dirty="0">
                <a:latin typeface="+mn-lt"/>
              </a:rPr>
              <a:t> </a:t>
            </a:r>
            <a:r>
              <a:rPr lang="en-US" dirty="0" err="1">
                <a:latin typeface="+mn-lt"/>
              </a:rPr>
              <a:t>cấp</a:t>
            </a:r>
            <a:r>
              <a:rPr lang="en-US" dirty="0">
                <a:latin typeface="+mn-lt"/>
              </a:rPr>
              <a:t> </a:t>
            </a:r>
            <a:r>
              <a:rPr lang="en-US" dirty="0" err="1">
                <a:latin typeface="+mn-lt"/>
              </a:rPr>
              <a:t>quản</a:t>
            </a:r>
            <a:r>
              <a:rPr lang="en-US" dirty="0">
                <a:latin typeface="+mn-lt"/>
              </a:rPr>
              <a:t> </a:t>
            </a:r>
            <a:r>
              <a:rPr lang="en-US" dirty="0" err="1">
                <a:latin typeface="+mn-lt"/>
              </a:rPr>
              <a:t>lý</a:t>
            </a:r>
            <a:r>
              <a:rPr lang="en-US" dirty="0">
                <a:latin typeface="+mn-lt"/>
              </a:rPr>
              <a:t> </a:t>
            </a:r>
            <a:r>
              <a:rPr lang="en-US" dirty="0" err="1">
                <a:latin typeface="+mn-lt"/>
              </a:rPr>
              <a:t>hồ</a:t>
            </a:r>
            <a:r>
              <a:rPr lang="en-US" dirty="0">
                <a:latin typeface="+mn-lt"/>
              </a:rPr>
              <a:t> </a:t>
            </a:r>
            <a:r>
              <a:rPr lang="en-US" dirty="0" err="1">
                <a:latin typeface="+mn-lt"/>
              </a:rPr>
              <a:t>sơ</a:t>
            </a:r>
            <a:r>
              <a:rPr lang="en-US" dirty="0">
                <a:latin typeface="+mn-lt"/>
              </a:rPr>
              <a:t> </a:t>
            </a:r>
            <a:r>
              <a:rPr lang="en-US" dirty="0" err="1">
                <a:latin typeface="+mn-lt"/>
              </a:rPr>
              <a:t>đồng</a:t>
            </a:r>
            <a:r>
              <a:rPr lang="en-US" dirty="0">
                <a:latin typeface="+mn-lt"/>
              </a:rPr>
              <a:t> ý.</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07" y="609600"/>
            <a:ext cx="11887200" cy="6019800"/>
          </a:xfrm>
        </p:spPr>
        <p:txBody>
          <a:bodyPr/>
          <a:lstStyle/>
          <a:p>
            <a:r>
              <a:rPr lang="en-US" sz="3600" dirty="0">
                <a:latin typeface="+mn-lt"/>
              </a:rPr>
              <a:t>	</a:t>
            </a:r>
            <a:r>
              <a:rPr lang="en-US" sz="3600" dirty="0" err="1">
                <a:latin typeface="+mn-lt"/>
              </a:rPr>
              <a:t>Trong</a:t>
            </a:r>
            <a:r>
              <a:rPr lang="en-US" sz="3600" dirty="0">
                <a:latin typeface="+mn-lt"/>
              </a:rPr>
              <a:t> </a:t>
            </a:r>
            <a:r>
              <a:rPr lang="en-US" sz="3600" dirty="0" err="1">
                <a:latin typeface="+mn-lt"/>
              </a:rPr>
              <a:t>quá</a:t>
            </a:r>
            <a:r>
              <a:rPr lang="en-US" sz="3600" dirty="0">
                <a:latin typeface="+mn-lt"/>
              </a:rPr>
              <a:t> </a:t>
            </a:r>
            <a:r>
              <a:rPr lang="en-US" sz="3600" dirty="0" err="1">
                <a:latin typeface="+mn-lt"/>
              </a:rPr>
              <a:t>trình</a:t>
            </a:r>
            <a:r>
              <a:rPr lang="en-US" sz="3600" dirty="0">
                <a:latin typeface="+mn-lt"/>
              </a:rPr>
              <a:t> </a:t>
            </a:r>
            <a:r>
              <a:rPr lang="en-US" sz="3600" dirty="0" err="1">
                <a:latin typeface="+mn-lt"/>
              </a:rPr>
              <a:t>nghiên</a:t>
            </a:r>
            <a:r>
              <a:rPr lang="en-US" sz="3600" dirty="0">
                <a:latin typeface="+mn-lt"/>
              </a:rPr>
              <a:t> </a:t>
            </a:r>
            <a:r>
              <a:rPr lang="en-US" sz="3600" dirty="0" err="1">
                <a:latin typeface="+mn-lt"/>
              </a:rPr>
              <a:t>cứu</a:t>
            </a:r>
            <a:r>
              <a:rPr lang="en-US" sz="3600" dirty="0">
                <a:latin typeface="+mn-lt"/>
              </a:rPr>
              <a:t> </a:t>
            </a:r>
            <a:r>
              <a:rPr lang="en-US" sz="3600" dirty="0" err="1">
                <a:latin typeface="+mn-lt"/>
              </a:rPr>
              <a:t>hồ</a:t>
            </a:r>
            <a:r>
              <a:rPr lang="en-US" sz="3600" dirty="0">
                <a:latin typeface="+mn-lt"/>
              </a:rPr>
              <a:t> </a:t>
            </a:r>
            <a:r>
              <a:rPr lang="en-US" sz="3600" dirty="0" err="1">
                <a:latin typeface="+mn-lt"/>
              </a:rPr>
              <a:t>sơ</a:t>
            </a:r>
            <a:r>
              <a:rPr lang="en-US" sz="3600" dirty="0">
                <a:latin typeface="+mn-lt"/>
              </a:rPr>
              <a:t> </a:t>
            </a:r>
            <a:r>
              <a:rPr lang="en-US" sz="3600" dirty="0" err="1">
                <a:latin typeface="+mn-lt"/>
              </a:rPr>
              <a:t>đảng</a:t>
            </a:r>
            <a:r>
              <a:rPr lang="en-US" sz="3600" dirty="0">
                <a:latin typeface="+mn-lt"/>
              </a:rPr>
              <a:t> </a:t>
            </a:r>
            <a:r>
              <a:rPr lang="en-US" sz="3600" dirty="0" err="1">
                <a:latin typeface="+mn-lt"/>
              </a:rPr>
              <a:t>viên</a:t>
            </a:r>
            <a:r>
              <a:rPr lang="en-US" sz="3600" dirty="0">
                <a:latin typeface="+mn-lt"/>
              </a:rPr>
              <a:t> </a:t>
            </a:r>
            <a:r>
              <a:rPr lang="en-US" sz="3600" dirty="0" err="1">
                <a:latin typeface="+mn-lt"/>
              </a:rPr>
              <a:t>tuyệt</a:t>
            </a:r>
            <a:r>
              <a:rPr lang="en-US" sz="3600" dirty="0">
                <a:latin typeface="+mn-lt"/>
              </a:rPr>
              <a:t> </a:t>
            </a:r>
            <a:r>
              <a:rPr lang="en-US" sz="3600" dirty="0" err="1">
                <a:latin typeface="+mn-lt"/>
              </a:rPr>
              <a:t>đối</a:t>
            </a:r>
            <a:r>
              <a:rPr lang="en-US" sz="3600" dirty="0">
                <a:latin typeface="+mn-lt"/>
              </a:rPr>
              <a:t> </a:t>
            </a:r>
            <a:r>
              <a:rPr lang="en-US" sz="3600" dirty="0" err="1">
                <a:latin typeface="+mn-lt"/>
              </a:rPr>
              <a:t>không</a:t>
            </a:r>
            <a:r>
              <a:rPr lang="en-US" sz="3600" dirty="0">
                <a:latin typeface="+mn-lt"/>
              </a:rPr>
              <a:t> </a:t>
            </a:r>
            <a:r>
              <a:rPr lang="en-US" sz="3600" dirty="0" err="1">
                <a:latin typeface="+mn-lt"/>
              </a:rPr>
              <a:t>được</a:t>
            </a:r>
            <a:r>
              <a:rPr lang="en-US" sz="3600" dirty="0">
                <a:latin typeface="+mn-lt"/>
              </a:rPr>
              <a:t> </a:t>
            </a:r>
            <a:r>
              <a:rPr lang="en-US" sz="3600" dirty="0" err="1">
                <a:latin typeface="+mn-lt"/>
              </a:rPr>
              <a:t>tẩy</a:t>
            </a:r>
            <a:r>
              <a:rPr lang="en-US" sz="3600" dirty="0">
                <a:latin typeface="+mn-lt"/>
              </a:rPr>
              <a:t> </a:t>
            </a:r>
            <a:r>
              <a:rPr lang="en-US" sz="3600" dirty="0" err="1">
                <a:latin typeface="+mn-lt"/>
              </a:rPr>
              <a:t>xóa</a:t>
            </a:r>
            <a:r>
              <a:rPr lang="en-US" sz="3600" dirty="0">
                <a:latin typeface="+mn-lt"/>
              </a:rPr>
              <a:t>, </a:t>
            </a:r>
            <a:r>
              <a:rPr lang="en-US" sz="3600" dirty="0" err="1">
                <a:latin typeface="+mn-lt"/>
              </a:rPr>
              <a:t>sửa</a:t>
            </a:r>
            <a:r>
              <a:rPr lang="en-US" sz="3600" dirty="0">
                <a:latin typeface="+mn-lt"/>
              </a:rPr>
              <a:t> </a:t>
            </a:r>
            <a:r>
              <a:rPr lang="en-US" sz="3600" dirty="0" err="1">
                <a:latin typeface="+mn-lt"/>
              </a:rPr>
              <a:t>chữa</a:t>
            </a:r>
            <a:r>
              <a:rPr lang="en-US" sz="3600" dirty="0">
                <a:latin typeface="+mn-lt"/>
              </a:rPr>
              <a:t>, </a:t>
            </a:r>
            <a:r>
              <a:rPr lang="en-US" sz="3600" dirty="0" err="1">
                <a:latin typeface="+mn-lt"/>
              </a:rPr>
              <a:t>ghi</a:t>
            </a:r>
            <a:r>
              <a:rPr lang="en-US" sz="3600" dirty="0">
                <a:latin typeface="+mn-lt"/>
              </a:rPr>
              <a:t> </a:t>
            </a:r>
            <a:r>
              <a:rPr lang="en-US" sz="3600" dirty="0" err="1">
                <a:latin typeface="+mn-lt"/>
              </a:rPr>
              <a:t>thêm</a:t>
            </a:r>
            <a:r>
              <a:rPr lang="en-US" sz="3600" dirty="0">
                <a:latin typeface="+mn-lt"/>
              </a:rPr>
              <a:t>, </a:t>
            </a:r>
            <a:r>
              <a:rPr lang="en-US" sz="3600" dirty="0" err="1">
                <a:latin typeface="+mn-lt"/>
              </a:rPr>
              <a:t>đưa</a:t>
            </a:r>
            <a:r>
              <a:rPr lang="en-US" sz="3600" dirty="0">
                <a:latin typeface="+mn-lt"/>
              </a:rPr>
              <a:t> </a:t>
            </a:r>
            <a:r>
              <a:rPr lang="en-US" sz="3600" dirty="0" err="1">
                <a:latin typeface="+mn-lt"/>
              </a:rPr>
              <a:t>thêm</a:t>
            </a:r>
            <a:r>
              <a:rPr lang="en-US" sz="3600" dirty="0">
                <a:latin typeface="+mn-lt"/>
              </a:rPr>
              <a:t> </a:t>
            </a:r>
            <a:r>
              <a:rPr lang="en-US" sz="3600" dirty="0" err="1">
                <a:latin typeface="+mn-lt"/>
              </a:rPr>
              <a:t>hoặc</a:t>
            </a:r>
            <a:r>
              <a:rPr lang="en-US" sz="3600" dirty="0">
                <a:latin typeface="+mn-lt"/>
              </a:rPr>
              <a:t> </a:t>
            </a:r>
            <a:r>
              <a:rPr lang="en-US" sz="3600" dirty="0" err="1">
                <a:latin typeface="+mn-lt"/>
              </a:rPr>
              <a:t>rút</a:t>
            </a:r>
            <a:r>
              <a:rPr lang="en-US" sz="3600" dirty="0">
                <a:latin typeface="+mn-lt"/>
              </a:rPr>
              <a:t> </a:t>
            </a:r>
            <a:r>
              <a:rPr lang="en-US" sz="3600" dirty="0" err="1">
                <a:latin typeface="+mn-lt"/>
              </a:rPr>
              <a:t>bớt</a:t>
            </a:r>
            <a:r>
              <a:rPr lang="en-US" sz="3600" dirty="0">
                <a:latin typeface="+mn-lt"/>
              </a:rPr>
              <a:t> </a:t>
            </a:r>
            <a:r>
              <a:rPr lang="en-US" sz="3600" dirty="0" err="1">
                <a:latin typeface="+mn-lt"/>
              </a:rPr>
              <a:t>tài</a:t>
            </a:r>
            <a:r>
              <a:rPr lang="en-US" sz="3600" dirty="0">
                <a:latin typeface="+mn-lt"/>
              </a:rPr>
              <a:t> </a:t>
            </a:r>
            <a:r>
              <a:rPr lang="en-US" sz="3600" dirty="0" err="1">
                <a:latin typeface="+mn-lt"/>
              </a:rPr>
              <a:t>liệu</a:t>
            </a:r>
            <a:r>
              <a:rPr lang="en-US" sz="3600" dirty="0">
                <a:latin typeface="+mn-lt"/>
              </a:rPr>
              <a:t> </a:t>
            </a:r>
            <a:r>
              <a:rPr lang="en-US" sz="3600" dirty="0" err="1">
                <a:latin typeface="+mn-lt"/>
              </a:rPr>
              <a:t>trong</a:t>
            </a:r>
            <a:r>
              <a:rPr lang="en-US" sz="3600" dirty="0">
                <a:latin typeface="+mn-lt"/>
              </a:rPr>
              <a:t> </a:t>
            </a:r>
            <a:r>
              <a:rPr lang="en-US" sz="3600" dirty="0" err="1">
                <a:latin typeface="+mn-lt"/>
              </a:rPr>
              <a:t>hồ</a:t>
            </a:r>
            <a:r>
              <a:rPr lang="en-US" sz="3600" dirty="0">
                <a:latin typeface="+mn-lt"/>
              </a:rPr>
              <a:t> </a:t>
            </a:r>
            <a:r>
              <a:rPr lang="en-US" sz="3600" dirty="0" err="1">
                <a:latin typeface="+mn-lt"/>
              </a:rPr>
              <a:t>sơ</a:t>
            </a:r>
            <a:r>
              <a:rPr lang="en-US" sz="3600" dirty="0">
                <a:latin typeface="+mn-lt"/>
              </a:rPr>
              <a:t>.</a:t>
            </a:r>
            <a:br>
              <a:rPr lang="en-US" sz="3600" dirty="0">
                <a:latin typeface="+mn-lt"/>
              </a:rPr>
            </a:br>
            <a:r>
              <a:rPr lang="en-US" sz="3600" dirty="0">
                <a:latin typeface="+mn-lt"/>
              </a:rPr>
              <a:t>	-</a:t>
            </a:r>
            <a:r>
              <a:rPr lang="en-US" sz="3600" dirty="0" err="1">
                <a:latin typeface="+mn-lt"/>
              </a:rPr>
              <a:t>Khi</a:t>
            </a:r>
            <a:r>
              <a:rPr lang="en-US" sz="3600" dirty="0">
                <a:latin typeface="+mn-lt"/>
              </a:rPr>
              <a:t> </a:t>
            </a:r>
            <a:r>
              <a:rPr lang="en-US" sz="3600" dirty="0" err="1">
                <a:latin typeface="+mn-lt"/>
              </a:rPr>
              <a:t>đảng</a:t>
            </a:r>
            <a:r>
              <a:rPr lang="en-US" sz="3600" dirty="0">
                <a:latin typeface="+mn-lt"/>
              </a:rPr>
              <a:t> </a:t>
            </a:r>
            <a:r>
              <a:rPr lang="en-US" sz="3600" dirty="0" err="1">
                <a:latin typeface="+mn-lt"/>
              </a:rPr>
              <a:t>viên</a:t>
            </a:r>
            <a:r>
              <a:rPr lang="en-US" sz="3600" dirty="0">
                <a:latin typeface="+mn-lt"/>
              </a:rPr>
              <a:t> </a:t>
            </a:r>
            <a:r>
              <a:rPr lang="en-US" sz="3600" dirty="0" err="1">
                <a:latin typeface="+mn-lt"/>
              </a:rPr>
              <a:t>xem</a:t>
            </a:r>
            <a:r>
              <a:rPr lang="en-US" sz="3600" dirty="0">
                <a:latin typeface="+mn-lt"/>
              </a:rPr>
              <a:t> </a:t>
            </a:r>
            <a:r>
              <a:rPr lang="en-US" sz="3600" dirty="0" err="1">
                <a:latin typeface="+mn-lt"/>
              </a:rPr>
              <a:t>hồ</a:t>
            </a:r>
            <a:r>
              <a:rPr lang="en-US" sz="3600" dirty="0">
                <a:latin typeface="+mn-lt"/>
              </a:rPr>
              <a:t> </a:t>
            </a:r>
            <a:r>
              <a:rPr lang="en-US" sz="3600" dirty="0" err="1">
                <a:latin typeface="+mn-lt"/>
              </a:rPr>
              <a:t>sơ</a:t>
            </a:r>
            <a:r>
              <a:rPr lang="en-US" sz="3600" dirty="0">
                <a:latin typeface="+mn-lt"/>
              </a:rPr>
              <a:t> </a:t>
            </a:r>
            <a:r>
              <a:rPr lang="en-US" sz="3600" dirty="0" err="1">
                <a:latin typeface="+mn-lt"/>
              </a:rPr>
              <a:t>của</a:t>
            </a:r>
            <a:r>
              <a:rPr lang="en-US" sz="3600" dirty="0">
                <a:latin typeface="+mn-lt"/>
              </a:rPr>
              <a:t> </a:t>
            </a:r>
            <a:r>
              <a:rPr lang="en-US" sz="3600" dirty="0" err="1">
                <a:latin typeface="+mn-lt"/>
              </a:rPr>
              <a:t>mình</a:t>
            </a:r>
            <a:r>
              <a:rPr lang="en-US" sz="3600" dirty="0">
                <a:latin typeface="+mn-lt"/>
              </a:rPr>
              <a:t>, </a:t>
            </a:r>
            <a:r>
              <a:rPr lang="en-US" sz="3600" dirty="0" err="1">
                <a:latin typeface="+mn-lt"/>
              </a:rPr>
              <a:t>nếu</a:t>
            </a:r>
            <a:r>
              <a:rPr lang="en-US" sz="3600" dirty="0">
                <a:latin typeface="+mn-lt"/>
              </a:rPr>
              <a:t> </a:t>
            </a:r>
            <a:r>
              <a:rPr lang="en-US" sz="3600" dirty="0" err="1">
                <a:latin typeface="+mn-lt"/>
              </a:rPr>
              <a:t>thấy</a:t>
            </a:r>
            <a:r>
              <a:rPr lang="en-US" sz="3600" dirty="0">
                <a:latin typeface="+mn-lt"/>
              </a:rPr>
              <a:t> </a:t>
            </a:r>
            <a:r>
              <a:rPr lang="en-US" sz="3600" dirty="0" err="1">
                <a:latin typeface="+mn-lt"/>
              </a:rPr>
              <a:t>có</a:t>
            </a:r>
            <a:r>
              <a:rPr lang="en-US" sz="3600" dirty="0">
                <a:latin typeface="+mn-lt"/>
              </a:rPr>
              <a:t> </a:t>
            </a:r>
            <a:r>
              <a:rPr lang="en-US" sz="3600" dirty="0" err="1">
                <a:latin typeface="+mn-lt"/>
              </a:rPr>
              <a:t>vấn</a:t>
            </a:r>
            <a:r>
              <a:rPr lang="en-US" sz="3600" dirty="0">
                <a:latin typeface="+mn-lt"/>
              </a:rPr>
              <a:t> </a:t>
            </a:r>
            <a:r>
              <a:rPr lang="en-US" sz="3600" dirty="0" err="1">
                <a:latin typeface="+mn-lt"/>
              </a:rPr>
              <a:t>đề</a:t>
            </a:r>
            <a:r>
              <a:rPr lang="en-US" sz="3600" dirty="0">
                <a:latin typeface="+mn-lt"/>
              </a:rPr>
              <a:t> </a:t>
            </a:r>
            <a:r>
              <a:rPr lang="en-US" sz="3600" dirty="0" err="1">
                <a:latin typeface="+mn-lt"/>
              </a:rPr>
              <a:t>gì</a:t>
            </a:r>
            <a:r>
              <a:rPr lang="en-US" sz="3600" dirty="0">
                <a:latin typeface="+mn-lt"/>
              </a:rPr>
              <a:t> </a:t>
            </a:r>
            <a:r>
              <a:rPr lang="en-US" sz="3600" dirty="0" err="1">
                <a:latin typeface="+mn-lt"/>
              </a:rPr>
              <a:t>chưa</a:t>
            </a:r>
            <a:r>
              <a:rPr lang="en-US" sz="3600" dirty="0">
                <a:latin typeface="+mn-lt"/>
              </a:rPr>
              <a:t> </a:t>
            </a:r>
            <a:r>
              <a:rPr lang="en-US" sz="3600" dirty="0" err="1">
                <a:latin typeface="+mn-lt"/>
              </a:rPr>
              <a:t>đồng</a:t>
            </a:r>
            <a:r>
              <a:rPr lang="en-US" sz="3600" dirty="0">
                <a:latin typeface="+mn-lt"/>
              </a:rPr>
              <a:t> </a:t>
            </a:r>
            <a:r>
              <a:rPr lang="en-US" sz="3600" dirty="0" err="1">
                <a:latin typeface="+mn-lt"/>
              </a:rPr>
              <a:t>tình</a:t>
            </a:r>
            <a:r>
              <a:rPr lang="en-US" sz="3600" dirty="0">
                <a:latin typeface="+mn-lt"/>
              </a:rPr>
              <a:t> </a:t>
            </a:r>
            <a:r>
              <a:rPr lang="en-US" sz="3600" dirty="0" err="1">
                <a:latin typeface="+mn-lt"/>
              </a:rPr>
              <a:t>thì</a:t>
            </a:r>
            <a:r>
              <a:rPr lang="en-US" sz="3600" dirty="0">
                <a:latin typeface="+mn-lt"/>
              </a:rPr>
              <a:t> </a:t>
            </a:r>
            <a:r>
              <a:rPr lang="en-US" sz="3600" dirty="0" err="1">
                <a:latin typeface="+mn-lt"/>
              </a:rPr>
              <a:t>phải</a:t>
            </a:r>
            <a:r>
              <a:rPr lang="en-US" sz="3600" dirty="0">
                <a:latin typeface="+mn-lt"/>
              </a:rPr>
              <a:t> </a:t>
            </a:r>
            <a:r>
              <a:rPr lang="en-US" sz="3600" dirty="0" err="1">
                <a:latin typeface="+mn-lt"/>
              </a:rPr>
              <a:t>báo</a:t>
            </a:r>
            <a:r>
              <a:rPr lang="en-US" sz="3600" dirty="0">
                <a:latin typeface="+mn-lt"/>
              </a:rPr>
              <a:t> </a:t>
            </a:r>
            <a:r>
              <a:rPr lang="en-US" sz="3600" dirty="0" err="1">
                <a:latin typeface="+mn-lt"/>
              </a:rPr>
              <a:t>cáo</a:t>
            </a:r>
            <a:r>
              <a:rPr lang="en-US" sz="3600" dirty="0">
                <a:latin typeface="+mn-lt"/>
              </a:rPr>
              <a:t> </a:t>
            </a:r>
            <a:r>
              <a:rPr lang="en-US" sz="3600" dirty="0" err="1">
                <a:latin typeface="+mn-lt"/>
              </a:rPr>
              <a:t>với</a:t>
            </a:r>
            <a:r>
              <a:rPr lang="en-US" sz="3600" dirty="0">
                <a:latin typeface="+mn-lt"/>
              </a:rPr>
              <a:t> </a:t>
            </a:r>
            <a:r>
              <a:rPr lang="en-US" sz="3600" dirty="0" err="1">
                <a:latin typeface="+mn-lt"/>
              </a:rPr>
              <a:t>cấp</a:t>
            </a:r>
            <a:r>
              <a:rPr lang="en-US" sz="3600" dirty="0">
                <a:latin typeface="+mn-lt"/>
              </a:rPr>
              <a:t> </a:t>
            </a:r>
            <a:r>
              <a:rPr lang="en-US" sz="3600" dirty="0" err="1">
                <a:latin typeface="+mn-lt"/>
              </a:rPr>
              <a:t>ủy</a:t>
            </a:r>
            <a:r>
              <a:rPr lang="en-US" sz="3600" dirty="0">
                <a:latin typeface="+mn-lt"/>
              </a:rPr>
              <a:t> </a:t>
            </a:r>
            <a:r>
              <a:rPr lang="en-US" sz="3600" dirty="0" err="1">
                <a:latin typeface="+mn-lt"/>
              </a:rPr>
              <a:t>quản</a:t>
            </a:r>
            <a:r>
              <a:rPr lang="en-US" sz="3600" dirty="0">
                <a:latin typeface="+mn-lt"/>
              </a:rPr>
              <a:t> </a:t>
            </a:r>
            <a:r>
              <a:rPr lang="en-US" sz="3600" dirty="0" err="1">
                <a:latin typeface="+mn-lt"/>
              </a:rPr>
              <a:t>lý</a:t>
            </a:r>
            <a:r>
              <a:rPr lang="en-US" sz="3600" dirty="0">
                <a:latin typeface="+mn-lt"/>
              </a:rPr>
              <a:t> </a:t>
            </a:r>
            <a:r>
              <a:rPr lang="en-US" sz="3600" dirty="0" err="1">
                <a:latin typeface="+mn-lt"/>
              </a:rPr>
              <a:t>hồ</a:t>
            </a:r>
            <a:r>
              <a:rPr lang="en-US" sz="3600" dirty="0">
                <a:latin typeface="+mn-lt"/>
              </a:rPr>
              <a:t> </a:t>
            </a:r>
            <a:r>
              <a:rPr lang="en-US" sz="3600" dirty="0" err="1">
                <a:latin typeface="+mn-lt"/>
              </a:rPr>
              <a:t>sơ</a:t>
            </a:r>
            <a:r>
              <a:rPr lang="en-US" sz="3600" dirty="0">
                <a:latin typeface="+mn-lt"/>
              </a:rPr>
              <a:t> </a:t>
            </a:r>
            <a:r>
              <a:rPr lang="en-US" sz="3600" dirty="0" err="1">
                <a:latin typeface="+mn-lt"/>
              </a:rPr>
              <a:t>xem</a:t>
            </a:r>
            <a:r>
              <a:rPr lang="en-US" sz="3600" dirty="0">
                <a:latin typeface="+mn-lt"/>
              </a:rPr>
              <a:t> </a:t>
            </a:r>
            <a:r>
              <a:rPr lang="en-US" sz="3600" dirty="0" err="1">
                <a:latin typeface="+mn-lt"/>
              </a:rPr>
              <a:t>xét</a:t>
            </a:r>
            <a:r>
              <a:rPr lang="en-US" sz="3600" dirty="0">
                <a:latin typeface="+mn-lt"/>
              </a:rPr>
              <a:t>, </a:t>
            </a:r>
            <a:r>
              <a:rPr lang="en-US" sz="3600" dirty="0" err="1">
                <a:latin typeface="+mn-lt"/>
              </a:rPr>
              <a:t>giải</a:t>
            </a:r>
            <a:r>
              <a:rPr lang="en-US" sz="3600" dirty="0">
                <a:latin typeface="+mn-lt"/>
              </a:rPr>
              <a:t> </a:t>
            </a:r>
            <a:r>
              <a:rPr lang="en-US" sz="3600" dirty="0" err="1">
                <a:latin typeface="+mn-lt"/>
              </a:rPr>
              <a:t>quyết</a:t>
            </a:r>
            <a:r>
              <a:rPr lang="en-US" sz="3600" dirty="0">
                <a:latin typeface="+mn-lt"/>
              </a:rPr>
              <a:t>.</a:t>
            </a:r>
            <a:br>
              <a:rPr lang="en-US" sz="3600" dirty="0">
                <a:latin typeface="+mn-lt"/>
              </a:rPr>
            </a:br>
            <a:r>
              <a:rPr lang="en-US" sz="3600" dirty="0">
                <a:latin typeface="+mn-lt"/>
              </a:rPr>
              <a:t>	- </a:t>
            </a:r>
            <a:r>
              <a:rPr lang="en-US" sz="3600" dirty="0" err="1">
                <a:latin typeface="+mn-lt"/>
              </a:rPr>
              <a:t>Cán</a:t>
            </a:r>
            <a:r>
              <a:rPr lang="en-US" sz="3600" dirty="0">
                <a:latin typeface="+mn-lt"/>
              </a:rPr>
              <a:t> </a:t>
            </a:r>
            <a:r>
              <a:rPr lang="en-US" sz="3600" dirty="0" err="1">
                <a:latin typeface="+mn-lt"/>
              </a:rPr>
              <a:t>bộ</a:t>
            </a:r>
            <a:r>
              <a:rPr lang="en-US" sz="3600" dirty="0">
                <a:latin typeface="+mn-lt"/>
              </a:rPr>
              <a:t> </a:t>
            </a:r>
            <a:r>
              <a:rPr lang="en-US" sz="3600" dirty="0" err="1">
                <a:latin typeface="+mn-lt"/>
              </a:rPr>
              <a:t>được</a:t>
            </a:r>
            <a:r>
              <a:rPr lang="en-US" sz="3600" dirty="0">
                <a:latin typeface="+mn-lt"/>
              </a:rPr>
              <a:t> </a:t>
            </a:r>
            <a:r>
              <a:rPr lang="en-US" sz="3600" dirty="0" err="1">
                <a:latin typeface="+mn-lt"/>
              </a:rPr>
              <a:t>giao</a:t>
            </a:r>
            <a:r>
              <a:rPr lang="en-US" sz="3600" dirty="0">
                <a:latin typeface="+mn-lt"/>
              </a:rPr>
              <a:t> </a:t>
            </a:r>
            <a:r>
              <a:rPr lang="en-US" sz="3600" dirty="0" err="1">
                <a:latin typeface="+mn-lt"/>
              </a:rPr>
              <a:t>quản</a:t>
            </a:r>
            <a:r>
              <a:rPr lang="en-US" sz="3600" dirty="0">
                <a:latin typeface="+mn-lt"/>
              </a:rPr>
              <a:t> </a:t>
            </a:r>
            <a:r>
              <a:rPr lang="en-US" sz="3600" dirty="0" err="1">
                <a:latin typeface="+mn-lt"/>
              </a:rPr>
              <a:t>lý</a:t>
            </a:r>
            <a:r>
              <a:rPr lang="en-US" sz="3600" dirty="0">
                <a:latin typeface="+mn-lt"/>
              </a:rPr>
              <a:t> </a:t>
            </a:r>
            <a:r>
              <a:rPr lang="en-US" sz="3600" dirty="0" err="1">
                <a:latin typeface="+mn-lt"/>
              </a:rPr>
              <a:t>hồ</a:t>
            </a:r>
            <a:r>
              <a:rPr lang="en-US" sz="3600" dirty="0">
                <a:latin typeface="+mn-lt"/>
              </a:rPr>
              <a:t> </a:t>
            </a:r>
            <a:r>
              <a:rPr lang="en-US" sz="3600" dirty="0" err="1">
                <a:latin typeface="+mn-lt"/>
              </a:rPr>
              <a:t>sơ</a:t>
            </a:r>
            <a:r>
              <a:rPr lang="en-US" sz="3600" dirty="0">
                <a:latin typeface="+mn-lt"/>
              </a:rPr>
              <a:t> </a:t>
            </a:r>
            <a:r>
              <a:rPr lang="en-US" sz="3600" dirty="0" err="1">
                <a:latin typeface="+mn-lt"/>
              </a:rPr>
              <a:t>phải</a:t>
            </a:r>
            <a:r>
              <a:rPr lang="en-US" sz="3600" dirty="0">
                <a:latin typeface="+mn-lt"/>
              </a:rPr>
              <a:t> </a:t>
            </a:r>
            <a:r>
              <a:rPr lang="en-US" sz="3600" dirty="0" err="1">
                <a:latin typeface="+mn-lt"/>
              </a:rPr>
              <a:t>lưu</a:t>
            </a:r>
            <a:r>
              <a:rPr lang="en-US" sz="3600" dirty="0">
                <a:latin typeface="+mn-lt"/>
              </a:rPr>
              <a:t> </a:t>
            </a:r>
            <a:r>
              <a:rPr lang="en-US" sz="3600" dirty="0" err="1">
                <a:latin typeface="+mn-lt"/>
              </a:rPr>
              <a:t>giấy</a:t>
            </a:r>
            <a:r>
              <a:rPr lang="en-US" sz="3600" dirty="0">
                <a:latin typeface="+mn-lt"/>
              </a:rPr>
              <a:t> </a:t>
            </a:r>
            <a:r>
              <a:rPr lang="en-US" sz="3600" dirty="0" err="1">
                <a:latin typeface="+mn-lt"/>
              </a:rPr>
              <a:t>giới</a:t>
            </a:r>
            <a:r>
              <a:rPr lang="en-US" sz="3600" dirty="0">
                <a:latin typeface="+mn-lt"/>
              </a:rPr>
              <a:t> </a:t>
            </a:r>
            <a:r>
              <a:rPr lang="en-US" sz="3600" dirty="0" err="1">
                <a:latin typeface="+mn-lt"/>
              </a:rPr>
              <a:t>thiệu</a:t>
            </a:r>
            <a:r>
              <a:rPr lang="en-US" sz="3600" dirty="0">
                <a:latin typeface="+mn-lt"/>
              </a:rPr>
              <a:t>, </a:t>
            </a:r>
            <a:r>
              <a:rPr lang="en-US" sz="3600" dirty="0" err="1">
                <a:latin typeface="+mn-lt"/>
              </a:rPr>
              <a:t>có</a:t>
            </a:r>
            <a:r>
              <a:rPr lang="en-US" sz="3600" dirty="0">
                <a:latin typeface="+mn-lt"/>
              </a:rPr>
              <a:t> </a:t>
            </a:r>
            <a:r>
              <a:rPr lang="en-US" sz="3600" dirty="0" err="1">
                <a:latin typeface="+mn-lt"/>
              </a:rPr>
              <a:t>sổ</a:t>
            </a:r>
            <a:r>
              <a:rPr lang="en-US" sz="3600" dirty="0">
                <a:latin typeface="+mn-lt"/>
              </a:rPr>
              <a:t> </a:t>
            </a:r>
            <a:r>
              <a:rPr lang="en-US" sz="3600" dirty="0" err="1">
                <a:latin typeface="+mn-lt"/>
              </a:rPr>
              <a:t>theo</a:t>
            </a:r>
            <a:r>
              <a:rPr lang="en-US" sz="3600" dirty="0">
                <a:latin typeface="+mn-lt"/>
              </a:rPr>
              <a:t> </a:t>
            </a:r>
            <a:r>
              <a:rPr lang="en-US" sz="3600" dirty="0" err="1">
                <a:latin typeface="+mn-lt"/>
              </a:rPr>
              <a:t>dõi</a:t>
            </a:r>
            <a:r>
              <a:rPr lang="en-US" sz="3600" dirty="0">
                <a:latin typeface="+mn-lt"/>
              </a:rPr>
              <a:t>, </a:t>
            </a:r>
            <a:r>
              <a:rPr lang="en-US" sz="3600" dirty="0" err="1">
                <a:latin typeface="+mn-lt"/>
              </a:rPr>
              <a:t>ghi</a:t>
            </a:r>
            <a:r>
              <a:rPr lang="en-US" sz="3600" dirty="0">
                <a:latin typeface="+mn-lt"/>
              </a:rPr>
              <a:t> </a:t>
            </a:r>
            <a:r>
              <a:rPr lang="en-US" sz="3600" dirty="0" err="1">
                <a:latin typeface="+mn-lt"/>
              </a:rPr>
              <a:t>rõ</a:t>
            </a:r>
            <a:r>
              <a:rPr lang="en-US" sz="3600" dirty="0">
                <a:latin typeface="+mn-lt"/>
              </a:rPr>
              <a:t> </a:t>
            </a:r>
            <a:r>
              <a:rPr lang="en-US" sz="3600" dirty="0" err="1">
                <a:latin typeface="+mn-lt"/>
              </a:rPr>
              <a:t>ngày</a:t>
            </a:r>
            <a:r>
              <a:rPr lang="en-US" sz="3600" dirty="0">
                <a:latin typeface="+mn-lt"/>
              </a:rPr>
              <a:t> </a:t>
            </a:r>
            <a:r>
              <a:rPr lang="en-US" sz="3600" dirty="0" err="1">
                <a:latin typeface="+mn-lt"/>
              </a:rPr>
              <a:t>tháng</a:t>
            </a:r>
            <a:r>
              <a:rPr lang="en-US" sz="3600" dirty="0">
                <a:latin typeface="+mn-lt"/>
              </a:rPr>
              <a:t> </a:t>
            </a:r>
            <a:r>
              <a:rPr lang="en-US" sz="3600" dirty="0" err="1">
                <a:latin typeface="+mn-lt"/>
              </a:rPr>
              <a:t>năm</a:t>
            </a:r>
            <a:r>
              <a:rPr lang="en-US" sz="3600" dirty="0">
                <a:latin typeface="+mn-lt"/>
              </a:rPr>
              <a:t>, </a:t>
            </a:r>
            <a:r>
              <a:rPr lang="en-US" sz="3600" dirty="0" err="1">
                <a:latin typeface="+mn-lt"/>
              </a:rPr>
              <a:t>họ</a:t>
            </a:r>
            <a:r>
              <a:rPr lang="en-US" sz="3600" dirty="0">
                <a:latin typeface="+mn-lt"/>
              </a:rPr>
              <a:t> </a:t>
            </a:r>
            <a:r>
              <a:rPr lang="en-US" sz="3600" dirty="0" err="1">
                <a:latin typeface="+mn-lt"/>
              </a:rPr>
              <a:t>tên</a:t>
            </a:r>
            <a:r>
              <a:rPr lang="en-US" sz="3600" dirty="0">
                <a:latin typeface="+mn-lt"/>
              </a:rPr>
              <a:t>, </a:t>
            </a:r>
            <a:r>
              <a:rPr lang="en-US" sz="3600" dirty="0" err="1">
                <a:latin typeface="+mn-lt"/>
              </a:rPr>
              <a:t>đơn</a:t>
            </a:r>
            <a:r>
              <a:rPr lang="en-US" sz="3600" dirty="0">
                <a:latin typeface="+mn-lt"/>
              </a:rPr>
              <a:t> </a:t>
            </a:r>
            <a:r>
              <a:rPr lang="en-US" sz="3600" dirty="0" err="1">
                <a:latin typeface="+mn-lt"/>
              </a:rPr>
              <a:t>vị</a:t>
            </a:r>
            <a:r>
              <a:rPr lang="en-US" sz="3600" dirty="0">
                <a:latin typeface="+mn-lt"/>
              </a:rPr>
              <a:t> </a:t>
            </a:r>
            <a:r>
              <a:rPr lang="en-US" sz="3600" dirty="0" err="1">
                <a:latin typeface="+mn-lt"/>
              </a:rPr>
              <a:t>của</a:t>
            </a:r>
            <a:r>
              <a:rPr lang="en-US" sz="3600" dirty="0">
                <a:latin typeface="+mn-lt"/>
              </a:rPr>
              <a:t> </a:t>
            </a:r>
            <a:r>
              <a:rPr lang="en-US" sz="3600" dirty="0" err="1">
                <a:latin typeface="+mn-lt"/>
              </a:rPr>
              <a:t>người</a:t>
            </a:r>
            <a:r>
              <a:rPr lang="en-US" sz="3600" dirty="0">
                <a:latin typeface="+mn-lt"/>
              </a:rPr>
              <a:t> </a:t>
            </a:r>
            <a:r>
              <a:rPr lang="en-US" sz="3600" dirty="0" err="1">
                <a:latin typeface="+mn-lt"/>
              </a:rPr>
              <a:t>đến</a:t>
            </a:r>
            <a:r>
              <a:rPr lang="en-US" sz="3600" dirty="0">
                <a:latin typeface="+mn-lt"/>
              </a:rPr>
              <a:t> </a:t>
            </a:r>
            <a:r>
              <a:rPr lang="en-US" sz="3600" dirty="0" err="1">
                <a:latin typeface="+mn-lt"/>
              </a:rPr>
              <a:t>nghiên</a:t>
            </a:r>
            <a:r>
              <a:rPr lang="en-US" sz="3600" dirty="0">
                <a:latin typeface="+mn-lt"/>
              </a:rPr>
              <a:t> </a:t>
            </a:r>
            <a:r>
              <a:rPr lang="en-US" sz="3600" dirty="0" err="1">
                <a:latin typeface="+mn-lt"/>
              </a:rPr>
              <a:t>cứu</a:t>
            </a:r>
            <a:r>
              <a:rPr lang="en-US" sz="3600" dirty="0">
                <a:latin typeface="+mn-lt"/>
              </a:rPr>
              <a:t> </a:t>
            </a:r>
            <a:r>
              <a:rPr lang="en-US" sz="3600" dirty="0" err="1">
                <a:latin typeface="+mn-lt"/>
              </a:rPr>
              <a:t>hồ</a:t>
            </a:r>
            <a:r>
              <a:rPr lang="en-US" sz="3600" dirty="0">
                <a:latin typeface="+mn-lt"/>
              </a:rPr>
              <a:t> </a:t>
            </a:r>
            <a:r>
              <a:rPr lang="en-US" sz="3600" dirty="0" err="1">
                <a:latin typeface="+mn-lt"/>
              </a:rPr>
              <a:t>sơ</a:t>
            </a:r>
            <a:r>
              <a:rPr lang="en-US" sz="3600" dirty="0">
                <a:latin typeface="+mn-lt"/>
              </a:rPr>
              <a:t>. </a:t>
            </a:r>
            <a:r>
              <a:rPr lang="en-US" sz="3600" dirty="0" err="1">
                <a:latin typeface="+mn-lt"/>
              </a:rPr>
              <a:t>Người</a:t>
            </a:r>
            <a:r>
              <a:rPr lang="en-US" sz="3600" dirty="0">
                <a:latin typeface="+mn-lt"/>
              </a:rPr>
              <a:t> </a:t>
            </a:r>
            <a:r>
              <a:rPr lang="en-US" sz="3600" dirty="0" err="1">
                <a:latin typeface="+mn-lt"/>
              </a:rPr>
              <a:t>được</a:t>
            </a:r>
            <a:r>
              <a:rPr lang="en-US" sz="3600" dirty="0">
                <a:latin typeface="+mn-lt"/>
              </a:rPr>
              <a:t> </a:t>
            </a:r>
            <a:r>
              <a:rPr lang="en-US" sz="3600" dirty="0" err="1">
                <a:latin typeface="+mn-lt"/>
              </a:rPr>
              <a:t>cấp</a:t>
            </a:r>
            <a:r>
              <a:rPr lang="en-US" sz="3600" dirty="0">
                <a:latin typeface="+mn-lt"/>
              </a:rPr>
              <a:t> </a:t>
            </a:r>
            <a:r>
              <a:rPr lang="en-US" sz="3600" dirty="0" err="1">
                <a:latin typeface="+mn-lt"/>
              </a:rPr>
              <a:t>ủy</a:t>
            </a:r>
            <a:r>
              <a:rPr lang="en-US" sz="3600" dirty="0">
                <a:latin typeface="+mn-lt"/>
              </a:rPr>
              <a:t> </a:t>
            </a:r>
            <a:r>
              <a:rPr lang="en-US" sz="3600" dirty="0" err="1">
                <a:latin typeface="+mn-lt"/>
              </a:rPr>
              <a:t>cho</a:t>
            </a:r>
            <a:r>
              <a:rPr lang="en-US" sz="3600" dirty="0">
                <a:latin typeface="+mn-lt"/>
              </a:rPr>
              <a:t> </a:t>
            </a:r>
            <a:r>
              <a:rPr lang="en-US" sz="3600" dirty="0" err="1">
                <a:latin typeface="+mn-lt"/>
              </a:rPr>
              <a:t>mượn</a:t>
            </a:r>
            <a:r>
              <a:rPr lang="en-US" sz="3600" dirty="0">
                <a:latin typeface="+mn-lt"/>
              </a:rPr>
              <a:t> </a:t>
            </a:r>
            <a:r>
              <a:rPr lang="en-US" sz="3600" dirty="0" err="1">
                <a:latin typeface="+mn-lt"/>
              </a:rPr>
              <a:t>hồ</a:t>
            </a:r>
            <a:r>
              <a:rPr lang="en-US" sz="3600" dirty="0">
                <a:latin typeface="+mn-lt"/>
              </a:rPr>
              <a:t> </a:t>
            </a:r>
            <a:r>
              <a:rPr lang="en-US" sz="3600" dirty="0" err="1">
                <a:latin typeface="+mn-lt"/>
              </a:rPr>
              <a:t>sơ</a:t>
            </a:r>
            <a:r>
              <a:rPr lang="en-US" sz="3600" dirty="0">
                <a:latin typeface="+mn-lt"/>
              </a:rPr>
              <a:t> </a:t>
            </a:r>
            <a:r>
              <a:rPr lang="en-US" sz="3600" dirty="0" err="1">
                <a:latin typeface="+mn-lt"/>
              </a:rPr>
              <a:t>phải</a:t>
            </a:r>
            <a:r>
              <a:rPr lang="en-US" sz="3600" dirty="0">
                <a:latin typeface="+mn-lt"/>
              </a:rPr>
              <a:t> </a:t>
            </a:r>
            <a:r>
              <a:rPr lang="en-US" sz="3600" dirty="0" err="1">
                <a:latin typeface="+mn-lt"/>
              </a:rPr>
              <a:t>ký</a:t>
            </a:r>
            <a:r>
              <a:rPr lang="en-US" sz="3600" dirty="0">
                <a:latin typeface="+mn-lt"/>
              </a:rPr>
              <a:t> </a:t>
            </a:r>
            <a:r>
              <a:rPr lang="en-US" sz="3600" dirty="0" err="1">
                <a:latin typeface="+mn-lt"/>
              </a:rPr>
              <a:t>mượn</a:t>
            </a:r>
            <a:r>
              <a:rPr lang="en-US" sz="3600" dirty="0">
                <a:latin typeface="+mn-lt"/>
              </a:rPr>
              <a:t> </a:t>
            </a:r>
            <a:r>
              <a:rPr lang="en-US" sz="3600" dirty="0" err="1">
                <a:latin typeface="+mn-lt"/>
              </a:rPr>
              <a:t>vào</a:t>
            </a:r>
            <a:r>
              <a:rPr lang="en-US" sz="3600" dirty="0">
                <a:latin typeface="+mn-lt"/>
              </a:rPr>
              <a:t> </a:t>
            </a:r>
            <a:r>
              <a:rPr lang="en-US" sz="3600" dirty="0" err="1">
                <a:latin typeface="+mn-lt"/>
              </a:rPr>
              <a:t>sổ</a:t>
            </a:r>
            <a:r>
              <a:rPr lang="en-US" sz="3600" dirty="0">
                <a:latin typeface="+mn-lt"/>
              </a:rPr>
              <a:t> </a:t>
            </a:r>
            <a:r>
              <a:rPr lang="en-US" sz="3600" dirty="0" err="1">
                <a:latin typeface="+mn-lt"/>
              </a:rPr>
              <a:t>theo</a:t>
            </a:r>
            <a:r>
              <a:rPr lang="en-US" sz="3600" dirty="0">
                <a:latin typeface="+mn-lt"/>
              </a:rPr>
              <a:t> </a:t>
            </a:r>
            <a:r>
              <a:rPr lang="en-US" sz="3600" dirty="0" err="1">
                <a:latin typeface="+mn-lt"/>
              </a:rPr>
              <a:t>dõi</a:t>
            </a:r>
            <a:r>
              <a:rPr lang="en-US" sz="3600" dirty="0">
                <a:latin typeface="+mn-lt"/>
              </a:rPr>
              <a:t> </a:t>
            </a:r>
            <a:r>
              <a:rPr lang="en-US" sz="3600" dirty="0" err="1">
                <a:latin typeface="+mn-lt"/>
              </a:rPr>
              <a:t>và</a:t>
            </a:r>
            <a:r>
              <a:rPr lang="en-US" sz="3600" dirty="0">
                <a:latin typeface="+mn-lt"/>
              </a:rPr>
              <a:t> </a:t>
            </a:r>
            <a:r>
              <a:rPr lang="en-US" sz="3600" dirty="0" err="1">
                <a:latin typeface="+mn-lt"/>
              </a:rPr>
              <a:t>trả</a:t>
            </a:r>
            <a:r>
              <a:rPr lang="en-US" sz="3600" dirty="0">
                <a:latin typeface="+mn-lt"/>
              </a:rPr>
              <a:t> </a:t>
            </a:r>
            <a:r>
              <a:rPr lang="en-US" sz="3600" dirty="0" err="1">
                <a:latin typeface="+mn-lt"/>
              </a:rPr>
              <a:t>hồ</a:t>
            </a:r>
            <a:r>
              <a:rPr lang="en-US" sz="3600" dirty="0">
                <a:latin typeface="+mn-lt"/>
              </a:rPr>
              <a:t> </a:t>
            </a:r>
            <a:r>
              <a:rPr lang="en-US" sz="3600" dirty="0" err="1">
                <a:latin typeface="+mn-lt"/>
              </a:rPr>
              <a:t>sơ</a:t>
            </a:r>
            <a:r>
              <a:rPr lang="en-US" sz="3600" dirty="0">
                <a:latin typeface="+mn-lt"/>
              </a:rPr>
              <a:t> </a:t>
            </a:r>
            <a:r>
              <a:rPr lang="en-US" sz="3600" dirty="0" err="1">
                <a:latin typeface="+mn-lt"/>
              </a:rPr>
              <a:t>đúng</a:t>
            </a:r>
            <a:r>
              <a:rPr lang="en-US" sz="3600" dirty="0">
                <a:latin typeface="+mn-lt"/>
              </a:rPr>
              <a:t> </a:t>
            </a:r>
            <a:r>
              <a:rPr lang="en-US" sz="3600" dirty="0" err="1">
                <a:latin typeface="+mn-lt"/>
              </a:rPr>
              <a:t>thời</a:t>
            </a:r>
            <a:r>
              <a:rPr lang="en-US" sz="3600" dirty="0">
                <a:latin typeface="+mn-lt"/>
              </a:rPr>
              <a:t> </a:t>
            </a:r>
            <a:r>
              <a:rPr lang="en-US" sz="3600" dirty="0" err="1">
                <a:latin typeface="+mn-lt"/>
              </a:rPr>
              <a:t>gian</a:t>
            </a:r>
            <a:r>
              <a:rPr lang="en-US" sz="3600" dirty="0">
                <a:latin typeface="+mn-lt"/>
              </a:rPr>
              <a:t>.</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 y="1524000"/>
            <a:ext cx="1219041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Title 4"/>
          <p:cNvSpPr>
            <a:spLocks noGrp="1"/>
          </p:cNvSpPr>
          <p:nvPr>
            <p:ph type="title"/>
          </p:nvPr>
        </p:nvSpPr>
        <p:spPr>
          <a:xfrm>
            <a:off x="1" y="381000"/>
            <a:ext cx="12190413" cy="6477000"/>
          </a:xfrm>
        </p:spPr>
        <p:txBody>
          <a:bodyPr/>
          <a:lstStyle/>
          <a:p>
            <a:r>
              <a:rPr lang="en-US" sz="3200" dirty="0">
                <a:latin typeface="+mn-lt"/>
              </a:rPr>
              <a:t/>
            </a:r>
            <a:br>
              <a:rPr lang="en-US" sz="3200" dirty="0">
                <a:latin typeface="+mn-lt"/>
              </a:rPr>
            </a:br>
            <a:r>
              <a:rPr lang="en-US" sz="3200" dirty="0">
                <a:latin typeface="+mn-lt"/>
              </a:rPr>
              <a:t>	</a:t>
            </a:r>
            <a:r>
              <a:rPr lang="en-US" sz="3200" dirty="0" err="1">
                <a:latin typeface="+mn-lt"/>
              </a:rPr>
              <a:t>Trường</a:t>
            </a:r>
            <a:r>
              <a:rPr lang="en-US" sz="3200" dirty="0">
                <a:latin typeface="+mn-lt"/>
              </a:rPr>
              <a:t> </a:t>
            </a:r>
            <a:r>
              <a:rPr lang="en-US" sz="3200" dirty="0" err="1">
                <a:latin typeface="+mn-lt"/>
              </a:rPr>
              <a:t>hợp</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cần</a:t>
            </a:r>
            <a:r>
              <a:rPr lang="en-US" sz="3200" dirty="0">
                <a:latin typeface="+mn-lt"/>
              </a:rPr>
              <a:t> </a:t>
            </a:r>
            <a:r>
              <a:rPr lang="en-US" sz="3200" dirty="0" err="1">
                <a:latin typeface="+mn-lt"/>
              </a:rPr>
              <a:t>thay</a:t>
            </a:r>
            <a:r>
              <a:rPr lang="en-US" sz="3200" dirty="0">
                <a:latin typeface="+mn-lt"/>
              </a:rPr>
              <a:t> </a:t>
            </a:r>
            <a:r>
              <a:rPr lang="en-US" sz="3200" dirty="0" err="1">
                <a:latin typeface="+mn-lt"/>
              </a:rPr>
              <a:t>đổi</a:t>
            </a:r>
            <a:r>
              <a:rPr lang="en-US" sz="3200" dirty="0">
                <a:latin typeface="+mn-lt"/>
              </a:rPr>
              <a:t> </a:t>
            </a:r>
            <a:r>
              <a:rPr lang="en-US" sz="3200" dirty="0" err="1">
                <a:latin typeface="+mn-lt"/>
              </a:rPr>
              <a:t>họ</a:t>
            </a:r>
            <a:r>
              <a:rPr lang="en-US" sz="3200" dirty="0">
                <a:latin typeface="+mn-lt"/>
              </a:rPr>
              <a:t>, </a:t>
            </a:r>
            <a:r>
              <a:rPr lang="en-US" sz="3200" dirty="0" err="1">
                <a:latin typeface="+mn-lt"/>
              </a:rPr>
              <a:t>tên</a:t>
            </a:r>
            <a:r>
              <a:rPr lang="en-US" sz="3200" dirty="0">
                <a:latin typeface="+mn-lt"/>
              </a:rPr>
              <a:t> </a:t>
            </a:r>
            <a:r>
              <a:rPr lang="en-US" sz="3200" dirty="0" err="1">
                <a:latin typeface="+mn-lt"/>
              </a:rPr>
              <a:t>khác</a:t>
            </a:r>
            <a:r>
              <a:rPr lang="en-US" sz="3200" dirty="0">
                <a:latin typeface="+mn-lt"/>
              </a:rPr>
              <a:t> </a:t>
            </a:r>
            <a:r>
              <a:rPr lang="en-US" sz="3200" dirty="0" err="1">
                <a:latin typeface="+mn-lt"/>
              </a:rPr>
              <a:t>với</a:t>
            </a:r>
            <a:r>
              <a:rPr lang="en-US" sz="3200" dirty="0">
                <a:latin typeface="+mn-lt"/>
              </a:rPr>
              <a:t> </a:t>
            </a:r>
            <a:r>
              <a:rPr lang="en-US" sz="3200" dirty="0" err="1">
                <a:latin typeface="+mn-lt"/>
              </a:rPr>
              <a:t>đã</a:t>
            </a:r>
            <a:r>
              <a:rPr lang="en-US" sz="3200" dirty="0">
                <a:latin typeface="+mn-lt"/>
              </a:rPr>
              <a:t> </a:t>
            </a:r>
            <a:r>
              <a:rPr lang="en-US" sz="3200" dirty="0" err="1">
                <a:latin typeface="+mn-lt"/>
              </a:rPr>
              <a:t>khai</a:t>
            </a:r>
            <a:r>
              <a:rPr lang="en-US" sz="3200" dirty="0">
                <a:latin typeface="+mn-lt"/>
              </a:rPr>
              <a:t> </a:t>
            </a:r>
            <a:r>
              <a:rPr lang="en-US" sz="3200" dirty="0" err="1">
                <a:latin typeface="+mn-lt"/>
              </a:rPr>
              <a:t>trong</a:t>
            </a:r>
            <a:r>
              <a:rPr lang="en-US" sz="3200" dirty="0">
                <a:latin typeface="+mn-lt"/>
              </a:rPr>
              <a:t> </a:t>
            </a:r>
            <a:r>
              <a:rPr lang="en-US" sz="3200" dirty="0" err="1">
                <a:latin typeface="+mn-lt"/>
              </a:rPr>
              <a:t>lý</a:t>
            </a:r>
            <a:r>
              <a:rPr lang="en-US" sz="3200" dirty="0">
                <a:latin typeface="+mn-lt"/>
              </a:rPr>
              <a:t> </a:t>
            </a:r>
            <a:r>
              <a:rPr lang="en-US" sz="3200" dirty="0" err="1">
                <a:latin typeface="+mn-lt"/>
              </a:rPr>
              <a:t>lịch</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thì</a:t>
            </a:r>
            <a:r>
              <a:rPr lang="en-US" sz="3200" dirty="0">
                <a:latin typeface="+mn-lt"/>
              </a:rPr>
              <a:t> </a:t>
            </a:r>
            <a:r>
              <a:rPr lang="en-US" sz="3200" dirty="0" err="1">
                <a:latin typeface="+mn-lt"/>
              </a:rPr>
              <a:t>thực</a:t>
            </a:r>
            <a:r>
              <a:rPr lang="en-US" sz="3200" dirty="0">
                <a:latin typeface="+mn-lt"/>
              </a:rPr>
              <a:t> </a:t>
            </a:r>
            <a:r>
              <a:rPr lang="en-US" sz="3200" dirty="0" err="1">
                <a:latin typeface="+mn-lt"/>
              </a:rPr>
              <a:t>hiện</a:t>
            </a:r>
            <a:r>
              <a:rPr lang="en-US" sz="3200" dirty="0">
                <a:latin typeface="+mn-lt"/>
              </a:rPr>
              <a:t> </a:t>
            </a:r>
            <a:r>
              <a:rPr lang="en-US" sz="3200" dirty="0" err="1">
                <a:latin typeface="+mn-lt"/>
              </a:rPr>
              <a:t>như</a:t>
            </a:r>
            <a:r>
              <a:rPr lang="en-US" sz="3200" dirty="0">
                <a:latin typeface="+mn-lt"/>
              </a:rPr>
              <a:t> </a:t>
            </a:r>
            <a:r>
              <a:rPr lang="en-US" sz="3200" dirty="0" err="1">
                <a:latin typeface="+mn-lt"/>
              </a:rPr>
              <a:t>sau</a:t>
            </a:r>
            <a:r>
              <a:rPr lang="en-US" sz="3200" dirty="0">
                <a:latin typeface="+mn-lt"/>
              </a:rPr>
              <a:t>:</a:t>
            </a:r>
            <a:br>
              <a:rPr lang="en-US" sz="3200" dirty="0">
                <a:latin typeface="+mn-lt"/>
              </a:rPr>
            </a:br>
            <a:r>
              <a:rPr lang="en-US" sz="3200" dirty="0">
                <a:latin typeface="+mn-lt"/>
              </a:rPr>
              <a:t>	-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gởi</a:t>
            </a:r>
            <a:r>
              <a:rPr lang="en-US" sz="3200" dirty="0">
                <a:latin typeface="+mn-lt"/>
              </a:rPr>
              <a:t> </a:t>
            </a:r>
            <a:r>
              <a:rPr lang="en-US" sz="3200" dirty="0" err="1">
                <a:latin typeface="+mn-lt"/>
              </a:rPr>
              <a:t>đến</a:t>
            </a:r>
            <a:r>
              <a:rPr lang="en-US" sz="3200" dirty="0">
                <a:latin typeface="+mn-lt"/>
              </a:rPr>
              <a:t> </a:t>
            </a:r>
            <a:r>
              <a:rPr lang="en-US" sz="3200" dirty="0" err="1">
                <a:latin typeface="+mn-lt"/>
              </a:rPr>
              <a:t>cấp</a:t>
            </a:r>
            <a:r>
              <a:rPr lang="en-US" sz="3200" dirty="0">
                <a:latin typeface="+mn-lt"/>
              </a:rPr>
              <a:t> </a:t>
            </a:r>
            <a:r>
              <a:rPr lang="en-US" sz="3200" dirty="0" err="1">
                <a:latin typeface="+mn-lt"/>
              </a:rPr>
              <a:t>ủy</a:t>
            </a:r>
            <a:r>
              <a:rPr lang="en-US" sz="3200" dirty="0">
                <a:latin typeface="+mn-lt"/>
              </a:rPr>
              <a:t> </a:t>
            </a:r>
            <a:r>
              <a:rPr lang="en-US" sz="3200" dirty="0" err="1">
                <a:latin typeface="+mn-lt"/>
              </a:rPr>
              <a:t>cơ</a:t>
            </a:r>
            <a:r>
              <a:rPr lang="en-US" sz="3200" dirty="0">
                <a:latin typeface="+mn-lt"/>
              </a:rPr>
              <a:t> </a:t>
            </a:r>
            <a:r>
              <a:rPr lang="en-US" sz="3200" dirty="0" err="1">
                <a:latin typeface="+mn-lt"/>
              </a:rPr>
              <a:t>sở</a:t>
            </a:r>
            <a:r>
              <a:rPr lang="en-US" sz="3200" dirty="0">
                <a:latin typeface="+mn-lt"/>
              </a:rPr>
              <a:t> </a:t>
            </a:r>
            <a:r>
              <a:rPr lang="en-US" sz="3200" dirty="0" err="1">
                <a:latin typeface="+mn-lt"/>
              </a:rPr>
              <a:t>đơn</a:t>
            </a:r>
            <a:r>
              <a:rPr lang="en-US" sz="3200" dirty="0">
                <a:latin typeface="+mn-lt"/>
              </a:rPr>
              <a:t> </a:t>
            </a:r>
            <a:r>
              <a:rPr lang="en-US" sz="3200" dirty="0" err="1">
                <a:latin typeface="+mn-lt"/>
              </a:rPr>
              <a:t>đề</a:t>
            </a:r>
            <a:r>
              <a:rPr lang="en-US" sz="3200" dirty="0">
                <a:latin typeface="+mn-lt"/>
              </a:rPr>
              <a:t> </a:t>
            </a:r>
            <a:r>
              <a:rPr lang="en-US" sz="3200" dirty="0" err="1">
                <a:latin typeface="+mn-lt"/>
              </a:rPr>
              <a:t>nghị</a:t>
            </a:r>
            <a:r>
              <a:rPr lang="en-US" sz="3200" dirty="0">
                <a:latin typeface="+mn-lt"/>
              </a:rPr>
              <a:t> </a:t>
            </a:r>
            <a:r>
              <a:rPr lang="en-US" sz="3200" dirty="0" err="1">
                <a:latin typeface="+mn-lt"/>
              </a:rPr>
              <a:t>và</a:t>
            </a:r>
            <a:r>
              <a:rPr lang="en-US" sz="3200" dirty="0">
                <a:latin typeface="+mn-lt"/>
              </a:rPr>
              <a:t> </a:t>
            </a:r>
            <a:r>
              <a:rPr lang="en-US" sz="3200" dirty="0" err="1">
                <a:latin typeface="+mn-lt"/>
              </a:rPr>
              <a:t>văn</a:t>
            </a:r>
            <a:r>
              <a:rPr lang="en-US" sz="3200" dirty="0">
                <a:latin typeface="+mn-lt"/>
              </a:rPr>
              <a:t> </a:t>
            </a:r>
            <a:r>
              <a:rPr lang="en-US" sz="3200" dirty="0" err="1">
                <a:latin typeface="+mn-lt"/>
              </a:rPr>
              <a:t>bản</a:t>
            </a:r>
            <a:r>
              <a:rPr lang="en-US" sz="3200" dirty="0">
                <a:latin typeface="+mn-lt"/>
              </a:rPr>
              <a:t> </a:t>
            </a:r>
            <a:r>
              <a:rPr lang="en-US" sz="3200" dirty="0" err="1">
                <a:latin typeface="+mn-lt"/>
              </a:rPr>
              <a:t>chính</a:t>
            </a:r>
            <a:r>
              <a:rPr lang="en-US" sz="3200" dirty="0">
                <a:latin typeface="+mn-lt"/>
              </a:rPr>
              <a:t> </a:t>
            </a:r>
            <a:r>
              <a:rPr lang="en-US" sz="3200" dirty="0" err="1">
                <a:latin typeface="+mn-lt"/>
              </a:rPr>
              <a:t>thức</a:t>
            </a:r>
            <a:r>
              <a:rPr lang="en-US" sz="3200" dirty="0">
                <a:latin typeface="+mn-lt"/>
              </a:rPr>
              <a:t> </a:t>
            </a:r>
            <a:r>
              <a:rPr lang="en-US" sz="3200" dirty="0" err="1">
                <a:latin typeface="+mn-lt"/>
              </a:rPr>
              <a:t>của</a:t>
            </a:r>
            <a:r>
              <a:rPr lang="en-US" sz="3200" dirty="0">
                <a:latin typeface="+mn-lt"/>
              </a:rPr>
              <a:t> </a:t>
            </a:r>
            <a:r>
              <a:rPr lang="en-US" sz="3200" dirty="0" err="1">
                <a:latin typeface="+mn-lt"/>
              </a:rPr>
              <a:t>cơ</a:t>
            </a:r>
            <a:r>
              <a:rPr lang="en-US" sz="3200" dirty="0">
                <a:latin typeface="+mn-lt"/>
              </a:rPr>
              <a:t> </a:t>
            </a:r>
            <a:r>
              <a:rPr lang="en-US" sz="3200" dirty="0" err="1">
                <a:latin typeface="+mn-lt"/>
              </a:rPr>
              <a:t>quan</a:t>
            </a:r>
            <a:r>
              <a:rPr lang="en-US" sz="3200" dirty="0">
                <a:latin typeface="+mn-lt"/>
              </a:rPr>
              <a:t> </a:t>
            </a:r>
            <a:r>
              <a:rPr lang="en-US" sz="3200" dirty="0" err="1">
                <a:latin typeface="+mn-lt"/>
              </a:rPr>
              <a:t>Nhà</a:t>
            </a:r>
            <a:r>
              <a:rPr lang="en-US" sz="3200" dirty="0">
                <a:latin typeface="+mn-lt"/>
              </a:rPr>
              <a:t> </a:t>
            </a:r>
            <a:r>
              <a:rPr lang="en-US" sz="3200" dirty="0" err="1">
                <a:latin typeface="+mn-lt"/>
              </a:rPr>
              <a:t>nước</a:t>
            </a:r>
            <a:r>
              <a:rPr lang="en-US" sz="3200" dirty="0">
                <a:latin typeface="+mn-lt"/>
              </a:rPr>
              <a:t> </a:t>
            </a:r>
            <a:r>
              <a:rPr lang="en-US" sz="3200" dirty="0" err="1">
                <a:latin typeface="+mn-lt"/>
              </a:rPr>
              <a:t>có</a:t>
            </a:r>
            <a:r>
              <a:rPr lang="en-US" sz="3200" dirty="0">
                <a:latin typeface="+mn-lt"/>
              </a:rPr>
              <a:t> </a:t>
            </a:r>
            <a:r>
              <a:rPr lang="en-US" sz="3200" dirty="0" err="1">
                <a:latin typeface="+mn-lt"/>
              </a:rPr>
              <a:t>thẩm</a:t>
            </a:r>
            <a:r>
              <a:rPr lang="en-US" sz="3200" dirty="0">
                <a:latin typeface="+mn-lt"/>
              </a:rPr>
              <a:t> </a:t>
            </a:r>
            <a:r>
              <a:rPr lang="en-US" sz="3200" dirty="0" err="1">
                <a:latin typeface="+mn-lt"/>
              </a:rPr>
              <a:t>quyền</a:t>
            </a:r>
            <a:r>
              <a:rPr lang="en-US" sz="3200" dirty="0">
                <a:latin typeface="+mn-lt"/>
              </a:rPr>
              <a:t> </a:t>
            </a:r>
            <a:r>
              <a:rPr lang="en-US" sz="3200" dirty="0" err="1">
                <a:latin typeface="+mn-lt"/>
              </a:rPr>
              <a:t>cho</a:t>
            </a:r>
            <a:r>
              <a:rPr lang="en-US" sz="3200" dirty="0">
                <a:latin typeface="+mn-lt"/>
              </a:rPr>
              <a:t> </a:t>
            </a:r>
            <a:r>
              <a:rPr lang="en-US" sz="3200" dirty="0" err="1">
                <a:latin typeface="+mn-lt"/>
              </a:rPr>
              <a:t>phép</a:t>
            </a:r>
            <a:r>
              <a:rPr lang="en-US" sz="3200" dirty="0">
                <a:latin typeface="+mn-lt"/>
              </a:rPr>
              <a:t> </a:t>
            </a:r>
            <a:r>
              <a:rPr lang="en-US" sz="3200" dirty="0" err="1">
                <a:latin typeface="+mn-lt"/>
              </a:rPr>
              <a:t>được</a:t>
            </a:r>
            <a:r>
              <a:rPr lang="en-US" sz="3200" dirty="0">
                <a:latin typeface="+mn-lt"/>
              </a:rPr>
              <a:t> </a:t>
            </a:r>
            <a:r>
              <a:rPr lang="en-US" sz="3200" dirty="0" err="1">
                <a:latin typeface="+mn-lt"/>
              </a:rPr>
              <a:t>thay</a:t>
            </a:r>
            <a:r>
              <a:rPr lang="en-US" sz="3200" dirty="0">
                <a:latin typeface="+mn-lt"/>
              </a:rPr>
              <a:t> </a:t>
            </a:r>
            <a:r>
              <a:rPr lang="en-US" sz="3200" dirty="0" err="1">
                <a:latin typeface="+mn-lt"/>
              </a:rPr>
              <a:t>đổi</a:t>
            </a:r>
            <a:r>
              <a:rPr lang="en-US" sz="3200" dirty="0">
                <a:latin typeface="+mn-lt"/>
              </a:rPr>
              <a:t> </a:t>
            </a:r>
            <a:r>
              <a:rPr lang="en-US" sz="3200" dirty="0" err="1">
                <a:latin typeface="+mn-lt"/>
              </a:rPr>
              <a:t>họ</a:t>
            </a:r>
            <a:r>
              <a:rPr lang="en-US" sz="3200" dirty="0">
                <a:latin typeface="+mn-lt"/>
              </a:rPr>
              <a:t>, </a:t>
            </a:r>
            <a:r>
              <a:rPr lang="en-US" sz="3200" dirty="0" err="1">
                <a:latin typeface="+mn-lt"/>
              </a:rPr>
              <a:t>tên</a:t>
            </a:r>
            <a:r>
              <a:rPr lang="en-US" sz="3200" dirty="0">
                <a:latin typeface="+mn-lt"/>
              </a:rPr>
              <a:t>.</a:t>
            </a:r>
            <a:br>
              <a:rPr lang="en-US" sz="3200" dirty="0">
                <a:latin typeface="+mn-lt"/>
              </a:rPr>
            </a:br>
            <a:r>
              <a:rPr lang="en-US" sz="3200" dirty="0">
                <a:latin typeface="+mn-lt"/>
              </a:rPr>
              <a:t>	- </a:t>
            </a:r>
            <a:r>
              <a:rPr lang="en-US" sz="3200" dirty="0" err="1">
                <a:latin typeface="+mn-lt"/>
              </a:rPr>
              <a:t>Cấp</a:t>
            </a:r>
            <a:r>
              <a:rPr lang="en-US" sz="3200" dirty="0">
                <a:latin typeface="+mn-lt"/>
              </a:rPr>
              <a:t> </a:t>
            </a:r>
            <a:r>
              <a:rPr lang="en-US" sz="3200" dirty="0" err="1">
                <a:latin typeface="+mn-lt"/>
              </a:rPr>
              <a:t>ủy</a:t>
            </a:r>
            <a:r>
              <a:rPr lang="en-US" sz="3200" dirty="0">
                <a:latin typeface="+mn-lt"/>
              </a:rPr>
              <a:t> </a:t>
            </a:r>
            <a:r>
              <a:rPr lang="en-US" sz="3200" dirty="0" err="1">
                <a:latin typeface="+mn-lt"/>
              </a:rPr>
              <a:t>cơ</a:t>
            </a:r>
            <a:r>
              <a:rPr lang="en-US" sz="3200" dirty="0">
                <a:latin typeface="+mn-lt"/>
              </a:rPr>
              <a:t> </a:t>
            </a:r>
            <a:r>
              <a:rPr lang="en-US" sz="3200" dirty="0" err="1">
                <a:latin typeface="+mn-lt"/>
              </a:rPr>
              <a:t>sở</a:t>
            </a:r>
            <a:r>
              <a:rPr lang="en-US" sz="3200" dirty="0">
                <a:latin typeface="+mn-lt"/>
              </a:rPr>
              <a:t> </a:t>
            </a:r>
            <a:r>
              <a:rPr lang="en-US" sz="3200" dirty="0" err="1">
                <a:latin typeface="+mn-lt"/>
              </a:rPr>
              <a:t>xem</a:t>
            </a:r>
            <a:r>
              <a:rPr lang="en-US" sz="3200" dirty="0">
                <a:latin typeface="+mn-lt"/>
              </a:rPr>
              <a:t> </a:t>
            </a:r>
            <a:r>
              <a:rPr lang="en-US" sz="3200" dirty="0" err="1">
                <a:latin typeface="+mn-lt"/>
              </a:rPr>
              <a:t>xét</a:t>
            </a:r>
            <a:r>
              <a:rPr lang="en-US" sz="3200" dirty="0">
                <a:latin typeface="+mn-lt"/>
              </a:rPr>
              <a:t> </a:t>
            </a:r>
            <a:r>
              <a:rPr lang="en-US" sz="3200" dirty="0" err="1">
                <a:latin typeface="+mn-lt"/>
              </a:rPr>
              <a:t>và</a:t>
            </a:r>
            <a:r>
              <a:rPr lang="en-US" sz="3200" dirty="0">
                <a:latin typeface="+mn-lt"/>
              </a:rPr>
              <a:t> </a:t>
            </a:r>
            <a:r>
              <a:rPr lang="en-US" sz="3200" dirty="0" err="1">
                <a:latin typeface="+mn-lt"/>
              </a:rPr>
              <a:t>đề</a:t>
            </a:r>
            <a:r>
              <a:rPr lang="en-US" sz="3200" dirty="0">
                <a:latin typeface="+mn-lt"/>
              </a:rPr>
              <a:t> </a:t>
            </a:r>
            <a:r>
              <a:rPr lang="en-US" sz="3200" dirty="0" err="1">
                <a:latin typeface="+mn-lt"/>
              </a:rPr>
              <a:t>nghị</a:t>
            </a:r>
            <a:r>
              <a:rPr lang="en-US" sz="3200" dirty="0">
                <a:latin typeface="+mn-lt"/>
              </a:rPr>
              <a:t> </a:t>
            </a:r>
            <a:r>
              <a:rPr lang="en-US" sz="3200" dirty="0" err="1">
                <a:latin typeface="+mn-lt"/>
              </a:rPr>
              <a:t>cấp</a:t>
            </a:r>
            <a:r>
              <a:rPr lang="en-US" sz="3200" dirty="0">
                <a:latin typeface="+mn-lt"/>
              </a:rPr>
              <a:t> </a:t>
            </a:r>
            <a:r>
              <a:rPr lang="en-US" sz="3200" dirty="0" err="1">
                <a:latin typeface="+mn-lt"/>
              </a:rPr>
              <a:t>ủy</a:t>
            </a:r>
            <a:r>
              <a:rPr lang="en-US" sz="3200" dirty="0">
                <a:latin typeface="+mn-lt"/>
              </a:rPr>
              <a:t> </a:t>
            </a:r>
            <a:r>
              <a:rPr lang="en-US" sz="3200" dirty="0" err="1">
                <a:latin typeface="+mn-lt"/>
              </a:rPr>
              <a:t>cấp</a:t>
            </a:r>
            <a:r>
              <a:rPr lang="en-US" sz="3200" dirty="0">
                <a:latin typeface="+mn-lt"/>
              </a:rPr>
              <a:t> </a:t>
            </a:r>
            <a:r>
              <a:rPr lang="en-US" sz="3200" dirty="0" err="1">
                <a:latin typeface="+mn-lt"/>
              </a:rPr>
              <a:t>trên</a:t>
            </a:r>
            <a:r>
              <a:rPr lang="en-US" sz="3200" dirty="0">
                <a:latin typeface="+mn-lt"/>
              </a:rPr>
              <a:t> </a:t>
            </a:r>
            <a:r>
              <a:rPr lang="en-US" sz="3200" dirty="0" err="1">
                <a:latin typeface="+mn-lt"/>
              </a:rPr>
              <a:t>trực</a:t>
            </a:r>
            <a:r>
              <a:rPr lang="en-US" sz="3200" dirty="0">
                <a:latin typeface="+mn-lt"/>
              </a:rPr>
              <a:t> </a:t>
            </a:r>
            <a:r>
              <a:rPr lang="en-US" sz="3200" dirty="0" err="1">
                <a:latin typeface="+mn-lt"/>
              </a:rPr>
              <a:t>tiếp</a:t>
            </a:r>
            <a:r>
              <a:rPr lang="en-US" sz="3200" dirty="0">
                <a:latin typeface="+mn-lt"/>
              </a:rPr>
              <a:t> </a:t>
            </a:r>
            <a:r>
              <a:rPr lang="en-US" sz="3200" dirty="0" err="1">
                <a:latin typeface="+mn-lt"/>
              </a:rPr>
              <a:t>xem</a:t>
            </a:r>
            <a:r>
              <a:rPr lang="en-US" sz="3200" dirty="0">
                <a:latin typeface="+mn-lt"/>
              </a:rPr>
              <a:t> </a:t>
            </a:r>
            <a:r>
              <a:rPr lang="en-US" sz="3200" dirty="0" err="1">
                <a:latin typeface="+mn-lt"/>
              </a:rPr>
              <a:t>xét</a:t>
            </a:r>
            <a:r>
              <a:rPr lang="en-US" sz="3200" dirty="0">
                <a:latin typeface="+mn-lt"/>
              </a:rPr>
              <a:t> </a:t>
            </a:r>
            <a:r>
              <a:rPr lang="en-US" sz="3200" dirty="0" err="1">
                <a:latin typeface="+mn-lt"/>
              </a:rPr>
              <a:t>quyết</a:t>
            </a:r>
            <a:r>
              <a:rPr lang="en-US" sz="3200" dirty="0">
                <a:latin typeface="+mn-lt"/>
              </a:rPr>
              <a:t> </a:t>
            </a:r>
            <a:r>
              <a:rPr lang="en-US" sz="3200" dirty="0" err="1">
                <a:latin typeface="+mn-lt"/>
              </a:rPr>
              <a:t>định</a:t>
            </a:r>
            <a:r>
              <a:rPr lang="en-US" sz="3200" dirty="0">
                <a:latin typeface="+mn-lt"/>
              </a:rPr>
              <a:t>.</a:t>
            </a:r>
            <a:br>
              <a:rPr lang="en-US" sz="3200" dirty="0">
                <a:latin typeface="+mn-lt"/>
              </a:rPr>
            </a:br>
            <a:r>
              <a:rPr lang="en-US" sz="3200" dirty="0">
                <a:latin typeface="+mn-lt"/>
              </a:rPr>
              <a:t>	- </a:t>
            </a:r>
            <a:r>
              <a:rPr lang="en-US" sz="3200" dirty="0" err="1">
                <a:latin typeface="+mn-lt"/>
              </a:rPr>
              <a:t>Khi</a:t>
            </a:r>
            <a:r>
              <a:rPr lang="en-US" sz="3200" dirty="0">
                <a:latin typeface="+mn-lt"/>
              </a:rPr>
              <a:t> </a:t>
            </a:r>
            <a:r>
              <a:rPr lang="en-US" sz="3200" dirty="0" err="1">
                <a:latin typeface="+mn-lt"/>
              </a:rPr>
              <a:t>có</a:t>
            </a:r>
            <a:r>
              <a:rPr lang="en-US" sz="3200" dirty="0">
                <a:latin typeface="+mn-lt"/>
              </a:rPr>
              <a:t> </a:t>
            </a:r>
            <a:r>
              <a:rPr lang="en-US" sz="3200" dirty="0" err="1">
                <a:latin typeface="+mn-lt"/>
              </a:rPr>
              <a:t>quyết</a:t>
            </a:r>
            <a:r>
              <a:rPr lang="en-US" sz="3200" dirty="0">
                <a:latin typeface="+mn-lt"/>
              </a:rPr>
              <a:t> </a:t>
            </a:r>
            <a:r>
              <a:rPr lang="en-US" sz="3200" dirty="0" err="1">
                <a:latin typeface="+mn-lt"/>
              </a:rPr>
              <a:t>định</a:t>
            </a:r>
            <a:r>
              <a:rPr lang="en-US" sz="3200" dirty="0">
                <a:latin typeface="+mn-lt"/>
              </a:rPr>
              <a:t> </a:t>
            </a:r>
            <a:r>
              <a:rPr lang="en-US" sz="3200" dirty="0" err="1">
                <a:latin typeface="+mn-lt"/>
              </a:rPr>
              <a:t>của</a:t>
            </a:r>
            <a:r>
              <a:rPr lang="en-US" sz="3200" dirty="0">
                <a:latin typeface="+mn-lt"/>
              </a:rPr>
              <a:t> </a:t>
            </a:r>
            <a:r>
              <a:rPr lang="en-US" sz="3200" dirty="0" err="1">
                <a:latin typeface="+mn-lt"/>
              </a:rPr>
              <a:t>cấp</a:t>
            </a:r>
            <a:r>
              <a:rPr lang="en-US" sz="3200" dirty="0">
                <a:latin typeface="+mn-lt"/>
              </a:rPr>
              <a:t> </a:t>
            </a:r>
            <a:r>
              <a:rPr lang="en-US" sz="3200" dirty="0" err="1">
                <a:latin typeface="+mn-lt"/>
              </a:rPr>
              <a:t>ủy</a:t>
            </a:r>
            <a:r>
              <a:rPr lang="en-US" sz="3200" dirty="0">
                <a:latin typeface="+mn-lt"/>
              </a:rPr>
              <a:t> </a:t>
            </a:r>
            <a:r>
              <a:rPr lang="en-US" sz="3200" dirty="0" err="1">
                <a:latin typeface="+mn-lt"/>
              </a:rPr>
              <a:t>có</a:t>
            </a:r>
            <a:r>
              <a:rPr lang="en-US" sz="3200" dirty="0">
                <a:latin typeface="+mn-lt"/>
              </a:rPr>
              <a:t> </a:t>
            </a:r>
            <a:r>
              <a:rPr lang="en-US" sz="3200" dirty="0" err="1">
                <a:latin typeface="+mn-lt"/>
              </a:rPr>
              <a:t>thẩm</a:t>
            </a:r>
            <a:r>
              <a:rPr lang="en-US" sz="3200" dirty="0">
                <a:latin typeface="+mn-lt"/>
              </a:rPr>
              <a:t> </a:t>
            </a:r>
            <a:r>
              <a:rPr lang="en-US" sz="3200" dirty="0" err="1">
                <a:latin typeface="+mn-lt"/>
              </a:rPr>
              <a:t>quyền</a:t>
            </a:r>
            <a:r>
              <a:rPr lang="en-US" sz="3200" dirty="0">
                <a:latin typeface="+mn-lt"/>
              </a:rPr>
              <a:t> </a:t>
            </a:r>
            <a:r>
              <a:rPr lang="en-US" sz="3200" dirty="0" err="1">
                <a:latin typeface="+mn-lt"/>
              </a:rPr>
              <a:t>cho</a:t>
            </a:r>
            <a:r>
              <a:rPr lang="en-US" sz="3200" dirty="0">
                <a:latin typeface="+mn-lt"/>
              </a:rPr>
              <a:t> </a:t>
            </a:r>
            <a:r>
              <a:rPr lang="en-US" sz="3200" dirty="0" err="1">
                <a:latin typeface="+mn-lt"/>
              </a:rPr>
              <a:t>thay</a:t>
            </a:r>
            <a:r>
              <a:rPr lang="en-US" sz="3200" dirty="0">
                <a:latin typeface="+mn-lt"/>
              </a:rPr>
              <a:t> </a:t>
            </a:r>
            <a:r>
              <a:rPr lang="en-US" sz="3200" dirty="0" err="1">
                <a:latin typeface="+mn-lt"/>
              </a:rPr>
              <a:t>đổi</a:t>
            </a:r>
            <a:r>
              <a:rPr lang="en-US" sz="3200" dirty="0">
                <a:latin typeface="+mn-lt"/>
              </a:rPr>
              <a:t> </a:t>
            </a:r>
            <a:r>
              <a:rPr lang="en-US" sz="3200" dirty="0" err="1">
                <a:latin typeface="+mn-lt"/>
              </a:rPr>
              <a:t>họ</a:t>
            </a:r>
            <a:r>
              <a:rPr lang="en-US" sz="3200" dirty="0">
                <a:latin typeface="+mn-lt"/>
              </a:rPr>
              <a:t>, </a:t>
            </a:r>
            <a:r>
              <a:rPr lang="en-US" sz="3200" dirty="0" err="1">
                <a:latin typeface="+mn-lt"/>
              </a:rPr>
              <a:t>tên</a:t>
            </a:r>
            <a:r>
              <a:rPr lang="en-US" sz="3200" dirty="0">
                <a:latin typeface="+mn-lt"/>
              </a:rPr>
              <a:t> </a:t>
            </a:r>
            <a:r>
              <a:rPr lang="en-US" sz="3200" dirty="0" err="1">
                <a:latin typeface="+mn-lt"/>
              </a:rPr>
              <a:t>thì</a:t>
            </a:r>
            <a:r>
              <a:rPr lang="en-US" sz="3200" dirty="0">
                <a:latin typeface="+mn-lt"/>
              </a:rPr>
              <a:t> </a:t>
            </a:r>
            <a:r>
              <a:rPr lang="en-US" sz="3200" dirty="0" err="1">
                <a:latin typeface="+mn-lt"/>
              </a:rPr>
              <a:t>tổ</a:t>
            </a:r>
            <a:r>
              <a:rPr lang="en-US" sz="3200" dirty="0">
                <a:latin typeface="+mn-lt"/>
              </a:rPr>
              <a:t> </a:t>
            </a:r>
            <a:r>
              <a:rPr lang="en-US" sz="3200" dirty="0" err="1">
                <a:latin typeface="+mn-lt"/>
              </a:rPr>
              <a:t>chức</a:t>
            </a:r>
            <a:r>
              <a:rPr lang="en-US" sz="3200" dirty="0">
                <a:latin typeface="+mn-lt"/>
              </a:rPr>
              <a:t> </a:t>
            </a:r>
            <a:r>
              <a:rPr lang="en-US" sz="3200" dirty="0" err="1">
                <a:latin typeface="+mn-lt"/>
              </a:rPr>
              <a:t>đảng</a:t>
            </a:r>
            <a:r>
              <a:rPr lang="en-US" sz="3200" dirty="0">
                <a:latin typeface="+mn-lt"/>
              </a:rPr>
              <a:t> </a:t>
            </a:r>
            <a:r>
              <a:rPr lang="en-US" sz="3200" dirty="0" err="1">
                <a:latin typeface="+mn-lt"/>
              </a:rPr>
              <a:t>quản</a:t>
            </a:r>
            <a:r>
              <a:rPr lang="en-US" sz="3200" dirty="0">
                <a:latin typeface="+mn-lt"/>
              </a:rPr>
              <a:t> </a:t>
            </a:r>
            <a:r>
              <a:rPr lang="en-US" sz="3200" dirty="0" err="1">
                <a:latin typeface="+mn-lt"/>
              </a:rPr>
              <a:t>lý</a:t>
            </a:r>
            <a:r>
              <a:rPr lang="en-US" sz="3200" dirty="0">
                <a:latin typeface="+mn-lt"/>
              </a:rPr>
              <a:t> </a:t>
            </a:r>
            <a:r>
              <a:rPr lang="en-US" sz="3200" dirty="0" err="1">
                <a:latin typeface="+mn-lt"/>
              </a:rPr>
              <a:t>hồ</a:t>
            </a:r>
            <a:r>
              <a:rPr lang="en-US" sz="3200" dirty="0">
                <a:latin typeface="+mn-lt"/>
              </a:rPr>
              <a:t> </a:t>
            </a:r>
            <a:r>
              <a:rPr lang="en-US" sz="3200" dirty="0" err="1">
                <a:latin typeface="+mn-lt"/>
              </a:rPr>
              <a:t>sơ</a:t>
            </a:r>
            <a:r>
              <a:rPr lang="en-US" sz="3200" dirty="0">
                <a:latin typeface="+mn-lt"/>
              </a:rPr>
              <a:t> </a:t>
            </a:r>
            <a:r>
              <a:rPr lang="en-US" sz="3200" dirty="0" err="1">
                <a:latin typeface="+mn-lt"/>
              </a:rPr>
              <a:t>thực</a:t>
            </a:r>
            <a:r>
              <a:rPr lang="en-US" sz="3200" dirty="0">
                <a:latin typeface="+mn-lt"/>
              </a:rPr>
              <a:t> </a:t>
            </a:r>
            <a:r>
              <a:rPr lang="en-US" sz="3200" dirty="0" err="1">
                <a:latin typeface="+mn-lt"/>
              </a:rPr>
              <a:t>hiện</a:t>
            </a:r>
            <a:r>
              <a:rPr lang="en-US" sz="3200" dirty="0">
                <a:latin typeface="+mn-lt"/>
              </a:rPr>
              <a:t> </a:t>
            </a:r>
            <a:r>
              <a:rPr lang="en-US" sz="3200" dirty="0" err="1">
                <a:latin typeface="+mn-lt"/>
              </a:rPr>
              <a:t>chỉnh</a:t>
            </a:r>
            <a:r>
              <a:rPr lang="en-US" sz="3200" dirty="0">
                <a:latin typeface="+mn-lt"/>
              </a:rPr>
              <a:t> </a:t>
            </a:r>
            <a:r>
              <a:rPr lang="en-US" sz="3200" dirty="0" err="1">
                <a:latin typeface="+mn-lt"/>
              </a:rPr>
              <a:t>sửa</a:t>
            </a:r>
            <a:r>
              <a:rPr lang="en-US" sz="3200" dirty="0">
                <a:latin typeface="+mn-lt"/>
              </a:rPr>
              <a:t> </a:t>
            </a:r>
            <a:r>
              <a:rPr lang="en-US" sz="3200" dirty="0" err="1">
                <a:latin typeface="+mn-lt"/>
              </a:rPr>
              <a:t>đồng</a:t>
            </a:r>
            <a:r>
              <a:rPr lang="en-US" sz="3200" dirty="0">
                <a:latin typeface="+mn-lt"/>
              </a:rPr>
              <a:t> </a:t>
            </a:r>
            <a:r>
              <a:rPr lang="en-US" sz="3200" dirty="0" err="1">
                <a:latin typeface="+mn-lt"/>
              </a:rPr>
              <a:t>bộ</a:t>
            </a:r>
            <a:r>
              <a:rPr lang="en-US" sz="3200" dirty="0">
                <a:latin typeface="+mn-lt"/>
              </a:rPr>
              <a:t> </a:t>
            </a:r>
            <a:r>
              <a:rPr lang="en-US" sz="3200" dirty="0" err="1">
                <a:latin typeface="+mn-lt"/>
              </a:rPr>
              <a:t>họ</a:t>
            </a:r>
            <a:r>
              <a:rPr lang="en-US" sz="3200" dirty="0">
                <a:latin typeface="+mn-lt"/>
              </a:rPr>
              <a:t>, </a:t>
            </a:r>
            <a:r>
              <a:rPr lang="en-US" sz="3200" dirty="0" err="1">
                <a:latin typeface="+mn-lt"/>
              </a:rPr>
              <a:t>tên</a:t>
            </a:r>
            <a:r>
              <a:rPr lang="en-US" sz="3200" dirty="0">
                <a:latin typeface="+mn-lt"/>
              </a:rPr>
              <a:t> </a:t>
            </a:r>
            <a:r>
              <a:rPr lang="en-US" sz="3200" dirty="0" err="1">
                <a:latin typeface="+mn-lt"/>
              </a:rPr>
              <a:t>trong</a:t>
            </a:r>
            <a:r>
              <a:rPr lang="en-US" sz="3200" dirty="0">
                <a:latin typeface="+mn-lt"/>
              </a:rPr>
              <a:t> </a:t>
            </a:r>
            <a:r>
              <a:rPr lang="en-US" sz="3200" dirty="0" err="1">
                <a:latin typeface="+mn-lt"/>
              </a:rPr>
              <a:t>các</a:t>
            </a:r>
            <a:r>
              <a:rPr lang="en-US" sz="3200" dirty="0">
                <a:latin typeface="+mn-lt"/>
              </a:rPr>
              <a:t> </a:t>
            </a:r>
            <a:r>
              <a:rPr lang="en-US" sz="3200" dirty="0" err="1">
                <a:latin typeface="+mn-lt"/>
              </a:rPr>
              <a:t>tài</a:t>
            </a:r>
            <a:r>
              <a:rPr lang="en-US" sz="3200" dirty="0">
                <a:latin typeface="+mn-lt"/>
              </a:rPr>
              <a:t> </a:t>
            </a:r>
            <a:r>
              <a:rPr lang="en-US" sz="3200" dirty="0" err="1">
                <a:latin typeface="+mn-lt"/>
              </a:rPr>
              <a:t>liệu</a:t>
            </a:r>
            <a:r>
              <a:rPr lang="en-US" sz="3200" dirty="0">
                <a:latin typeface="+mn-lt"/>
              </a:rPr>
              <a:t> </a:t>
            </a:r>
            <a:r>
              <a:rPr lang="en-US" sz="3200" dirty="0" err="1">
                <a:latin typeface="+mn-lt"/>
              </a:rPr>
              <a:t>và</a:t>
            </a:r>
            <a:r>
              <a:rPr lang="en-US" sz="3200" dirty="0">
                <a:latin typeface="+mn-lt"/>
              </a:rPr>
              <a:t> </a:t>
            </a:r>
            <a:r>
              <a:rPr lang="en-US" sz="3200" dirty="0" err="1">
                <a:latin typeface="+mn-lt"/>
              </a:rPr>
              <a:t>cơ</a:t>
            </a:r>
            <a:r>
              <a:rPr lang="en-US" sz="3200" dirty="0">
                <a:latin typeface="+mn-lt"/>
              </a:rPr>
              <a:t> </a:t>
            </a:r>
            <a:r>
              <a:rPr lang="en-US" sz="3200" dirty="0" err="1">
                <a:latin typeface="+mn-lt"/>
              </a:rPr>
              <a:t>sở</a:t>
            </a:r>
            <a:r>
              <a:rPr lang="en-US" sz="3200" dirty="0">
                <a:latin typeface="+mn-lt"/>
              </a:rPr>
              <a:t> </a:t>
            </a:r>
            <a:r>
              <a:rPr lang="en-US" sz="3200" dirty="0" err="1">
                <a:latin typeface="+mn-lt"/>
              </a:rPr>
              <a:t>dữ</a:t>
            </a:r>
            <a:r>
              <a:rPr lang="en-US" sz="3200" dirty="0">
                <a:latin typeface="+mn-lt"/>
              </a:rPr>
              <a:t> </a:t>
            </a:r>
            <a:r>
              <a:rPr lang="en-US" sz="3200" dirty="0" err="1">
                <a:latin typeface="+mn-lt"/>
              </a:rPr>
              <a:t>liệu</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do </a:t>
            </a:r>
            <a:r>
              <a:rPr lang="en-US" sz="3200" dirty="0" err="1">
                <a:latin typeface="+mn-lt"/>
              </a:rPr>
              <a:t>cấp</a:t>
            </a:r>
            <a:r>
              <a:rPr lang="en-US" sz="3200" dirty="0">
                <a:latin typeface="+mn-lt"/>
              </a:rPr>
              <a:t> </a:t>
            </a:r>
            <a:r>
              <a:rPr lang="en-US" sz="3200" dirty="0" err="1">
                <a:latin typeface="+mn-lt"/>
              </a:rPr>
              <a:t>ủy</a:t>
            </a:r>
            <a:r>
              <a:rPr lang="en-US" sz="3200" dirty="0">
                <a:latin typeface="+mn-lt"/>
              </a:rPr>
              <a:t> </a:t>
            </a:r>
            <a:r>
              <a:rPr lang="en-US" sz="3200" dirty="0" err="1">
                <a:latin typeface="+mn-lt"/>
              </a:rPr>
              <a:t>các</a:t>
            </a:r>
            <a:r>
              <a:rPr lang="en-US" sz="3200" dirty="0">
                <a:latin typeface="+mn-lt"/>
              </a:rPr>
              <a:t> </a:t>
            </a:r>
            <a:r>
              <a:rPr lang="en-US" sz="3200" dirty="0" err="1">
                <a:latin typeface="+mn-lt"/>
              </a:rPr>
              <a:t>cấp</a:t>
            </a:r>
            <a:r>
              <a:rPr lang="en-US" sz="3200" dirty="0">
                <a:latin typeface="+mn-lt"/>
              </a:rPr>
              <a:t> </a:t>
            </a:r>
            <a:r>
              <a:rPr lang="en-US" sz="3200" dirty="0" err="1">
                <a:latin typeface="+mn-lt"/>
              </a:rPr>
              <a:t>quản</a:t>
            </a:r>
            <a:r>
              <a:rPr lang="en-US" sz="3200" dirty="0">
                <a:latin typeface="+mn-lt"/>
              </a:rPr>
              <a:t> </a:t>
            </a:r>
            <a:r>
              <a:rPr lang="en-US" sz="3200" dirty="0" err="1">
                <a:latin typeface="+mn-lt"/>
              </a:rPr>
              <a:t>lý</a:t>
            </a:r>
            <a:r>
              <a:rPr lang="en-US" sz="3200" dirty="0">
                <a:latin typeface="+mn-lt"/>
              </a:rPr>
              <a:t>. </a:t>
            </a:r>
            <a:r>
              <a:rPr lang="en-US" sz="3200" dirty="0" err="1">
                <a:latin typeface="+mn-lt"/>
              </a:rPr>
              <a:t>Kể</a:t>
            </a:r>
            <a:r>
              <a:rPr lang="en-US" sz="3200" dirty="0">
                <a:latin typeface="+mn-lt"/>
              </a:rPr>
              <a:t> </a:t>
            </a:r>
            <a:r>
              <a:rPr lang="en-US" sz="3200" dirty="0" err="1">
                <a:latin typeface="+mn-lt"/>
              </a:rPr>
              <a:t>từ</a:t>
            </a:r>
            <a:r>
              <a:rPr lang="en-US" sz="3200" dirty="0">
                <a:latin typeface="+mn-lt"/>
              </a:rPr>
              <a:t> </a:t>
            </a:r>
            <a:r>
              <a:rPr lang="en-US" sz="3200" dirty="0" err="1">
                <a:latin typeface="+mn-lt"/>
              </a:rPr>
              <a:t>ngày</a:t>
            </a:r>
            <a:r>
              <a:rPr lang="en-US" sz="3200" dirty="0">
                <a:latin typeface="+mn-lt"/>
              </a:rPr>
              <a:t> 18.8.2016 </a:t>
            </a:r>
            <a:r>
              <a:rPr lang="en-US" sz="3200" dirty="0" err="1">
                <a:latin typeface="+mn-lt"/>
              </a:rPr>
              <a:t>không</a:t>
            </a:r>
            <a:r>
              <a:rPr lang="en-US" sz="3200" dirty="0">
                <a:latin typeface="+mn-lt"/>
              </a:rPr>
              <a:t> </a:t>
            </a:r>
            <a:r>
              <a:rPr lang="en-US" sz="3200" dirty="0" err="1">
                <a:latin typeface="+mn-lt"/>
              </a:rPr>
              <a:t>xem</a:t>
            </a:r>
            <a:r>
              <a:rPr lang="en-US" sz="3200" dirty="0">
                <a:latin typeface="+mn-lt"/>
              </a:rPr>
              <a:t> </a:t>
            </a:r>
            <a:r>
              <a:rPr lang="en-US" sz="3200" dirty="0" err="1">
                <a:latin typeface="+mn-lt"/>
              </a:rPr>
              <a:t>xét</a:t>
            </a:r>
            <a:r>
              <a:rPr lang="en-US" sz="3200" dirty="0">
                <a:latin typeface="+mn-lt"/>
              </a:rPr>
              <a:t> </a:t>
            </a:r>
            <a:r>
              <a:rPr lang="en-US" sz="3200" dirty="0" err="1">
                <a:latin typeface="+mn-lt"/>
              </a:rPr>
              <a:t>điều</a:t>
            </a:r>
            <a:r>
              <a:rPr lang="en-US" sz="3200" dirty="0">
                <a:latin typeface="+mn-lt"/>
              </a:rPr>
              <a:t> </a:t>
            </a:r>
            <a:r>
              <a:rPr lang="en-US" sz="3200" dirty="0" err="1">
                <a:latin typeface="+mn-lt"/>
              </a:rPr>
              <a:t>chỉnh</a:t>
            </a:r>
            <a:r>
              <a:rPr lang="en-US" sz="3200" dirty="0">
                <a:latin typeface="+mn-lt"/>
              </a:rPr>
              <a:t> </a:t>
            </a:r>
            <a:r>
              <a:rPr lang="en-US" sz="3200" dirty="0" err="1">
                <a:latin typeface="+mn-lt"/>
              </a:rPr>
              <a:t>tuổi</a:t>
            </a:r>
            <a:r>
              <a:rPr lang="en-US" sz="3200" dirty="0">
                <a:latin typeface="+mn-lt"/>
              </a:rPr>
              <a:t> </a:t>
            </a:r>
            <a:r>
              <a:rPr lang="en-US" sz="3200" dirty="0" err="1">
                <a:latin typeface="+mn-lt"/>
              </a:rPr>
              <a:t>của</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thống</a:t>
            </a:r>
            <a:r>
              <a:rPr lang="en-US" sz="3200" dirty="0">
                <a:latin typeface="+mn-lt"/>
              </a:rPr>
              <a:t> </a:t>
            </a:r>
            <a:r>
              <a:rPr lang="en-US" sz="3200" dirty="0" err="1">
                <a:latin typeface="+mn-lt"/>
              </a:rPr>
              <a:t>nhất</a:t>
            </a:r>
            <a:r>
              <a:rPr lang="en-US" sz="3200" dirty="0">
                <a:latin typeface="+mn-lt"/>
              </a:rPr>
              <a:t> </a:t>
            </a:r>
            <a:r>
              <a:rPr lang="en-US" sz="3200" dirty="0" err="1">
                <a:latin typeface="+mn-lt"/>
              </a:rPr>
              <a:t>xác</a:t>
            </a:r>
            <a:r>
              <a:rPr lang="en-US" sz="3200" dirty="0">
                <a:latin typeface="+mn-lt"/>
              </a:rPr>
              <a:t> </a:t>
            </a:r>
            <a:r>
              <a:rPr lang="en-US" sz="3200" dirty="0" err="1">
                <a:latin typeface="+mn-lt"/>
              </a:rPr>
              <a:t>định</a:t>
            </a:r>
            <a:r>
              <a:rPr lang="en-US" sz="3200" dirty="0">
                <a:latin typeface="+mn-lt"/>
              </a:rPr>
              <a:t> </a:t>
            </a:r>
            <a:r>
              <a:rPr lang="en-US" sz="3200" dirty="0" err="1">
                <a:latin typeface="+mn-lt"/>
              </a:rPr>
              <a:t>tuổi</a:t>
            </a:r>
            <a:r>
              <a:rPr lang="en-US" sz="3200" dirty="0">
                <a:latin typeface="+mn-lt"/>
              </a:rPr>
              <a:t> </a:t>
            </a:r>
            <a:r>
              <a:rPr lang="en-US" sz="3200" dirty="0" err="1">
                <a:latin typeface="+mn-lt"/>
              </a:rPr>
              <a:t>của</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theo</a:t>
            </a:r>
            <a:r>
              <a:rPr lang="en-US" sz="3200" dirty="0">
                <a:latin typeface="+mn-lt"/>
              </a:rPr>
              <a:t> </a:t>
            </a:r>
            <a:r>
              <a:rPr lang="en-US" sz="3200" dirty="0" err="1">
                <a:latin typeface="+mn-lt"/>
              </a:rPr>
              <a:t>tuổi</a:t>
            </a:r>
            <a:r>
              <a:rPr lang="en-US" sz="3200" dirty="0">
                <a:latin typeface="+mn-lt"/>
              </a:rPr>
              <a:t> </a:t>
            </a:r>
            <a:r>
              <a:rPr lang="en-US" sz="3200" dirty="0" err="1">
                <a:latin typeface="+mn-lt"/>
              </a:rPr>
              <a:t>khai</a:t>
            </a:r>
            <a:r>
              <a:rPr lang="en-US" sz="3200" dirty="0">
                <a:latin typeface="+mn-lt"/>
              </a:rPr>
              <a:t> </a:t>
            </a:r>
            <a:r>
              <a:rPr lang="en-US" sz="3200" dirty="0" err="1">
                <a:latin typeface="+mn-lt"/>
              </a:rPr>
              <a:t>trong</a:t>
            </a:r>
            <a:r>
              <a:rPr lang="en-US" sz="3200" dirty="0">
                <a:latin typeface="+mn-lt"/>
              </a:rPr>
              <a:t> </a:t>
            </a:r>
            <a:r>
              <a:rPr lang="en-US" sz="3200" dirty="0" err="1">
                <a:latin typeface="+mn-lt"/>
              </a:rPr>
              <a:t>hồ</a:t>
            </a:r>
            <a:r>
              <a:rPr lang="en-US" sz="3200" dirty="0">
                <a:latin typeface="+mn-lt"/>
              </a:rPr>
              <a:t> </a:t>
            </a:r>
            <a:r>
              <a:rPr lang="en-US" sz="3200" dirty="0" err="1">
                <a:latin typeface="+mn-lt"/>
              </a:rPr>
              <a:t>sơ</a:t>
            </a:r>
            <a:r>
              <a:rPr lang="en-US" sz="3200" dirty="0">
                <a:latin typeface="+mn-lt"/>
              </a:rPr>
              <a:t> </a:t>
            </a:r>
            <a:r>
              <a:rPr lang="en-US" sz="3200" dirty="0" err="1">
                <a:latin typeface="+mn-lt"/>
              </a:rPr>
              <a:t>lý</a:t>
            </a:r>
            <a:r>
              <a:rPr lang="en-US" sz="3200" dirty="0">
                <a:latin typeface="+mn-lt"/>
              </a:rPr>
              <a:t> </a:t>
            </a:r>
            <a:r>
              <a:rPr lang="en-US" sz="3200" dirty="0" err="1">
                <a:latin typeface="+mn-lt"/>
              </a:rPr>
              <a:t>lịch</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hồ</a:t>
            </a:r>
            <a:r>
              <a:rPr lang="en-US" sz="3200" dirty="0">
                <a:latin typeface="+mn-lt"/>
              </a:rPr>
              <a:t> </a:t>
            </a:r>
            <a:r>
              <a:rPr lang="en-US" sz="3200" dirty="0" err="1">
                <a:latin typeface="+mn-lt"/>
              </a:rPr>
              <a:t>sơ</a:t>
            </a:r>
            <a:r>
              <a:rPr lang="en-US" sz="3200" dirty="0">
                <a:latin typeface="+mn-lt"/>
              </a:rPr>
              <a:t> </a:t>
            </a:r>
            <a:r>
              <a:rPr lang="en-US" sz="3200" dirty="0" err="1">
                <a:latin typeface="+mn-lt"/>
              </a:rPr>
              <a:t>gốc</a:t>
            </a:r>
            <a:r>
              <a:rPr lang="en-US" sz="3200" dirty="0">
                <a:latin typeface="+mn-lt"/>
              </a:rPr>
              <a:t>) </a:t>
            </a:r>
            <a:r>
              <a:rPr lang="en-US" sz="3200" dirty="0" err="1">
                <a:latin typeface="+mn-lt"/>
              </a:rPr>
              <a:t>khi</a:t>
            </a:r>
            <a:r>
              <a:rPr lang="en-US" sz="3200" dirty="0">
                <a:latin typeface="+mn-lt"/>
              </a:rPr>
              <a:t> </a:t>
            </a:r>
            <a:r>
              <a:rPr lang="en-US" sz="3200" dirty="0" err="1">
                <a:latin typeface="+mn-lt"/>
              </a:rPr>
              <a:t>được</a:t>
            </a:r>
            <a:r>
              <a:rPr lang="en-US" sz="3200" dirty="0">
                <a:latin typeface="+mn-lt"/>
              </a:rPr>
              <a:t> </a:t>
            </a:r>
            <a:r>
              <a:rPr lang="en-US" sz="3200" dirty="0" err="1">
                <a:latin typeface="+mn-lt"/>
              </a:rPr>
              <a:t>kết</a:t>
            </a:r>
            <a:r>
              <a:rPr lang="en-US" sz="3200" dirty="0">
                <a:latin typeface="+mn-lt"/>
              </a:rPr>
              <a:t> </a:t>
            </a:r>
            <a:r>
              <a:rPr lang="en-US" sz="3200" dirty="0" err="1">
                <a:latin typeface="+mn-lt"/>
              </a:rPr>
              <a:t>nạp</a:t>
            </a:r>
            <a:r>
              <a:rPr lang="en-US" sz="3200" dirty="0">
                <a:latin typeface="+mn-lt"/>
              </a:rPr>
              <a:t> </a:t>
            </a:r>
            <a:r>
              <a:rPr lang="en-US" sz="3200" dirty="0" err="1">
                <a:latin typeface="+mn-lt"/>
              </a:rPr>
              <a:t>vào</a:t>
            </a:r>
            <a:r>
              <a:rPr lang="en-US" sz="3200" dirty="0">
                <a:latin typeface="+mn-lt"/>
              </a:rPr>
              <a:t> </a:t>
            </a:r>
            <a:r>
              <a:rPr lang="en-US" sz="3200" dirty="0" err="1">
                <a:latin typeface="+mn-lt"/>
              </a:rPr>
              <a:t>Đảng</a:t>
            </a:r>
            <a:r>
              <a:rPr lang="en-US" sz="3200" dirty="0">
                <a:latin typeface="+mn-lt"/>
              </a:rPr>
              <a:t>.</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0" y="-4763"/>
            <a:ext cx="12188825" cy="995363"/>
            <a:chOff x="0" y="-4763"/>
            <a:chExt cx="9142413" cy="614363"/>
          </a:xfrm>
        </p:grpSpPr>
        <p:sp>
          <p:nvSpPr>
            <p:cNvPr id="9220" name="Rectangle 7"/>
            <p:cNvSpPr>
              <a:spLocks noChangeArrowheads="1"/>
            </p:cNvSpPr>
            <p:nvPr/>
          </p:nvSpPr>
          <p:spPr bwMode="auto">
            <a:xfrm>
              <a:off x="0" y="0"/>
              <a:ext cx="9142413" cy="609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latin typeface="Arial" charset="0"/>
              </a:endParaRPr>
            </a:p>
          </p:txBody>
        </p:sp>
        <p:sp>
          <p:nvSpPr>
            <p:cNvPr id="9221" name="WordArt 8"/>
            <p:cNvSpPr>
              <a:spLocks noChangeArrowheads="1" noChangeShapeType="1" noTextEdit="1"/>
            </p:cNvSpPr>
            <p:nvPr/>
          </p:nvSpPr>
          <p:spPr bwMode="auto">
            <a:xfrm>
              <a:off x="1600200" y="69850"/>
              <a:ext cx="7258224" cy="401638"/>
            </a:xfrm>
            <a:prstGeom prst="rect">
              <a:avLst/>
            </a:prstGeom>
            <a:extLst>
              <a:ext uri="{91240B29-F687-4F45-9708-019B960494DF}">
                <a14:hiddenLine xmlns:a14="http://schemas.microsoft.com/office/drawing/2010/main" w="19050">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dirty="0">
                  <a:solidFill>
                    <a:srgbClr val="FFFF00"/>
                  </a:solidFill>
                  <a:latin typeface="+mn-lt"/>
                  <a:ea typeface="+mn-lt"/>
                  <a:cs typeface="+mn-lt"/>
                </a:rPr>
                <a:t>ĐẢNG BỘ KHỐI CÁC CƠ QUAN </a:t>
              </a:r>
              <a:r>
                <a:rPr lang="en-US" sz="3600" b="1" kern="10" dirty="0">
                  <a:solidFill>
                    <a:srgbClr val="FFFF00"/>
                  </a:solidFill>
                  <a:latin typeface="+mn-lt"/>
                  <a:ea typeface="+mn-lt"/>
                  <a:cs typeface="+mn-lt"/>
                </a:rPr>
                <a:t>TỈNH QUẢNG NAM</a:t>
              </a:r>
            </a:p>
          </p:txBody>
        </p:sp>
        <p:pic>
          <p:nvPicPr>
            <p:cNvPr id="9222" name="Picture 9" descr="BannerTopLeft">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288" y="-4763"/>
              <a:ext cx="1509712" cy="6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p:nvSpPr>
        <p:spPr>
          <a:xfrm>
            <a:off x="44450" y="2775972"/>
            <a:ext cx="12145963" cy="2154436"/>
          </a:xfrm>
          <a:prstGeom prst="rect">
            <a:avLst/>
          </a:prstGeom>
          <a:noFill/>
        </p:spPr>
        <p:txBody>
          <a:bodyPr>
            <a:spAutoFit/>
          </a:bodyPr>
          <a:lstStyle/>
          <a:p>
            <a:pPr marL="6350" lvl="1" algn="ctr" eaLnBrk="0" hangingPunct="0">
              <a:defRPr/>
            </a:pPr>
            <a:r>
              <a:rPr lang="en-US" sz="5400" b="1" dirty="0">
                <a:ln w="1905"/>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H</a:t>
            </a:r>
            <a:r>
              <a:rPr lang="vi-VN" sz="5400" b="1" dirty="0">
                <a:ln w="1905"/>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ƯỚNG</a:t>
            </a:r>
            <a:r>
              <a:rPr lang="en-US" sz="5400" b="1" dirty="0">
                <a:ln w="1905"/>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 DẪN SỐ 12-HD/BTCTW</a:t>
            </a:r>
          </a:p>
          <a:p>
            <a:pPr marL="6350" lvl="1" algn="ctr" eaLnBrk="0" hangingPunct="0">
              <a:defRPr/>
            </a:pPr>
            <a:r>
              <a:rPr lang="en-US" sz="4000" b="1" dirty="0">
                <a:ln w="1905"/>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MỘT SỐ VẤN ĐỀ VỀ NÂNG CAO CHẤT L</a:t>
            </a:r>
            <a:r>
              <a:rPr lang="vi-VN" sz="4000" b="1" dirty="0">
                <a:ln w="1905"/>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ƯỢNG</a:t>
            </a:r>
            <a:r>
              <a:rPr lang="en-US" sz="4000" b="1" dirty="0">
                <a:ln w="1905"/>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 SINH HOẠT CHI BỘ</a:t>
            </a:r>
          </a:p>
        </p:txBody>
      </p:sp>
    </p:spTree>
    <p:extLst>
      <p:ext uri="{BB962C8B-B14F-4D97-AF65-F5344CB8AC3E}">
        <p14:creationId xmlns:p14="http://schemas.microsoft.com/office/powerpoint/2010/main" val="35858736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edge">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0"/>
          <p:cNvGrpSpPr>
            <a:grpSpLocks/>
          </p:cNvGrpSpPr>
          <p:nvPr/>
        </p:nvGrpSpPr>
        <p:grpSpPr bwMode="auto">
          <a:xfrm>
            <a:off x="665163" y="762000"/>
            <a:ext cx="11220450" cy="2092881"/>
            <a:chOff x="685800" y="555047"/>
            <a:chExt cx="9606486" cy="2541791"/>
          </a:xfrm>
        </p:grpSpPr>
        <p:grpSp>
          <p:nvGrpSpPr>
            <p:cNvPr id="22558" name="Group 3"/>
            <p:cNvGrpSpPr>
              <a:grpSpLocks/>
            </p:cNvGrpSpPr>
            <p:nvPr/>
          </p:nvGrpSpPr>
          <p:grpSpPr bwMode="auto">
            <a:xfrm>
              <a:off x="685800" y="1295400"/>
              <a:ext cx="762000" cy="665163"/>
              <a:chOff x="1110" y="2656"/>
              <a:chExt cx="1549" cy="1351"/>
            </a:xfrm>
          </p:grpSpPr>
          <p:sp>
            <p:nvSpPr>
              <p:cNvPr id="22562"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endParaRPr lang="en-US" altLang="en-US"/>
              </a:p>
            </p:txBody>
          </p:sp>
          <p:sp>
            <p:nvSpPr>
              <p:cNvPr id="22563"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endParaRPr lang="en-US" altLang="en-US"/>
              </a:p>
            </p:txBody>
          </p:sp>
          <p:sp>
            <p:nvSpPr>
              <p:cNvPr id="22564" name="AutoShape 6"/>
              <p:cNvSpPr>
                <a:spLocks noChangeArrowheads="1"/>
              </p:cNvSpPr>
              <p:nvPr/>
            </p:nvSpPr>
            <p:spPr bwMode="gray">
              <a:xfrm>
                <a:off x="1200" y="2736"/>
                <a:ext cx="1350" cy="1168"/>
              </a:xfrm>
              <a:prstGeom prst="hexagon">
                <a:avLst>
                  <a:gd name="adj" fmla="val 28896"/>
                  <a:gd name="vf" fmla="val 11547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endParaRPr lang="en-US" altLang="en-US"/>
              </a:p>
            </p:txBody>
          </p:sp>
        </p:grpSp>
        <p:sp>
          <p:nvSpPr>
            <p:cNvPr id="22559" name="Line 11"/>
            <p:cNvSpPr>
              <a:spLocks noChangeShapeType="1"/>
            </p:cNvSpPr>
            <p:nvPr/>
          </p:nvSpPr>
          <p:spPr bwMode="auto">
            <a:xfrm>
              <a:off x="1295400" y="1904998"/>
              <a:ext cx="8735986" cy="55525"/>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Text Box 12"/>
            <p:cNvSpPr txBox="1">
              <a:spLocks noChangeArrowheads="1"/>
            </p:cNvSpPr>
            <p:nvPr/>
          </p:nvSpPr>
          <p:spPr bwMode="auto">
            <a:xfrm>
              <a:off x="1415664" y="555047"/>
              <a:ext cx="8876622" cy="2541791"/>
            </a:xfrm>
            <a:prstGeom prst="rect">
              <a:avLst/>
            </a:prstGeom>
            <a:noFill/>
            <a:ln w="9525" algn="ctr">
              <a:noFill/>
              <a:miter lim="800000"/>
              <a:headEnd/>
              <a:tailEnd/>
            </a:ln>
            <a:effectLst/>
          </p:spPr>
          <p:txBody>
            <a:bodyPr>
              <a:spAutoFit/>
            </a:bodyPr>
            <a:lstStyle/>
            <a:p>
              <a:pPr algn="just" eaLnBrk="0" hangingPunct="0">
                <a:defRPr/>
              </a:pPr>
              <a:r>
                <a:rPr lang="en-US" sz="2600" b="1" dirty="0" err="1">
                  <a:solidFill>
                    <a:srgbClr val="0000CC"/>
                  </a:solidFill>
                  <a:latin typeface="+mn-lt"/>
                </a:rPr>
                <a:t>Người</a:t>
              </a:r>
              <a:r>
                <a:rPr lang="en-US" sz="2600" b="1" dirty="0">
                  <a:solidFill>
                    <a:srgbClr val="0000CC"/>
                  </a:solidFill>
                  <a:latin typeface="+mn-lt"/>
                </a:rPr>
                <a:t> </a:t>
              </a:r>
              <a:r>
                <a:rPr lang="en-US" sz="2600" b="1" dirty="0" err="1">
                  <a:solidFill>
                    <a:srgbClr val="0000CC"/>
                  </a:solidFill>
                  <a:latin typeface="+mn-lt"/>
                </a:rPr>
                <a:t>vào</a:t>
              </a:r>
              <a:r>
                <a:rPr lang="en-US" sz="2600" b="1" dirty="0">
                  <a:solidFill>
                    <a:srgbClr val="0000CC"/>
                  </a:solidFill>
                  <a:latin typeface="+mn-lt"/>
                </a:rPr>
                <a:t> </a:t>
              </a:r>
              <a:r>
                <a:rPr lang="en-US" sz="2600" b="1" dirty="0" err="1">
                  <a:solidFill>
                    <a:srgbClr val="0000CC"/>
                  </a:solidFill>
                  <a:latin typeface="+mn-lt"/>
                </a:rPr>
                <a:t>Đảng</a:t>
              </a:r>
              <a:r>
                <a:rPr lang="en-US" sz="2600" b="1" dirty="0">
                  <a:solidFill>
                    <a:srgbClr val="0000CC"/>
                  </a:solidFill>
                  <a:latin typeface="+mn-lt"/>
                </a:rPr>
                <a:t> </a:t>
              </a:r>
              <a:r>
                <a:rPr lang="en-US" sz="2600" b="1" dirty="0" err="1">
                  <a:solidFill>
                    <a:srgbClr val="0000CC"/>
                  </a:solidFill>
                  <a:latin typeface="+mn-lt"/>
                </a:rPr>
                <a:t>tự</a:t>
              </a:r>
              <a:r>
                <a:rPr lang="en-US" sz="2600" b="1" dirty="0">
                  <a:solidFill>
                    <a:srgbClr val="0000CC"/>
                  </a:solidFill>
                  <a:latin typeface="+mn-lt"/>
                </a:rPr>
                <a:t> </a:t>
              </a:r>
              <a:r>
                <a:rPr lang="en-US" sz="2600" b="1" dirty="0" err="1">
                  <a:solidFill>
                    <a:srgbClr val="0000CC"/>
                  </a:solidFill>
                  <a:latin typeface="+mn-lt"/>
                </a:rPr>
                <a:t>khai</a:t>
              </a:r>
              <a:r>
                <a:rPr lang="en-US" sz="2600" b="1" dirty="0">
                  <a:solidFill>
                    <a:srgbClr val="0000CC"/>
                  </a:solidFill>
                  <a:latin typeface="+mn-lt"/>
                </a:rPr>
                <a:t> </a:t>
              </a:r>
              <a:r>
                <a:rPr lang="en-US" sz="2600" b="1" dirty="0" err="1">
                  <a:solidFill>
                    <a:srgbClr val="0000CC"/>
                  </a:solidFill>
                  <a:latin typeface="+mn-lt"/>
                </a:rPr>
                <a:t>lý</a:t>
              </a:r>
              <a:r>
                <a:rPr lang="en-US" sz="2600" b="1" dirty="0">
                  <a:solidFill>
                    <a:srgbClr val="0000CC"/>
                  </a:solidFill>
                  <a:latin typeface="+mn-lt"/>
                </a:rPr>
                <a:t> </a:t>
              </a:r>
              <a:r>
                <a:rPr lang="en-US" sz="2600" b="1" dirty="0" err="1">
                  <a:solidFill>
                    <a:srgbClr val="0000CC"/>
                  </a:solidFill>
                  <a:latin typeface="+mn-lt"/>
                </a:rPr>
                <a:t>lịch</a:t>
              </a:r>
              <a:r>
                <a:rPr lang="en-US" sz="2600" dirty="0">
                  <a:solidFill>
                    <a:srgbClr val="0000CC"/>
                  </a:solidFill>
                  <a:latin typeface="+mn-lt"/>
                </a:rPr>
                <a:t> </a:t>
              </a:r>
              <a:r>
                <a:rPr lang="en-US" sz="2600" dirty="0" err="1">
                  <a:solidFill>
                    <a:srgbClr val="0000CC"/>
                  </a:solidFill>
                  <a:latin typeface="+mn-lt"/>
                </a:rPr>
                <a:t>đầy</a:t>
              </a:r>
              <a:r>
                <a:rPr lang="en-US" sz="2600" dirty="0">
                  <a:solidFill>
                    <a:srgbClr val="0000CC"/>
                  </a:solidFill>
                  <a:latin typeface="+mn-lt"/>
                </a:rPr>
                <a:t> </a:t>
              </a:r>
              <a:r>
                <a:rPr lang="en-US" sz="2600" dirty="0" err="1">
                  <a:solidFill>
                    <a:srgbClr val="0000CC"/>
                  </a:solidFill>
                  <a:latin typeface="+mn-lt"/>
                </a:rPr>
                <a:t>đủ</a:t>
              </a:r>
              <a:r>
                <a:rPr lang="en-US" sz="2600" dirty="0">
                  <a:solidFill>
                    <a:srgbClr val="0000CC"/>
                  </a:solidFill>
                  <a:latin typeface="+mn-lt"/>
                </a:rPr>
                <a:t>, </a:t>
              </a:r>
              <a:r>
                <a:rPr lang="en-US" sz="2600" dirty="0" err="1">
                  <a:solidFill>
                    <a:srgbClr val="0000CC"/>
                  </a:solidFill>
                  <a:latin typeface="+mn-lt"/>
                </a:rPr>
                <a:t>rõ</a:t>
              </a:r>
              <a:r>
                <a:rPr lang="en-US" sz="2600" dirty="0">
                  <a:solidFill>
                    <a:srgbClr val="0000CC"/>
                  </a:solidFill>
                  <a:latin typeface="+mn-lt"/>
                </a:rPr>
                <a:t> </a:t>
              </a:r>
              <a:r>
                <a:rPr lang="en-US" sz="2600" dirty="0" err="1">
                  <a:solidFill>
                    <a:srgbClr val="0000CC"/>
                  </a:solidFill>
                  <a:latin typeface="+mn-lt"/>
                </a:rPr>
                <a:t>ràng</a:t>
              </a:r>
              <a:r>
                <a:rPr lang="en-US" sz="2600" dirty="0">
                  <a:solidFill>
                    <a:srgbClr val="0000CC"/>
                  </a:solidFill>
                  <a:latin typeface="+mn-lt"/>
                </a:rPr>
                <a:t>, </a:t>
              </a:r>
              <a:r>
                <a:rPr lang="en-US" sz="2600" dirty="0" err="1">
                  <a:solidFill>
                    <a:srgbClr val="0000CC"/>
                  </a:solidFill>
                  <a:latin typeface="+mn-lt"/>
                </a:rPr>
                <a:t>trung</a:t>
              </a:r>
              <a:r>
                <a:rPr lang="en-US" sz="2600" dirty="0">
                  <a:solidFill>
                    <a:srgbClr val="0000CC"/>
                  </a:solidFill>
                  <a:latin typeface="+mn-lt"/>
                </a:rPr>
                <a:t> </a:t>
              </a:r>
              <a:r>
                <a:rPr lang="en-US" sz="2600" dirty="0" err="1">
                  <a:solidFill>
                    <a:srgbClr val="0000CC"/>
                  </a:solidFill>
                  <a:latin typeface="+mn-lt"/>
                </a:rPr>
                <a:t>thực</a:t>
              </a:r>
              <a:r>
                <a:rPr lang="en-US" sz="2600" dirty="0">
                  <a:solidFill>
                    <a:srgbClr val="0000CC"/>
                  </a:solidFill>
                  <a:latin typeface="+mn-lt"/>
                </a:rPr>
                <a:t> </a:t>
              </a:r>
              <a:r>
                <a:rPr lang="en-US" sz="2600" dirty="0" err="1">
                  <a:solidFill>
                    <a:srgbClr val="0000CC"/>
                  </a:solidFill>
                  <a:latin typeface="+mn-lt"/>
                </a:rPr>
                <a:t>theo</a:t>
              </a:r>
              <a:r>
                <a:rPr lang="en-US" sz="2600" dirty="0">
                  <a:solidFill>
                    <a:srgbClr val="0000CC"/>
                  </a:solidFill>
                  <a:latin typeface="+mn-lt"/>
                </a:rPr>
                <a:t> </a:t>
              </a:r>
              <a:r>
                <a:rPr lang="en-US" sz="2600" dirty="0" err="1">
                  <a:solidFill>
                    <a:srgbClr val="0000CC"/>
                  </a:solidFill>
                  <a:latin typeface="+mn-lt"/>
                </a:rPr>
                <a:t>quy</a:t>
              </a:r>
              <a:r>
                <a:rPr lang="en-US" sz="2600" dirty="0">
                  <a:solidFill>
                    <a:srgbClr val="0000CC"/>
                  </a:solidFill>
                  <a:latin typeface="+mn-lt"/>
                </a:rPr>
                <a:t> </a:t>
              </a:r>
              <a:r>
                <a:rPr lang="en-US" sz="2600" dirty="0" err="1">
                  <a:solidFill>
                    <a:srgbClr val="0000CC"/>
                  </a:solidFill>
                  <a:latin typeface="+mn-lt"/>
                </a:rPr>
                <a:t>định</a:t>
              </a:r>
              <a:r>
                <a:rPr lang="en-US" sz="2600" dirty="0">
                  <a:solidFill>
                    <a:srgbClr val="0000CC"/>
                  </a:solidFill>
                  <a:latin typeface="+mn-lt"/>
                </a:rPr>
                <a:t>, </a:t>
              </a:r>
              <a:r>
                <a:rPr lang="en-US" sz="2600" dirty="0" err="1">
                  <a:solidFill>
                    <a:srgbClr val="0000CC"/>
                  </a:solidFill>
                  <a:latin typeface="+mn-lt"/>
                </a:rPr>
                <a:t>chịu</a:t>
              </a:r>
              <a:r>
                <a:rPr lang="en-US" sz="2600" dirty="0">
                  <a:solidFill>
                    <a:srgbClr val="0000CC"/>
                  </a:solidFill>
                  <a:latin typeface="+mn-lt"/>
                </a:rPr>
                <a:t> </a:t>
              </a:r>
              <a:r>
                <a:rPr lang="en-US" sz="2600" dirty="0" err="1">
                  <a:solidFill>
                    <a:srgbClr val="0000CC"/>
                  </a:solidFill>
                  <a:latin typeface="+mn-lt"/>
                </a:rPr>
                <a:t>trách</a:t>
              </a:r>
              <a:r>
                <a:rPr lang="en-US" sz="2600" dirty="0">
                  <a:solidFill>
                    <a:srgbClr val="0000CC"/>
                  </a:solidFill>
                  <a:latin typeface="+mn-lt"/>
                </a:rPr>
                <a:t> </a:t>
              </a:r>
              <a:r>
                <a:rPr lang="en-US" sz="2600" dirty="0" err="1">
                  <a:solidFill>
                    <a:srgbClr val="0000CC"/>
                  </a:solidFill>
                  <a:latin typeface="+mn-lt"/>
                </a:rPr>
                <a:t>nhiệm</a:t>
              </a:r>
              <a:r>
                <a:rPr lang="en-US" sz="2600" dirty="0">
                  <a:solidFill>
                    <a:srgbClr val="0000CC"/>
                  </a:solidFill>
                  <a:latin typeface="+mn-lt"/>
                </a:rPr>
                <a:t> </a:t>
              </a:r>
              <a:r>
                <a:rPr lang="en-US" sz="2600" dirty="0" err="1">
                  <a:solidFill>
                    <a:srgbClr val="0000CC"/>
                  </a:solidFill>
                  <a:latin typeface="+mn-lt"/>
                </a:rPr>
                <a:t>về</a:t>
              </a:r>
              <a:r>
                <a:rPr lang="en-US" sz="2600" dirty="0">
                  <a:solidFill>
                    <a:srgbClr val="0000CC"/>
                  </a:solidFill>
                  <a:latin typeface="+mn-lt"/>
                </a:rPr>
                <a:t> </a:t>
              </a:r>
              <a:r>
                <a:rPr lang="en-US" sz="2600" dirty="0" err="1">
                  <a:solidFill>
                    <a:srgbClr val="0000CC"/>
                  </a:solidFill>
                  <a:latin typeface="+mn-lt"/>
                </a:rPr>
                <a:t>nội</a:t>
              </a:r>
              <a:r>
                <a:rPr lang="en-US" sz="2600" dirty="0">
                  <a:solidFill>
                    <a:srgbClr val="0000CC"/>
                  </a:solidFill>
                  <a:latin typeface="+mn-lt"/>
                </a:rPr>
                <a:t> dung </a:t>
              </a:r>
              <a:r>
                <a:rPr lang="en-US" sz="2600" dirty="0" err="1">
                  <a:solidFill>
                    <a:srgbClr val="0000CC"/>
                  </a:solidFill>
                  <a:latin typeface="+mn-lt"/>
                </a:rPr>
                <a:t>đã</a:t>
              </a:r>
              <a:r>
                <a:rPr lang="en-US" sz="2600" dirty="0">
                  <a:solidFill>
                    <a:srgbClr val="0000CC"/>
                  </a:solidFill>
                  <a:latin typeface="+mn-lt"/>
                </a:rPr>
                <a:t> </a:t>
              </a:r>
              <a:r>
                <a:rPr lang="en-US" sz="2600" dirty="0" err="1">
                  <a:solidFill>
                    <a:srgbClr val="0000CC"/>
                  </a:solidFill>
                  <a:latin typeface="+mn-lt"/>
                </a:rPr>
                <a:t>khai</a:t>
              </a:r>
              <a:r>
                <a:rPr lang="en-US" sz="2600" dirty="0">
                  <a:solidFill>
                    <a:srgbClr val="0000CC"/>
                  </a:solidFill>
                  <a:latin typeface="+mn-lt"/>
                </a:rPr>
                <a:t>; </a:t>
              </a:r>
              <a:r>
                <a:rPr lang="en-US" sz="2600" dirty="0" err="1">
                  <a:solidFill>
                    <a:srgbClr val="0000CC"/>
                  </a:solidFill>
                  <a:latin typeface="+mn-lt"/>
                </a:rPr>
                <a:t>nếu</a:t>
              </a:r>
              <a:r>
                <a:rPr lang="en-US" sz="2600" dirty="0">
                  <a:solidFill>
                    <a:srgbClr val="0000CC"/>
                  </a:solidFill>
                  <a:latin typeface="+mn-lt"/>
                </a:rPr>
                <a:t> </a:t>
              </a:r>
              <a:r>
                <a:rPr lang="en-US" sz="2600" dirty="0" err="1">
                  <a:solidFill>
                    <a:srgbClr val="0000CC"/>
                  </a:solidFill>
                  <a:latin typeface="+mn-lt"/>
                </a:rPr>
                <a:t>có</a:t>
              </a:r>
              <a:r>
                <a:rPr lang="en-US" sz="2600" dirty="0">
                  <a:solidFill>
                    <a:srgbClr val="0000CC"/>
                  </a:solidFill>
                  <a:latin typeface="+mn-lt"/>
                </a:rPr>
                <a:t> </a:t>
              </a:r>
              <a:r>
                <a:rPr lang="en-US" sz="2600" dirty="0" err="1">
                  <a:solidFill>
                    <a:srgbClr val="0000CC"/>
                  </a:solidFill>
                  <a:latin typeface="+mn-lt"/>
                </a:rPr>
                <a:t>vấn</a:t>
              </a:r>
              <a:r>
                <a:rPr lang="en-US" sz="2600" dirty="0">
                  <a:solidFill>
                    <a:srgbClr val="0000CC"/>
                  </a:solidFill>
                  <a:latin typeface="+mn-lt"/>
                </a:rPr>
                <a:t> </a:t>
              </a:r>
              <a:r>
                <a:rPr lang="en-US" sz="2600" dirty="0" err="1">
                  <a:solidFill>
                    <a:srgbClr val="0000CC"/>
                  </a:solidFill>
                  <a:latin typeface="+mn-lt"/>
                </a:rPr>
                <a:t>đề</a:t>
              </a:r>
              <a:r>
                <a:rPr lang="en-US" sz="2600" dirty="0">
                  <a:solidFill>
                    <a:srgbClr val="0000CC"/>
                  </a:solidFill>
                  <a:latin typeface="+mn-lt"/>
                </a:rPr>
                <a:t> </a:t>
              </a:r>
              <a:r>
                <a:rPr lang="en-US" sz="2600" dirty="0" err="1">
                  <a:solidFill>
                    <a:srgbClr val="0000CC"/>
                  </a:solidFill>
                  <a:latin typeface="+mn-lt"/>
                </a:rPr>
                <a:t>nào</a:t>
              </a:r>
              <a:r>
                <a:rPr lang="en-US" sz="2600" dirty="0">
                  <a:solidFill>
                    <a:srgbClr val="0000CC"/>
                  </a:solidFill>
                  <a:latin typeface="+mn-lt"/>
                </a:rPr>
                <a:t> </a:t>
              </a:r>
              <a:r>
                <a:rPr lang="en-US" sz="2600" dirty="0" err="1">
                  <a:solidFill>
                    <a:srgbClr val="0000CC"/>
                  </a:solidFill>
                  <a:latin typeface="+mn-lt"/>
                </a:rPr>
                <a:t>không</a:t>
              </a:r>
              <a:r>
                <a:rPr lang="en-US" sz="2600" dirty="0">
                  <a:solidFill>
                    <a:srgbClr val="0000CC"/>
                  </a:solidFill>
                  <a:latin typeface="+mn-lt"/>
                </a:rPr>
                <a:t> </a:t>
              </a:r>
              <a:r>
                <a:rPr lang="en-US" sz="2600" dirty="0" err="1">
                  <a:solidFill>
                    <a:srgbClr val="0000CC"/>
                  </a:solidFill>
                  <a:latin typeface="+mn-lt"/>
                </a:rPr>
                <a:t>hiểu</a:t>
              </a:r>
              <a:r>
                <a:rPr lang="en-US" sz="2600" dirty="0">
                  <a:solidFill>
                    <a:srgbClr val="0000CC"/>
                  </a:solidFill>
                  <a:latin typeface="+mn-lt"/>
                </a:rPr>
                <a:t> </a:t>
              </a:r>
              <a:r>
                <a:rPr lang="en-US" sz="2600" dirty="0" err="1">
                  <a:solidFill>
                    <a:srgbClr val="0000CC"/>
                  </a:solidFill>
                  <a:latin typeface="+mn-lt"/>
                </a:rPr>
                <a:t>và</a:t>
              </a:r>
              <a:r>
                <a:rPr lang="en-US" sz="2600" dirty="0">
                  <a:solidFill>
                    <a:srgbClr val="0000CC"/>
                  </a:solidFill>
                  <a:latin typeface="+mn-lt"/>
                </a:rPr>
                <a:t> </a:t>
              </a:r>
              <a:r>
                <a:rPr lang="en-US" sz="2600" dirty="0" err="1">
                  <a:solidFill>
                    <a:srgbClr val="0000CC"/>
                  </a:solidFill>
                  <a:latin typeface="+mn-lt"/>
                </a:rPr>
                <a:t>không</a:t>
              </a:r>
              <a:r>
                <a:rPr lang="en-US" sz="2600" dirty="0">
                  <a:solidFill>
                    <a:srgbClr val="0000CC"/>
                  </a:solidFill>
                  <a:latin typeface="+mn-lt"/>
                </a:rPr>
                <a:t> </a:t>
              </a:r>
              <a:r>
                <a:rPr lang="en-US" sz="2600" dirty="0" err="1">
                  <a:solidFill>
                    <a:srgbClr val="0000CC"/>
                  </a:solidFill>
                  <a:latin typeface="+mn-lt"/>
                </a:rPr>
                <a:t>nhớ</a:t>
              </a:r>
              <a:r>
                <a:rPr lang="en-US" sz="2600" dirty="0">
                  <a:solidFill>
                    <a:srgbClr val="0000CC"/>
                  </a:solidFill>
                  <a:latin typeface="+mn-lt"/>
                </a:rPr>
                <a:t> </a:t>
              </a:r>
              <a:r>
                <a:rPr lang="en-US" sz="2600" dirty="0" err="1">
                  <a:solidFill>
                    <a:srgbClr val="0000CC"/>
                  </a:solidFill>
                  <a:latin typeface="+mn-lt"/>
                </a:rPr>
                <a:t>chính</a:t>
              </a:r>
              <a:r>
                <a:rPr lang="en-US" sz="2600" dirty="0">
                  <a:solidFill>
                    <a:srgbClr val="0000CC"/>
                  </a:solidFill>
                  <a:latin typeface="+mn-lt"/>
                </a:rPr>
                <a:t> </a:t>
              </a:r>
              <a:r>
                <a:rPr lang="en-US" sz="2600" dirty="0" err="1">
                  <a:solidFill>
                    <a:srgbClr val="0000CC"/>
                  </a:solidFill>
                  <a:latin typeface="+mn-lt"/>
                </a:rPr>
                <a:t>xác</a:t>
              </a:r>
              <a:r>
                <a:rPr lang="en-US" sz="2600" dirty="0">
                  <a:solidFill>
                    <a:srgbClr val="0000CC"/>
                  </a:solidFill>
                  <a:latin typeface="+mn-lt"/>
                </a:rPr>
                <a:t> </a:t>
              </a:r>
              <a:r>
                <a:rPr lang="en-US" sz="2600" dirty="0" err="1">
                  <a:solidFill>
                    <a:srgbClr val="0000CC"/>
                  </a:solidFill>
                  <a:latin typeface="+mn-lt"/>
                </a:rPr>
                <a:t>phải</a:t>
              </a:r>
              <a:r>
                <a:rPr lang="en-US" sz="2600" dirty="0">
                  <a:solidFill>
                    <a:srgbClr val="0000CC"/>
                  </a:solidFill>
                  <a:latin typeface="+mn-lt"/>
                </a:rPr>
                <a:t> </a:t>
              </a:r>
              <a:r>
                <a:rPr lang="en-US" sz="2600" dirty="0" err="1">
                  <a:solidFill>
                    <a:srgbClr val="0000CC"/>
                  </a:solidFill>
                  <a:latin typeface="+mn-lt"/>
                </a:rPr>
                <a:t>báo</a:t>
              </a:r>
              <a:r>
                <a:rPr lang="en-US" sz="2600" dirty="0">
                  <a:solidFill>
                    <a:srgbClr val="0000CC"/>
                  </a:solidFill>
                  <a:latin typeface="+mn-lt"/>
                </a:rPr>
                <a:t> </a:t>
              </a:r>
              <a:r>
                <a:rPr lang="en-US" sz="2600" dirty="0" err="1">
                  <a:solidFill>
                    <a:srgbClr val="0000CC"/>
                  </a:solidFill>
                  <a:latin typeface="+mn-lt"/>
                </a:rPr>
                <a:t>cáo</a:t>
              </a:r>
              <a:r>
                <a:rPr lang="en-US" sz="2600" dirty="0">
                  <a:solidFill>
                    <a:srgbClr val="0000CC"/>
                  </a:solidFill>
                  <a:latin typeface="+mn-lt"/>
                </a:rPr>
                <a:t> </a:t>
              </a:r>
              <a:r>
                <a:rPr lang="en-US" sz="2600" dirty="0" err="1">
                  <a:solidFill>
                    <a:srgbClr val="0000CC"/>
                  </a:solidFill>
                  <a:latin typeface="+mn-lt"/>
                </a:rPr>
                <a:t>với</a:t>
              </a:r>
              <a:r>
                <a:rPr lang="en-US" sz="2600" dirty="0">
                  <a:solidFill>
                    <a:srgbClr val="0000CC"/>
                  </a:solidFill>
                  <a:latin typeface="+mn-lt"/>
                </a:rPr>
                <a:t> chi </a:t>
              </a:r>
              <a:r>
                <a:rPr lang="en-US" sz="2600" dirty="0" err="1">
                  <a:solidFill>
                    <a:srgbClr val="0000CC"/>
                  </a:solidFill>
                  <a:latin typeface="+mn-lt"/>
                </a:rPr>
                <a:t>bộ</a:t>
              </a:r>
              <a:r>
                <a:rPr lang="en-US" sz="2600" dirty="0">
                  <a:solidFill>
                    <a:srgbClr val="0000CC"/>
                  </a:solidFill>
                  <a:latin typeface="+mn-lt"/>
                </a:rPr>
                <a:t> </a:t>
              </a:r>
              <a:r>
                <a:rPr lang="en-US" sz="2600" dirty="0">
                  <a:solidFill>
                    <a:srgbClr val="0000CC"/>
                  </a:solidFill>
                  <a:latin typeface="+mn-lt"/>
                  <a:cs typeface="+mn-cs"/>
                </a:rPr>
                <a:t>(</a:t>
              </a:r>
              <a:r>
                <a:rPr lang="en-US" sz="2600" b="1" i="1" dirty="0" err="1">
                  <a:solidFill>
                    <a:srgbClr val="0000CC"/>
                  </a:solidFill>
                  <a:latin typeface="+mn-lt"/>
                  <a:cs typeface="+mn-cs"/>
                </a:rPr>
                <a:t>không</a:t>
              </a:r>
              <a:r>
                <a:rPr lang="en-US" sz="2600" dirty="0">
                  <a:solidFill>
                    <a:srgbClr val="0000CC"/>
                  </a:solidFill>
                  <a:latin typeface="+mn-lt"/>
                  <a:cs typeface="+mn-cs"/>
                </a:rPr>
                <a:t> </a:t>
              </a:r>
              <a:r>
                <a:rPr lang="en-US" sz="2600" dirty="0" err="1">
                  <a:solidFill>
                    <a:srgbClr val="0000CC"/>
                  </a:solidFill>
                  <a:latin typeface="+mn-lt"/>
                  <a:cs typeface="+mn-cs"/>
                </a:rPr>
                <a:t>đánh</a:t>
              </a:r>
              <a:r>
                <a:rPr lang="en-US" sz="2600" dirty="0">
                  <a:solidFill>
                    <a:srgbClr val="0000CC"/>
                  </a:solidFill>
                  <a:latin typeface="+mn-lt"/>
                  <a:cs typeface="+mn-cs"/>
                </a:rPr>
                <a:t> </a:t>
              </a:r>
              <a:r>
                <a:rPr lang="en-US" sz="2600" dirty="0" err="1">
                  <a:solidFill>
                    <a:srgbClr val="0000CC"/>
                  </a:solidFill>
                  <a:latin typeface="+mn-lt"/>
                  <a:cs typeface="+mn-cs"/>
                </a:rPr>
                <a:t>máy</a:t>
              </a:r>
              <a:r>
                <a:rPr lang="en-US" sz="2600" dirty="0">
                  <a:solidFill>
                    <a:srgbClr val="0000CC"/>
                  </a:solidFill>
                  <a:latin typeface="+mn-lt"/>
                  <a:cs typeface="+mn-cs"/>
                </a:rPr>
                <a:t>, </a:t>
              </a:r>
              <a:r>
                <a:rPr lang="en-US" sz="2600" b="1" i="1" dirty="0" err="1">
                  <a:solidFill>
                    <a:srgbClr val="0000CC"/>
                  </a:solidFill>
                  <a:latin typeface="+mn-lt"/>
                  <a:cs typeface="+mn-cs"/>
                </a:rPr>
                <a:t>không</a:t>
              </a:r>
              <a:r>
                <a:rPr lang="en-US" sz="2600" dirty="0">
                  <a:solidFill>
                    <a:srgbClr val="0000CC"/>
                  </a:solidFill>
                  <a:latin typeface="+mn-lt"/>
                  <a:cs typeface="+mn-cs"/>
                </a:rPr>
                <a:t> </a:t>
              </a:r>
              <a:r>
                <a:rPr lang="en-US" sz="2600" dirty="0" err="1">
                  <a:solidFill>
                    <a:srgbClr val="0000CC"/>
                  </a:solidFill>
                  <a:latin typeface="+mn-lt"/>
                  <a:cs typeface="+mn-cs"/>
                </a:rPr>
                <a:t>nhờ</a:t>
              </a:r>
              <a:r>
                <a:rPr lang="en-US" sz="2600" dirty="0">
                  <a:solidFill>
                    <a:srgbClr val="0000CC"/>
                  </a:solidFill>
                  <a:latin typeface="+mn-lt"/>
                  <a:cs typeface="+mn-cs"/>
                </a:rPr>
                <a:t> </a:t>
              </a:r>
              <a:r>
                <a:rPr lang="en-US" sz="2600" dirty="0" err="1">
                  <a:solidFill>
                    <a:srgbClr val="0000CC"/>
                  </a:solidFill>
                  <a:latin typeface="+mn-lt"/>
                  <a:cs typeface="+mn-cs"/>
                </a:rPr>
                <a:t>người</a:t>
              </a:r>
              <a:r>
                <a:rPr lang="en-US" sz="2600" dirty="0">
                  <a:solidFill>
                    <a:srgbClr val="0000CC"/>
                  </a:solidFill>
                  <a:latin typeface="+mn-lt"/>
                  <a:cs typeface="+mn-cs"/>
                </a:rPr>
                <a:t> </a:t>
              </a:r>
              <a:r>
                <a:rPr lang="en-US" sz="2600" dirty="0" err="1">
                  <a:solidFill>
                    <a:srgbClr val="0000CC"/>
                  </a:solidFill>
                  <a:latin typeface="+mn-lt"/>
                  <a:cs typeface="+mn-cs"/>
                </a:rPr>
                <a:t>khác</a:t>
              </a:r>
              <a:r>
                <a:rPr lang="en-US" sz="2600" dirty="0">
                  <a:solidFill>
                    <a:srgbClr val="0000CC"/>
                  </a:solidFill>
                  <a:latin typeface="+mn-lt"/>
                  <a:cs typeface="+mn-cs"/>
                </a:rPr>
                <a:t> </a:t>
              </a:r>
              <a:r>
                <a:rPr lang="en-US" sz="2600" dirty="0" err="1">
                  <a:solidFill>
                    <a:srgbClr val="0000CC"/>
                  </a:solidFill>
                  <a:latin typeface="+mn-lt"/>
                  <a:cs typeface="+mn-cs"/>
                </a:rPr>
                <a:t>viết</a:t>
              </a:r>
              <a:r>
                <a:rPr lang="en-US" sz="2600" dirty="0">
                  <a:solidFill>
                    <a:srgbClr val="0000CC"/>
                  </a:solidFill>
                  <a:latin typeface="+mn-lt"/>
                  <a:cs typeface="+mn-cs"/>
                </a:rPr>
                <a:t> </a:t>
              </a:r>
              <a:r>
                <a:rPr lang="en-US" sz="2600" dirty="0" err="1">
                  <a:solidFill>
                    <a:srgbClr val="0000CC"/>
                  </a:solidFill>
                  <a:latin typeface="+mn-lt"/>
                  <a:cs typeface="+mn-cs"/>
                </a:rPr>
                <a:t>hộ</a:t>
              </a:r>
              <a:r>
                <a:rPr lang="en-US" sz="2600" dirty="0">
                  <a:solidFill>
                    <a:srgbClr val="0000CC"/>
                  </a:solidFill>
                  <a:latin typeface="+mn-lt"/>
                  <a:cs typeface="+mn-cs"/>
                </a:rPr>
                <a:t>, </a:t>
              </a:r>
              <a:r>
                <a:rPr lang="en-US" sz="2600" b="1" i="1" dirty="0" err="1">
                  <a:solidFill>
                    <a:srgbClr val="0000CC"/>
                  </a:solidFill>
                  <a:latin typeface="+mn-lt"/>
                  <a:cs typeface="+mn-cs"/>
                </a:rPr>
                <a:t>không</a:t>
              </a:r>
              <a:r>
                <a:rPr lang="en-US" sz="2600" dirty="0">
                  <a:solidFill>
                    <a:srgbClr val="0000CC"/>
                  </a:solidFill>
                  <a:latin typeface="+mn-lt"/>
                  <a:cs typeface="+mn-cs"/>
                </a:rPr>
                <a:t> </a:t>
              </a:r>
              <a:r>
                <a:rPr lang="en-US" sz="2600" dirty="0" err="1">
                  <a:solidFill>
                    <a:srgbClr val="0000CC"/>
                  </a:solidFill>
                  <a:latin typeface="+mn-lt"/>
                  <a:cs typeface="+mn-cs"/>
                </a:rPr>
                <a:t>tẩy</a:t>
              </a:r>
              <a:r>
                <a:rPr lang="en-US" sz="2600" dirty="0">
                  <a:solidFill>
                    <a:srgbClr val="0000CC"/>
                  </a:solidFill>
                  <a:latin typeface="+mn-lt"/>
                  <a:cs typeface="+mn-cs"/>
                </a:rPr>
                <a:t> </a:t>
              </a:r>
              <a:r>
                <a:rPr lang="en-US" sz="2600" dirty="0" err="1">
                  <a:solidFill>
                    <a:srgbClr val="0000CC"/>
                  </a:solidFill>
                  <a:latin typeface="+mn-lt"/>
                  <a:cs typeface="+mn-cs"/>
                </a:rPr>
                <a:t>xóa</a:t>
              </a:r>
              <a:r>
                <a:rPr lang="en-US" sz="2600" dirty="0">
                  <a:solidFill>
                    <a:srgbClr val="0000CC"/>
                  </a:solidFill>
                  <a:latin typeface="+mn-lt"/>
                  <a:cs typeface="+mn-cs"/>
                </a:rPr>
                <a:t>, </a:t>
              </a:r>
              <a:r>
                <a:rPr lang="en-US" sz="2600" b="1" i="1" dirty="0" err="1">
                  <a:solidFill>
                    <a:srgbClr val="0000CC"/>
                  </a:solidFill>
                  <a:latin typeface="+mn-lt"/>
                  <a:cs typeface="+mn-cs"/>
                </a:rPr>
                <a:t>không</a:t>
              </a:r>
              <a:r>
                <a:rPr lang="en-US" sz="2600" dirty="0">
                  <a:solidFill>
                    <a:srgbClr val="0000CC"/>
                  </a:solidFill>
                  <a:latin typeface="+mn-lt"/>
                  <a:cs typeface="+mn-cs"/>
                </a:rPr>
                <a:t> </a:t>
              </a:r>
              <a:r>
                <a:rPr lang="en-US" sz="2600" dirty="0" err="1">
                  <a:solidFill>
                    <a:srgbClr val="0000CC"/>
                  </a:solidFill>
                  <a:latin typeface="+mn-lt"/>
                  <a:cs typeface="+mn-cs"/>
                </a:rPr>
                <a:t>sửa</a:t>
              </a:r>
              <a:r>
                <a:rPr lang="en-US" sz="2600" dirty="0">
                  <a:solidFill>
                    <a:srgbClr val="0000CC"/>
                  </a:solidFill>
                  <a:latin typeface="+mn-lt"/>
                  <a:cs typeface="+mn-cs"/>
                </a:rPr>
                <a:t> </a:t>
              </a:r>
              <a:r>
                <a:rPr lang="en-US" sz="2600" dirty="0" err="1" smtClean="0">
                  <a:solidFill>
                    <a:srgbClr val="0000CC"/>
                  </a:solidFill>
                  <a:latin typeface="+mn-lt"/>
                  <a:cs typeface="+mn-cs"/>
                </a:rPr>
                <a:t>chữa</a:t>
              </a:r>
              <a:r>
                <a:rPr lang="en-US" sz="2600" dirty="0" smtClean="0">
                  <a:solidFill>
                    <a:srgbClr val="0000CC"/>
                  </a:solidFill>
                  <a:latin typeface="+mn-lt"/>
                  <a:cs typeface="+mn-cs"/>
                </a:rPr>
                <a:t>, </a:t>
              </a:r>
              <a:r>
                <a:rPr lang="en-US" sz="2600" dirty="0" err="1" smtClean="0">
                  <a:solidFill>
                    <a:srgbClr val="0000CC"/>
                  </a:solidFill>
                  <a:latin typeface="+mn-lt"/>
                  <a:cs typeface="+mn-cs"/>
                </a:rPr>
                <a:t>không</a:t>
              </a:r>
              <a:r>
                <a:rPr lang="en-US" sz="2600" dirty="0" smtClean="0">
                  <a:solidFill>
                    <a:srgbClr val="0000CC"/>
                  </a:solidFill>
                  <a:latin typeface="+mn-lt"/>
                  <a:cs typeface="+mn-cs"/>
                </a:rPr>
                <a:t> </a:t>
              </a:r>
              <a:r>
                <a:rPr lang="en-US" sz="2600" dirty="0" err="1" smtClean="0">
                  <a:solidFill>
                    <a:srgbClr val="0000CC"/>
                  </a:solidFill>
                  <a:latin typeface="+mn-lt"/>
                  <a:cs typeface="+mn-cs"/>
                </a:rPr>
                <a:t>viết</a:t>
              </a:r>
              <a:r>
                <a:rPr lang="en-US" sz="2600" dirty="0" smtClean="0">
                  <a:solidFill>
                    <a:srgbClr val="0000CC"/>
                  </a:solidFill>
                  <a:latin typeface="+mn-lt"/>
                  <a:cs typeface="+mn-cs"/>
                </a:rPr>
                <a:t> 2 </a:t>
              </a:r>
              <a:r>
                <a:rPr lang="en-US" sz="2600" dirty="0" err="1" smtClean="0">
                  <a:solidFill>
                    <a:srgbClr val="0000CC"/>
                  </a:solidFill>
                  <a:latin typeface="+mn-lt"/>
                  <a:cs typeface="+mn-cs"/>
                </a:rPr>
                <a:t>loại</a:t>
              </a:r>
              <a:r>
                <a:rPr lang="en-US" sz="2600" dirty="0" smtClean="0">
                  <a:solidFill>
                    <a:srgbClr val="0000CC"/>
                  </a:solidFill>
                  <a:latin typeface="+mn-lt"/>
                  <a:cs typeface="+mn-cs"/>
                </a:rPr>
                <a:t> </a:t>
              </a:r>
              <a:r>
                <a:rPr lang="en-US" sz="2600" dirty="0" err="1" smtClean="0">
                  <a:solidFill>
                    <a:srgbClr val="0000CC"/>
                  </a:solidFill>
                  <a:latin typeface="+mn-lt"/>
                  <a:cs typeface="+mn-cs"/>
                </a:rPr>
                <a:t>mực</a:t>
              </a:r>
              <a:r>
                <a:rPr lang="en-US" sz="2600" dirty="0" smtClean="0">
                  <a:solidFill>
                    <a:srgbClr val="0000CC"/>
                  </a:solidFill>
                  <a:latin typeface="+mn-lt"/>
                  <a:cs typeface="+mn-cs"/>
                </a:rPr>
                <a:t>, </a:t>
              </a:r>
              <a:r>
                <a:rPr lang="en-US" sz="2600" dirty="0" err="1" smtClean="0">
                  <a:solidFill>
                    <a:srgbClr val="0000CC"/>
                  </a:solidFill>
                  <a:latin typeface="+mn-lt"/>
                  <a:cs typeface="+mn-cs"/>
                </a:rPr>
                <a:t>không</a:t>
              </a:r>
              <a:r>
                <a:rPr lang="en-US" sz="2600" dirty="0" smtClean="0">
                  <a:solidFill>
                    <a:srgbClr val="0000CC"/>
                  </a:solidFill>
                  <a:latin typeface="+mn-lt"/>
                  <a:cs typeface="+mn-cs"/>
                </a:rPr>
                <a:t> </a:t>
              </a:r>
              <a:r>
                <a:rPr lang="en-US" sz="2600" dirty="0" err="1" smtClean="0">
                  <a:solidFill>
                    <a:srgbClr val="0000CC"/>
                  </a:solidFill>
                  <a:latin typeface="+mn-lt"/>
                  <a:cs typeface="+mn-cs"/>
                </a:rPr>
                <a:t>viết</a:t>
              </a:r>
              <a:r>
                <a:rPr lang="en-US" sz="2600" dirty="0" smtClean="0">
                  <a:solidFill>
                    <a:srgbClr val="0000CC"/>
                  </a:solidFill>
                  <a:latin typeface="+mn-lt"/>
                  <a:cs typeface="+mn-cs"/>
                </a:rPr>
                <a:t> </a:t>
              </a:r>
              <a:r>
                <a:rPr lang="en-US" sz="2600" dirty="0" err="1" smtClean="0">
                  <a:solidFill>
                    <a:srgbClr val="0000CC"/>
                  </a:solidFill>
                  <a:latin typeface="+mn-lt"/>
                  <a:cs typeface="+mn-cs"/>
                </a:rPr>
                <a:t>cách</a:t>
              </a:r>
              <a:r>
                <a:rPr lang="en-US" sz="2600" dirty="0" smtClean="0">
                  <a:solidFill>
                    <a:srgbClr val="0000CC"/>
                  </a:solidFill>
                  <a:latin typeface="+mn-lt"/>
                  <a:cs typeface="+mn-cs"/>
                </a:rPr>
                <a:t> </a:t>
              </a:r>
              <a:r>
                <a:rPr lang="en-US" sz="2600" dirty="0" err="1" smtClean="0">
                  <a:solidFill>
                    <a:srgbClr val="0000CC"/>
                  </a:solidFill>
                  <a:latin typeface="+mn-lt"/>
                  <a:cs typeface="+mn-cs"/>
                </a:rPr>
                <a:t>dòng</a:t>
              </a:r>
              <a:r>
                <a:rPr lang="en-US" sz="2600" dirty="0" smtClean="0">
                  <a:solidFill>
                    <a:srgbClr val="0000CC"/>
                  </a:solidFill>
                  <a:latin typeface="+mn-lt"/>
                  <a:cs typeface="+mn-cs"/>
                </a:rPr>
                <a:t>)</a:t>
              </a:r>
              <a:endParaRPr lang="en-US" sz="2600" dirty="0">
                <a:solidFill>
                  <a:srgbClr val="0000CC"/>
                </a:solidFill>
                <a:latin typeface="+mn-lt"/>
                <a:cs typeface="+mn-cs"/>
              </a:endParaRPr>
            </a:p>
          </p:txBody>
        </p:sp>
        <p:sp>
          <p:nvSpPr>
            <p:cNvPr id="22561" name="Text Box 13"/>
            <p:cNvSpPr txBox="1">
              <a:spLocks noChangeArrowheads="1"/>
            </p:cNvSpPr>
            <p:nvPr/>
          </p:nvSpPr>
          <p:spPr bwMode="gray">
            <a:xfrm>
              <a:off x="882650" y="1393824"/>
              <a:ext cx="291212" cy="56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r>
                <a:rPr lang="en-US" altLang="en-US" sz="2400" b="1">
                  <a:solidFill>
                    <a:schemeClr val="bg1"/>
                  </a:solidFill>
                </a:rPr>
                <a:t>1</a:t>
              </a:r>
            </a:p>
          </p:txBody>
        </p:sp>
      </p:grpSp>
      <p:grpSp>
        <p:nvGrpSpPr>
          <p:cNvPr id="4" name="Group 61"/>
          <p:cNvGrpSpPr>
            <a:grpSpLocks/>
          </p:cNvGrpSpPr>
          <p:nvPr/>
        </p:nvGrpSpPr>
        <p:grpSpPr bwMode="auto">
          <a:xfrm>
            <a:off x="636588" y="2613025"/>
            <a:ext cx="11045825" cy="892175"/>
            <a:chOff x="685800" y="2219137"/>
            <a:chExt cx="9598747" cy="1083672"/>
          </a:xfrm>
        </p:grpSpPr>
        <p:grpSp>
          <p:nvGrpSpPr>
            <p:cNvPr id="22551" name="Group 7"/>
            <p:cNvGrpSpPr>
              <a:grpSpLocks/>
            </p:cNvGrpSpPr>
            <p:nvPr/>
          </p:nvGrpSpPr>
          <p:grpSpPr bwMode="auto">
            <a:xfrm>
              <a:off x="685800" y="2514600"/>
              <a:ext cx="762000" cy="665163"/>
              <a:chOff x="3174" y="2656"/>
              <a:chExt cx="1549" cy="1351"/>
            </a:xfrm>
          </p:grpSpPr>
          <p:sp>
            <p:nvSpPr>
              <p:cNvPr id="22555"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endParaRPr lang="en-US" altLang="en-US"/>
              </a:p>
            </p:txBody>
          </p:sp>
          <p:sp>
            <p:nvSpPr>
              <p:cNvPr id="22556"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endParaRPr lang="en-US" altLang="en-US"/>
              </a:p>
            </p:txBody>
          </p:sp>
          <p:sp>
            <p:nvSpPr>
              <p:cNvPr id="22557" name="AutoShape 10"/>
              <p:cNvSpPr>
                <a:spLocks noChangeArrowheads="1"/>
              </p:cNvSpPr>
              <p:nvPr/>
            </p:nvSpPr>
            <p:spPr bwMode="gray">
              <a:xfrm>
                <a:off x="3264" y="2736"/>
                <a:ext cx="1350" cy="1168"/>
              </a:xfrm>
              <a:prstGeom prst="hexagon">
                <a:avLst>
                  <a:gd name="adj" fmla="val 28896"/>
                  <a:gd name="vf" fmla="val 11547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endParaRPr lang="en-US" altLang="en-US"/>
              </a:p>
            </p:txBody>
          </p:sp>
        </p:grpSp>
        <p:sp>
          <p:nvSpPr>
            <p:cNvPr id="22552" name="Line 14"/>
            <p:cNvSpPr>
              <a:spLocks noChangeShapeType="1"/>
            </p:cNvSpPr>
            <p:nvPr/>
          </p:nvSpPr>
          <p:spPr bwMode="auto">
            <a:xfrm>
              <a:off x="1295399" y="3114205"/>
              <a:ext cx="8900869" cy="8255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Text Box 15"/>
            <p:cNvSpPr txBox="1">
              <a:spLocks noChangeArrowheads="1"/>
            </p:cNvSpPr>
            <p:nvPr/>
          </p:nvSpPr>
          <p:spPr bwMode="auto">
            <a:xfrm>
              <a:off x="1524552" y="2219137"/>
              <a:ext cx="8759995" cy="1083672"/>
            </a:xfrm>
            <a:prstGeom prst="rect">
              <a:avLst/>
            </a:prstGeom>
            <a:noFill/>
            <a:ln w="9525" algn="ctr">
              <a:noFill/>
              <a:miter lim="800000"/>
              <a:headEnd/>
              <a:tailEnd/>
            </a:ln>
            <a:effectLst/>
          </p:spPr>
          <p:txBody>
            <a:bodyPr>
              <a:spAutoFit/>
            </a:bodyPr>
            <a:lstStyle/>
            <a:p>
              <a:pPr algn="just" eaLnBrk="0" hangingPunct="0">
                <a:defRPr/>
              </a:pPr>
              <a:r>
                <a:rPr lang="en-US" sz="2600" dirty="0" err="1">
                  <a:solidFill>
                    <a:srgbClr val="0000CC"/>
                  </a:solidFill>
                  <a:latin typeface="+mn-lt"/>
                  <a:cs typeface="+mn-cs"/>
                </a:rPr>
                <a:t>Khai</a:t>
              </a:r>
              <a:r>
                <a:rPr lang="en-US" sz="2600" dirty="0">
                  <a:solidFill>
                    <a:srgbClr val="0000CC"/>
                  </a:solidFill>
                  <a:latin typeface="+mn-lt"/>
                  <a:cs typeface="+mn-cs"/>
                </a:rPr>
                <a:t>: </a:t>
              </a:r>
              <a:r>
                <a:rPr lang="en-US" sz="2600" dirty="0" err="1">
                  <a:solidFill>
                    <a:srgbClr val="0000CC"/>
                  </a:solidFill>
                  <a:latin typeface="+mn-lt"/>
                  <a:cs typeface="+mn-cs"/>
                </a:rPr>
                <a:t>người</a:t>
              </a:r>
              <a:r>
                <a:rPr lang="en-US" sz="2600" dirty="0">
                  <a:solidFill>
                    <a:srgbClr val="0000CC"/>
                  </a:solidFill>
                  <a:latin typeface="+mn-lt"/>
                  <a:cs typeface="+mn-cs"/>
                </a:rPr>
                <a:t> </a:t>
              </a:r>
              <a:r>
                <a:rPr lang="en-US" sz="2600" dirty="0" err="1">
                  <a:solidFill>
                    <a:srgbClr val="0000CC"/>
                  </a:solidFill>
                  <a:latin typeface="+mn-lt"/>
                  <a:cs typeface="+mn-cs"/>
                </a:rPr>
                <a:t>vào</a:t>
              </a:r>
              <a:r>
                <a:rPr lang="en-US" sz="2600" dirty="0">
                  <a:solidFill>
                    <a:srgbClr val="0000CC"/>
                  </a:solidFill>
                  <a:latin typeface="+mn-lt"/>
                  <a:cs typeface="+mn-cs"/>
                </a:rPr>
                <a:t> </a:t>
              </a:r>
              <a:r>
                <a:rPr lang="en-US" sz="2600" dirty="0" err="1">
                  <a:solidFill>
                    <a:srgbClr val="0000CC"/>
                  </a:solidFill>
                  <a:latin typeface="+mn-lt"/>
                  <a:cs typeface="+mn-cs"/>
                </a:rPr>
                <a:t>Đảng</a:t>
              </a:r>
              <a:r>
                <a:rPr lang="en-US" sz="2600" dirty="0">
                  <a:solidFill>
                    <a:srgbClr val="0000CC"/>
                  </a:solidFill>
                  <a:latin typeface="+mn-lt"/>
                  <a:cs typeface="+mn-cs"/>
                </a:rPr>
                <a:t>; cha, </a:t>
              </a:r>
              <a:r>
                <a:rPr lang="en-US" sz="2600" dirty="0" err="1">
                  <a:solidFill>
                    <a:srgbClr val="0000CC"/>
                  </a:solidFill>
                  <a:latin typeface="+mn-lt"/>
                  <a:cs typeface="+mn-cs"/>
                </a:rPr>
                <a:t>mẹ</a:t>
              </a:r>
              <a:r>
                <a:rPr lang="en-US" sz="2600" dirty="0">
                  <a:solidFill>
                    <a:srgbClr val="0000CC"/>
                  </a:solidFill>
                  <a:latin typeface="+mn-lt"/>
                  <a:cs typeface="+mn-cs"/>
                </a:rPr>
                <a:t> </a:t>
              </a:r>
              <a:r>
                <a:rPr lang="en-US" sz="2600" dirty="0" err="1">
                  <a:solidFill>
                    <a:srgbClr val="0000CC"/>
                  </a:solidFill>
                  <a:latin typeface="+mn-lt"/>
                  <a:cs typeface="+mn-cs"/>
                </a:rPr>
                <a:t>đẻ</a:t>
              </a:r>
              <a:r>
                <a:rPr lang="en-US" sz="2600" dirty="0">
                  <a:solidFill>
                    <a:srgbClr val="0000CC"/>
                  </a:solidFill>
                  <a:latin typeface="+mn-lt"/>
                  <a:cs typeface="+mn-cs"/>
                </a:rPr>
                <a:t>; </a:t>
              </a:r>
              <a:r>
                <a:rPr lang="en-US" sz="2600" dirty="0" err="1">
                  <a:solidFill>
                    <a:srgbClr val="0000CC"/>
                  </a:solidFill>
                  <a:latin typeface="+mn-lt"/>
                  <a:cs typeface="+mn-cs"/>
                </a:rPr>
                <a:t>vợ</a:t>
              </a:r>
              <a:r>
                <a:rPr lang="en-US" sz="2600" dirty="0">
                  <a:solidFill>
                    <a:srgbClr val="0000CC"/>
                  </a:solidFill>
                  <a:latin typeface="+mn-lt"/>
                  <a:cs typeface="+mn-cs"/>
                </a:rPr>
                <a:t>/</a:t>
              </a:r>
              <a:r>
                <a:rPr lang="en-US" sz="2600" dirty="0" err="1">
                  <a:solidFill>
                    <a:srgbClr val="0000CC"/>
                  </a:solidFill>
                  <a:latin typeface="+mn-lt"/>
                  <a:cs typeface="+mn-cs"/>
                </a:rPr>
                <a:t>chồng</a:t>
              </a:r>
              <a:r>
                <a:rPr lang="en-US" sz="2600" dirty="0">
                  <a:solidFill>
                    <a:srgbClr val="0000CC"/>
                  </a:solidFill>
                  <a:latin typeface="+mn-lt"/>
                  <a:cs typeface="+mn-cs"/>
                </a:rPr>
                <a:t>; cha, </a:t>
              </a:r>
              <a:r>
                <a:rPr lang="en-US" sz="2600" dirty="0" err="1">
                  <a:solidFill>
                    <a:srgbClr val="0000CC"/>
                  </a:solidFill>
                  <a:latin typeface="+mn-lt"/>
                  <a:cs typeface="+mn-cs"/>
                </a:rPr>
                <a:t>mẹ</a:t>
              </a:r>
              <a:r>
                <a:rPr lang="en-US" sz="2600" dirty="0">
                  <a:solidFill>
                    <a:srgbClr val="0000CC"/>
                  </a:solidFill>
                  <a:latin typeface="+mn-lt"/>
                  <a:cs typeface="+mn-cs"/>
                </a:rPr>
                <a:t> </a:t>
              </a:r>
              <a:r>
                <a:rPr lang="en-US" sz="2600" dirty="0" err="1">
                  <a:solidFill>
                    <a:srgbClr val="0000CC"/>
                  </a:solidFill>
                  <a:latin typeface="+mn-lt"/>
                  <a:cs typeface="+mn-cs"/>
                </a:rPr>
                <a:t>vợ</a:t>
              </a:r>
              <a:r>
                <a:rPr lang="en-US" sz="2600" dirty="0">
                  <a:solidFill>
                    <a:srgbClr val="0000CC"/>
                  </a:solidFill>
                  <a:latin typeface="+mn-lt"/>
                  <a:cs typeface="+mn-cs"/>
                </a:rPr>
                <a:t>/</a:t>
              </a:r>
              <a:r>
                <a:rPr lang="en-US" sz="2600" dirty="0" err="1">
                  <a:solidFill>
                    <a:srgbClr val="0000CC"/>
                  </a:solidFill>
                  <a:latin typeface="+mn-lt"/>
                  <a:cs typeface="+mn-cs"/>
                </a:rPr>
                <a:t>chồng</a:t>
              </a:r>
              <a:r>
                <a:rPr lang="en-US" sz="2600" dirty="0">
                  <a:solidFill>
                    <a:srgbClr val="0000CC"/>
                  </a:solidFill>
                  <a:latin typeface="+mn-lt"/>
                  <a:cs typeface="+mn-cs"/>
                </a:rPr>
                <a:t>; </a:t>
              </a:r>
              <a:r>
                <a:rPr lang="en-US" sz="2600" dirty="0" err="1">
                  <a:solidFill>
                    <a:srgbClr val="0000CC"/>
                  </a:solidFill>
                  <a:latin typeface="+mn-lt"/>
                  <a:cs typeface="+mn-cs"/>
                </a:rPr>
                <a:t>anh</a:t>
              </a:r>
              <a:r>
                <a:rPr lang="en-US" sz="2600" dirty="0">
                  <a:solidFill>
                    <a:srgbClr val="0000CC"/>
                  </a:solidFill>
                  <a:latin typeface="+mn-lt"/>
                  <a:cs typeface="+mn-cs"/>
                </a:rPr>
                <a:t>, </a:t>
              </a:r>
              <a:r>
                <a:rPr lang="en-US" sz="2600" dirty="0" err="1">
                  <a:solidFill>
                    <a:srgbClr val="0000CC"/>
                  </a:solidFill>
                  <a:latin typeface="+mn-lt"/>
                  <a:cs typeface="+mn-cs"/>
                </a:rPr>
                <a:t>chị</a:t>
              </a:r>
              <a:r>
                <a:rPr lang="en-US" sz="2600" dirty="0">
                  <a:solidFill>
                    <a:srgbClr val="0000CC"/>
                  </a:solidFill>
                  <a:latin typeface="+mn-lt"/>
                  <a:cs typeface="+mn-cs"/>
                </a:rPr>
                <a:t>, </a:t>
              </a:r>
              <a:r>
                <a:rPr lang="en-US" sz="2600" dirty="0" err="1">
                  <a:solidFill>
                    <a:srgbClr val="0000CC"/>
                  </a:solidFill>
                  <a:latin typeface="+mn-lt"/>
                  <a:cs typeface="+mn-cs"/>
                </a:rPr>
                <a:t>em</a:t>
              </a:r>
              <a:r>
                <a:rPr lang="en-US" sz="2600" dirty="0">
                  <a:solidFill>
                    <a:srgbClr val="0000CC"/>
                  </a:solidFill>
                  <a:latin typeface="+mn-lt"/>
                  <a:cs typeface="+mn-cs"/>
                </a:rPr>
                <a:t> </a:t>
              </a:r>
              <a:r>
                <a:rPr lang="en-US" sz="2600" dirty="0" err="1">
                  <a:solidFill>
                    <a:srgbClr val="0000CC"/>
                  </a:solidFill>
                  <a:latin typeface="+mn-lt"/>
                  <a:cs typeface="+mn-cs"/>
                </a:rPr>
                <a:t>ruột</a:t>
              </a:r>
              <a:r>
                <a:rPr lang="en-US" sz="2600" dirty="0">
                  <a:solidFill>
                    <a:srgbClr val="0000CC"/>
                  </a:solidFill>
                  <a:latin typeface="+mn-lt"/>
                  <a:cs typeface="+mn-cs"/>
                </a:rPr>
                <a:t>; </a:t>
              </a:r>
              <a:r>
                <a:rPr lang="en-US" sz="2600" dirty="0" err="1">
                  <a:solidFill>
                    <a:srgbClr val="0000CC"/>
                  </a:solidFill>
                  <a:latin typeface="+mn-lt"/>
                  <a:cs typeface="+mn-cs"/>
                </a:rPr>
                <a:t>anh</a:t>
              </a:r>
              <a:r>
                <a:rPr lang="en-US" sz="2600" dirty="0">
                  <a:solidFill>
                    <a:srgbClr val="0000CC"/>
                  </a:solidFill>
                  <a:latin typeface="+mn-lt"/>
                  <a:cs typeface="+mn-cs"/>
                </a:rPr>
                <a:t>, </a:t>
              </a:r>
              <a:r>
                <a:rPr lang="en-US" sz="2600" dirty="0" err="1">
                  <a:solidFill>
                    <a:srgbClr val="0000CC"/>
                  </a:solidFill>
                  <a:latin typeface="+mn-lt"/>
                  <a:cs typeface="+mn-cs"/>
                </a:rPr>
                <a:t>chị</a:t>
              </a:r>
              <a:r>
                <a:rPr lang="en-US" sz="2600" dirty="0">
                  <a:solidFill>
                    <a:srgbClr val="0000CC"/>
                  </a:solidFill>
                  <a:latin typeface="+mn-lt"/>
                  <a:cs typeface="+mn-cs"/>
                </a:rPr>
                <a:t> </a:t>
              </a:r>
              <a:r>
                <a:rPr lang="en-US" sz="2600" dirty="0" err="1">
                  <a:solidFill>
                    <a:srgbClr val="0000CC"/>
                  </a:solidFill>
                  <a:latin typeface="+mn-lt"/>
                  <a:cs typeface="+mn-cs"/>
                </a:rPr>
                <a:t>em</a:t>
              </a:r>
              <a:r>
                <a:rPr lang="en-US" sz="2600" dirty="0">
                  <a:solidFill>
                    <a:srgbClr val="0000CC"/>
                  </a:solidFill>
                  <a:latin typeface="+mn-lt"/>
                  <a:cs typeface="+mn-cs"/>
                </a:rPr>
                <a:t> </a:t>
              </a:r>
              <a:r>
                <a:rPr lang="en-US" sz="2600" dirty="0" err="1">
                  <a:solidFill>
                    <a:srgbClr val="0000CC"/>
                  </a:solidFill>
                  <a:latin typeface="+mn-lt"/>
                  <a:cs typeface="+mn-cs"/>
                </a:rPr>
                <a:t>vợ</a:t>
              </a:r>
              <a:r>
                <a:rPr lang="en-US" sz="2600" dirty="0">
                  <a:solidFill>
                    <a:srgbClr val="0000CC"/>
                  </a:solidFill>
                  <a:latin typeface="+mn-lt"/>
                  <a:cs typeface="+mn-cs"/>
                </a:rPr>
                <a:t>/</a:t>
              </a:r>
              <a:r>
                <a:rPr lang="en-US" sz="2600" dirty="0" err="1">
                  <a:solidFill>
                    <a:srgbClr val="0000CC"/>
                  </a:solidFill>
                  <a:latin typeface="+mn-lt"/>
                  <a:cs typeface="+mn-cs"/>
                </a:rPr>
                <a:t>chồng</a:t>
              </a:r>
              <a:r>
                <a:rPr lang="en-US" sz="2600" dirty="0">
                  <a:solidFill>
                    <a:srgbClr val="0000CC"/>
                  </a:solidFill>
                  <a:latin typeface="+mn-lt"/>
                  <a:cs typeface="+mn-cs"/>
                </a:rPr>
                <a:t>; con </a:t>
              </a:r>
              <a:r>
                <a:rPr lang="en-US" sz="2600" dirty="0" err="1">
                  <a:solidFill>
                    <a:srgbClr val="0000CC"/>
                  </a:solidFill>
                  <a:latin typeface="+mn-lt"/>
                  <a:cs typeface="+mn-cs"/>
                </a:rPr>
                <a:t>đẻ</a:t>
              </a:r>
              <a:r>
                <a:rPr lang="en-US" sz="2600" dirty="0">
                  <a:solidFill>
                    <a:srgbClr val="0000CC"/>
                  </a:solidFill>
                  <a:latin typeface="+mn-lt"/>
                  <a:cs typeface="+mn-cs"/>
                </a:rPr>
                <a:t>; </a:t>
              </a:r>
              <a:r>
                <a:rPr lang="en-US" sz="2600" dirty="0" err="1">
                  <a:solidFill>
                    <a:srgbClr val="0000CC"/>
                  </a:solidFill>
                  <a:latin typeface="+mn-lt"/>
                  <a:cs typeface="+mn-cs"/>
                </a:rPr>
                <a:t>ông</a:t>
              </a:r>
              <a:r>
                <a:rPr lang="en-US" sz="2600" dirty="0">
                  <a:solidFill>
                    <a:srgbClr val="0000CC"/>
                  </a:solidFill>
                  <a:latin typeface="+mn-lt"/>
                  <a:cs typeface="+mn-cs"/>
                </a:rPr>
                <a:t>, </a:t>
              </a:r>
              <a:r>
                <a:rPr lang="en-US" sz="2600" dirty="0" err="1">
                  <a:solidFill>
                    <a:srgbClr val="0000CC"/>
                  </a:solidFill>
                  <a:latin typeface="+mn-lt"/>
                  <a:cs typeface="+mn-cs"/>
                </a:rPr>
                <a:t>bà</a:t>
              </a:r>
              <a:r>
                <a:rPr lang="en-US" sz="2600" dirty="0">
                  <a:solidFill>
                    <a:srgbClr val="0000CC"/>
                  </a:solidFill>
                  <a:latin typeface="+mn-lt"/>
                  <a:cs typeface="+mn-cs"/>
                </a:rPr>
                <a:t> </a:t>
              </a:r>
              <a:r>
                <a:rPr lang="en-US" sz="2600" dirty="0" err="1">
                  <a:solidFill>
                    <a:srgbClr val="0000CC"/>
                  </a:solidFill>
                  <a:latin typeface="+mn-lt"/>
                  <a:cs typeface="+mn-cs"/>
                </a:rPr>
                <a:t>nội</a:t>
              </a:r>
              <a:r>
                <a:rPr lang="en-US" sz="2600" dirty="0">
                  <a:solidFill>
                    <a:srgbClr val="0000CC"/>
                  </a:solidFill>
                  <a:latin typeface="+mn-lt"/>
                  <a:cs typeface="+mn-cs"/>
                </a:rPr>
                <a:t>, </a:t>
              </a:r>
              <a:r>
                <a:rPr lang="en-US" sz="2600" dirty="0" err="1">
                  <a:solidFill>
                    <a:srgbClr val="0000CC"/>
                  </a:solidFill>
                  <a:latin typeface="+mn-lt"/>
                  <a:cs typeface="+mn-cs"/>
                </a:rPr>
                <a:t>ngoại</a:t>
              </a:r>
              <a:r>
                <a:rPr lang="en-US" sz="2600" dirty="0">
                  <a:solidFill>
                    <a:srgbClr val="0000CC"/>
                  </a:solidFill>
                  <a:latin typeface="+mn-lt"/>
                  <a:cs typeface="+mn-cs"/>
                </a:rPr>
                <a:t> </a:t>
              </a:r>
              <a:r>
                <a:rPr lang="en-US" sz="2600" dirty="0" err="1">
                  <a:solidFill>
                    <a:srgbClr val="0000CC"/>
                  </a:solidFill>
                  <a:latin typeface="+mn-lt"/>
                  <a:cs typeface="+mn-cs"/>
                </a:rPr>
                <a:t>ruột</a:t>
              </a:r>
              <a:r>
                <a:rPr lang="en-US" sz="2600" dirty="0">
                  <a:solidFill>
                    <a:srgbClr val="0000CC"/>
                  </a:solidFill>
                  <a:latin typeface="+mn-lt"/>
                  <a:cs typeface="+mn-cs"/>
                </a:rPr>
                <a:t>.</a:t>
              </a:r>
              <a:endParaRPr lang="en-US" sz="2600" dirty="0" err="1">
                <a:solidFill>
                  <a:srgbClr val="0000CC"/>
                </a:solidFill>
                <a:latin typeface="+mn-lt"/>
                <a:cs typeface="+mn-cs"/>
              </a:endParaRPr>
            </a:p>
          </p:txBody>
        </p:sp>
        <p:sp>
          <p:nvSpPr>
            <p:cNvPr id="22554" name="Text Box 16"/>
            <p:cNvSpPr txBox="1">
              <a:spLocks noChangeArrowheads="1"/>
            </p:cNvSpPr>
            <p:nvPr/>
          </p:nvSpPr>
          <p:spPr bwMode="gray">
            <a:xfrm>
              <a:off x="882650" y="2613026"/>
              <a:ext cx="295605" cy="56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r>
                <a:rPr lang="en-US" altLang="en-US" sz="2400" b="1">
                  <a:solidFill>
                    <a:schemeClr val="bg1"/>
                  </a:solidFill>
                </a:rPr>
                <a:t>2</a:t>
              </a:r>
            </a:p>
          </p:txBody>
        </p:sp>
      </p:grpSp>
      <p:grpSp>
        <p:nvGrpSpPr>
          <p:cNvPr id="6" name="Group 62"/>
          <p:cNvGrpSpPr>
            <a:grpSpLocks/>
          </p:cNvGrpSpPr>
          <p:nvPr/>
        </p:nvGrpSpPr>
        <p:grpSpPr bwMode="auto">
          <a:xfrm>
            <a:off x="609600" y="4038600"/>
            <a:ext cx="11072813" cy="892552"/>
            <a:chOff x="685800" y="4412660"/>
            <a:chExt cx="9622513" cy="1083561"/>
          </a:xfrm>
        </p:grpSpPr>
        <p:grpSp>
          <p:nvGrpSpPr>
            <p:cNvPr id="22544" name="Group 7"/>
            <p:cNvGrpSpPr>
              <a:grpSpLocks/>
            </p:cNvGrpSpPr>
            <p:nvPr/>
          </p:nvGrpSpPr>
          <p:grpSpPr bwMode="auto">
            <a:xfrm>
              <a:off x="685800" y="4516437"/>
              <a:ext cx="762000" cy="665163"/>
              <a:chOff x="3174" y="2656"/>
              <a:chExt cx="1549" cy="1351"/>
            </a:xfrm>
          </p:grpSpPr>
          <p:sp>
            <p:nvSpPr>
              <p:cNvPr id="22548"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endParaRPr lang="en-US" altLang="en-US"/>
              </a:p>
            </p:txBody>
          </p:sp>
          <p:sp>
            <p:nvSpPr>
              <p:cNvPr id="22549"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endParaRPr lang="en-US" altLang="en-US"/>
              </a:p>
            </p:txBody>
          </p:sp>
          <p:sp>
            <p:nvSpPr>
              <p:cNvPr id="22550" name="AutoShape 10"/>
              <p:cNvSpPr>
                <a:spLocks noChangeArrowheads="1"/>
              </p:cNvSpPr>
              <p:nvPr/>
            </p:nvSpPr>
            <p:spPr bwMode="gray">
              <a:xfrm>
                <a:off x="3264" y="2736"/>
                <a:ext cx="1350" cy="1168"/>
              </a:xfrm>
              <a:prstGeom prst="hexagon">
                <a:avLst>
                  <a:gd name="adj" fmla="val 28896"/>
                  <a:gd name="vf" fmla="val 11547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endParaRPr lang="en-US" altLang="en-US"/>
              </a:p>
            </p:txBody>
          </p:sp>
        </p:grpSp>
        <p:sp>
          <p:nvSpPr>
            <p:cNvPr id="22545" name="Line 14"/>
            <p:cNvSpPr>
              <a:spLocks noChangeShapeType="1"/>
            </p:cNvSpPr>
            <p:nvPr/>
          </p:nvSpPr>
          <p:spPr bwMode="auto">
            <a:xfrm>
              <a:off x="1295400" y="5126031"/>
              <a:ext cx="8924632" cy="55526"/>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Text Box 15"/>
            <p:cNvSpPr txBox="1">
              <a:spLocks noChangeArrowheads="1"/>
            </p:cNvSpPr>
            <p:nvPr/>
          </p:nvSpPr>
          <p:spPr bwMode="auto">
            <a:xfrm>
              <a:off x="1524580" y="4412660"/>
              <a:ext cx="8783733" cy="1083561"/>
            </a:xfrm>
            <a:prstGeom prst="rect">
              <a:avLst/>
            </a:prstGeom>
            <a:noFill/>
            <a:ln w="9525" algn="ctr">
              <a:noFill/>
              <a:miter lim="800000"/>
              <a:headEnd/>
              <a:tailEnd/>
            </a:ln>
            <a:effectLst/>
          </p:spPr>
          <p:txBody>
            <a:bodyPr>
              <a:spAutoFit/>
            </a:bodyPr>
            <a:lstStyle/>
            <a:p>
              <a:pPr algn="just" eaLnBrk="0" hangingPunct="0">
                <a:defRPr/>
              </a:pPr>
              <a:r>
                <a:rPr lang="en-US" sz="2600" dirty="0" err="1">
                  <a:solidFill>
                    <a:srgbClr val="0000CC"/>
                  </a:solidFill>
                  <a:latin typeface="+mn-lt"/>
                  <a:cs typeface="+mn-cs"/>
                </a:rPr>
                <a:t>Khai</a:t>
              </a:r>
              <a:r>
                <a:rPr lang="en-US" sz="2600" dirty="0">
                  <a:solidFill>
                    <a:srgbClr val="0000CC"/>
                  </a:solidFill>
                  <a:latin typeface="+mn-lt"/>
                  <a:cs typeface="+mn-cs"/>
                </a:rPr>
                <a:t> </a:t>
              </a:r>
              <a:r>
                <a:rPr lang="en-US" sz="2600" dirty="0" err="1">
                  <a:solidFill>
                    <a:srgbClr val="0000CC"/>
                  </a:solidFill>
                  <a:latin typeface="+mn-lt"/>
                  <a:cs typeface="+mn-cs"/>
                </a:rPr>
                <a:t>thêm</a:t>
              </a:r>
              <a:r>
                <a:rPr lang="en-US" sz="2600" dirty="0">
                  <a:solidFill>
                    <a:srgbClr val="0000CC"/>
                  </a:solidFill>
                  <a:latin typeface="+mn-lt"/>
                  <a:cs typeface="+mn-cs"/>
                </a:rPr>
                <a:t>: </a:t>
              </a:r>
              <a:r>
                <a:rPr lang="en-US" sz="2600" dirty="0" err="1">
                  <a:solidFill>
                    <a:srgbClr val="0000CC"/>
                  </a:solidFill>
                  <a:latin typeface="+mn-lt"/>
                  <a:cs typeface="+mn-cs"/>
                </a:rPr>
                <a:t>ông</a:t>
              </a:r>
              <a:r>
                <a:rPr lang="en-US" sz="2600" dirty="0">
                  <a:solidFill>
                    <a:srgbClr val="0000CC"/>
                  </a:solidFill>
                  <a:latin typeface="+mn-lt"/>
                  <a:cs typeface="+mn-cs"/>
                </a:rPr>
                <a:t>, </a:t>
              </a:r>
              <a:r>
                <a:rPr lang="en-US" sz="2600" dirty="0" err="1">
                  <a:solidFill>
                    <a:srgbClr val="0000CC"/>
                  </a:solidFill>
                  <a:latin typeface="+mn-lt"/>
                  <a:cs typeface="+mn-cs"/>
                </a:rPr>
                <a:t>bà</a:t>
              </a:r>
              <a:r>
                <a:rPr lang="en-US" sz="2600" dirty="0">
                  <a:solidFill>
                    <a:srgbClr val="0000CC"/>
                  </a:solidFill>
                  <a:latin typeface="+mn-lt"/>
                  <a:cs typeface="+mn-cs"/>
                </a:rPr>
                <a:t> </a:t>
              </a:r>
              <a:r>
                <a:rPr lang="en-US" sz="2600" dirty="0" err="1">
                  <a:solidFill>
                    <a:srgbClr val="0000CC"/>
                  </a:solidFill>
                  <a:latin typeface="+mn-lt"/>
                  <a:cs typeface="+mn-cs"/>
                </a:rPr>
                <a:t>nội</a:t>
              </a:r>
              <a:r>
                <a:rPr lang="en-US" sz="2600" dirty="0">
                  <a:solidFill>
                    <a:srgbClr val="0000CC"/>
                  </a:solidFill>
                  <a:latin typeface="+mn-lt"/>
                  <a:cs typeface="+mn-cs"/>
                </a:rPr>
                <a:t>, </a:t>
              </a:r>
              <a:r>
                <a:rPr lang="en-US" sz="2600" dirty="0" err="1">
                  <a:solidFill>
                    <a:srgbClr val="0000CC"/>
                  </a:solidFill>
                  <a:latin typeface="+mn-lt"/>
                  <a:cs typeface="+mn-cs"/>
                </a:rPr>
                <a:t>ngoại</a:t>
              </a:r>
              <a:r>
                <a:rPr lang="en-US" sz="2600" dirty="0">
                  <a:solidFill>
                    <a:srgbClr val="0000CC"/>
                  </a:solidFill>
                  <a:latin typeface="+mn-lt"/>
                  <a:cs typeface="+mn-cs"/>
                </a:rPr>
                <a:t> </a:t>
              </a:r>
              <a:r>
                <a:rPr lang="en-US" sz="2600" dirty="0" err="1">
                  <a:solidFill>
                    <a:srgbClr val="0000CC"/>
                  </a:solidFill>
                  <a:latin typeface="+mn-lt"/>
                  <a:cs typeface="+mn-cs"/>
                </a:rPr>
                <a:t>của</a:t>
              </a:r>
              <a:r>
                <a:rPr lang="en-US" sz="2600" dirty="0">
                  <a:solidFill>
                    <a:srgbClr val="0000CC"/>
                  </a:solidFill>
                  <a:latin typeface="+mn-lt"/>
                  <a:cs typeface="+mn-cs"/>
                </a:rPr>
                <a:t> </a:t>
              </a:r>
              <a:r>
                <a:rPr lang="en-US" sz="2600" dirty="0" err="1">
                  <a:solidFill>
                    <a:srgbClr val="0000CC"/>
                  </a:solidFill>
                  <a:latin typeface="+mn-lt"/>
                  <a:cs typeface="+mn-cs"/>
                </a:rPr>
                <a:t>vợ</a:t>
              </a:r>
              <a:r>
                <a:rPr lang="en-US" sz="2600" dirty="0">
                  <a:solidFill>
                    <a:srgbClr val="0000CC"/>
                  </a:solidFill>
                  <a:latin typeface="+mn-lt"/>
                  <a:cs typeface="+mn-cs"/>
                </a:rPr>
                <a:t>/</a:t>
              </a:r>
              <a:r>
                <a:rPr lang="en-US" sz="2600" dirty="0" err="1">
                  <a:solidFill>
                    <a:srgbClr val="0000CC"/>
                  </a:solidFill>
                  <a:latin typeface="+mn-lt"/>
                  <a:cs typeface="+mn-cs"/>
                </a:rPr>
                <a:t>chồng</a:t>
              </a:r>
              <a:r>
                <a:rPr lang="en-US" sz="2600" dirty="0">
                  <a:solidFill>
                    <a:srgbClr val="0000CC"/>
                  </a:solidFill>
                  <a:latin typeface="+mn-lt"/>
                  <a:cs typeface="+mn-cs"/>
                </a:rPr>
                <a:t> (</a:t>
              </a:r>
              <a:r>
                <a:rPr lang="en-US" sz="2600" i="1" dirty="0" err="1">
                  <a:solidFill>
                    <a:srgbClr val="0000CC"/>
                  </a:solidFill>
                  <a:latin typeface="+mn-lt"/>
                  <a:cs typeface="+mn-cs"/>
                </a:rPr>
                <a:t>khai</a:t>
              </a:r>
              <a:r>
                <a:rPr lang="en-US" sz="2600" i="1" dirty="0">
                  <a:solidFill>
                    <a:srgbClr val="0000CC"/>
                  </a:solidFill>
                  <a:latin typeface="+mn-lt"/>
                  <a:cs typeface="+mn-cs"/>
                </a:rPr>
                <a:t> </a:t>
              </a:r>
              <a:r>
                <a:rPr lang="en-US" sz="2600" i="1" dirty="0" err="1">
                  <a:solidFill>
                    <a:srgbClr val="0000CC"/>
                  </a:solidFill>
                  <a:latin typeface="+mn-lt"/>
                  <a:cs typeface="+mn-cs"/>
                </a:rPr>
                <a:t>họ</a:t>
              </a:r>
              <a:r>
                <a:rPr lang="en-US" sz="2600" i="1" dirty="0">
                  <a:solidFill>
                    <a:srgbClr val="0000CC"/>
                  </a:solidFill>
                  <a:latin typeface="+mn-lt"/>
                  <a:cs typeface="+mn-cs"/>
                </a:rPr>
                <a:t> </a:t>
              </a:r>
              <a:r>
                <a:rPr lang="en-US" sz="2600" i="1" dirty="0" err="1">
                  <a:solidFill>
                    <a:srgbClr val="0000CC"/>
                  </a:solidFill>
                  <a:latin typeface="+mn-lt"/>
                  <a:cs typeface="+mn-cs"/>
                </a:rPr>
                <a:t>tên</a:t>
              </a:r>
              <a:r>
                <a:rPr lang="en-US" sz="2600" i="1" dirty="0">
                  <a:solidFill>
                    <a:srgbClr val="0000CC"/>
                  </a:solidFill>
                  <a:latin typeface="+mn-lt"/>
                  <a:cs typeface="+mn-cs"/>
                </a:rPr>
                <a:t>, n</a:t>
              </a:r>
              <a:r>
                <a:rPr lang="vi-VN" sz="2600" i="1" dirty="0">
                  <a:solidFill>
                    <a:srgbClr val="0000CC"/>
                  </a:solidFill>
                  <a:latin typeface="+mn-lt"/>
                  <a:cs typeface="+mn-cs"/>
                </a:rPr>
                <a:t>ă</a:t>
              </a:r>
              <a:r>
                <a:rPr lang="en-US" sz="2600" i="1" dirty="0">
                  <a:solidFill>
                    <a:srgbClr val="0000CC"/>
                  </a:solidFill>
                  <a:latin typeface="+mn-lt"/>
                  <a:cs typeface="+mn-cs"/>
                </a:rPr>
                <a:t>m </a:t>
              </a:r>
              <a:r>
                <a:rPr lang="en-US" sz="2600" i="1" dirty="0" err="1">
                  <a:solidFill>
                    <a:srgbClr val="0000CC"/>
                  </a:solidFill>
                  <a:latin typeface="+mn-lt"/>
                  <a:cs typeface="+mn-cs"/>
                </a:rPr>
                <a:t>sinh</a:t>
              </a:r>
              <a:r>
                <a:rPr lang="en-US" sz="2600" i="1" dirty="0">
                  <a:solidFill>
                    <a:srgbClr val="0000CC"/>
                  </a:solidFill>
                  <a:latin typeface="+mn-lt"/>
                  <a:cs typeface="+mn-cs"/>
                </a:rPr>
                <a:t>, </a:t>
              </a:r>
              <a:r>
                <a:rPr lang="en-US" sz="2600" i="1" dirty="0" err="1">
                  <a:solidFill>
                    <a:srgbClr val="0000CC"/>
                  </a:solidFill>
                  <a:latin typeface="+mn-lt"/>
                  <a:cs typeface="+mn-cs"/>
                </a:rPr>
                <a:t>quê</a:t>
              </a:r>
              <a:r>
                <a:rPr lang="en-US" sz="2600" i="1" dirty="0">
                  <a:solidFill>
                    <a:srgbClr val="0000CC"/>
                  </a:solidFill>
                  <a:latin typeface="+mn-lt"/>
                  <a:cs typeface="+mn-cs"/>
                </a:rPr>
                <a:t> </a:t>
              </a:r>
              <a:r>
                <a:rPr lang="en-US" sz="2600" i="1" dirty="0" err="1">
                  <a:solidFill>
                    <a:srgbClr val="0000CC"/>
                  </a:solidFill>
                  <a:latin typeface="+mn-lt"/>
                  <a:cs typeface="+mn-cs"/>
                </a:rPr>
                <a:t>quán</a:t>
              </a:r>
              <a:r>
                <a:rPr lang="en-US" sz="2600" i="1" dirty="0">
                  <a:solidFill>
                    <a:srgbClr val="0000CC"/>
                  </a:solidFill>
                  <a:latin typeface="+mn-lt"/>
                  <a:cs typeface="+mn-cs"/>
                </a:rPr>
                <a:t>, </a:t>
              </a:r>
              <a:r>
                <a:rPr lang="en-US" sz="2600" i="1" dirty="0" err="1">
                  <a:solidFill>
                    <a:srgbClr val="0000CC"/>
                  </a:solidFill>
                  <a:latin typeface="+mn-lt"/>
                  <a:cs typeface="+mn-cs"/>
                </a:rPr>
                <a:t>hiện</a:t>
              </a:r>
              <a:r>
                <a:rPr lang="en-US" sz="2600" i="1" dirty="0">
                  <a:solidFill>
                    <a:srgbClr val="0000CC"/>
                  </a:solidFill>
                  <a:latin typeface="+mn-lt"/>
                  <a:cs typeface="+mn-cs"/>
                </a:rPr>
                <a:t> nay </a:t>
              </a:r>
              <a:r>
                <a:rPr lang="en-US" sz="2600" i="1" dirty="0" err="1">
                  <a:solidFill>
                    <a:srgbClr val="0000CC"/>
                  </a:solidFill>
                  <a:latin typeface="+mn-lt"/>
                  <a:cs typeface="+mn-cs"/>
                </a:rPr>
                <a:t>làm</a:t>
              </a:r>
              <a:r>
                <a:rPr lang="en-US" sz="2600" i="1" dirty="0">
                  <a:solidFill>
                    <a:srgbClr val="0000CC"/>
                  </a:solidFill>
                  <a:latin typeface="+mn-lt"/>
                  <a:cs typeface="+mn-cs"/>
                </a:rPr>
                <a:t> </a:t>
              </a:r>
              <a:r>
                <a:rPr lang="en-US" sz="2600" i="1" dirty="0" err="1">
                  <a:solidFill>
                    <a:srgbClr val="0000CC"/>
                  </a:solidFill>
                  <a:latin typeface="+mn-lt"/>
                  <a:cs typeface="+mn-cs"/>
                </a:rPr>
                <a:t>gì</a:t>
              </a:r>
              <a:r>
                <a:rPr lang="en-US" sz="2600" i="1" dirty="0">
                  <a:solidFill>
                    <a:srgbClr val="0000CC"/>
                  </a:solidFill>
                  <a:latin typeface="+mn-lt"/>
                  <a:cs typeface="+mn-cs"/>
                </a:rPr>
                <a:t>, ở </a:t>
              </a:r>
              <a:r>
                <a:rPr lang="vi-VN" sz="2600" i="1" dirty="0">
                  <a:solidFill>
                    <a:srgbClr val="0000CC"/>
                  </a:solidFill>
                  <a:latin typeface="+mn-lt"/>
                  <a:cs typeface="+mn-cs"/>
                </a:rPr>
                <a:t>đâ</a:t>
              </a:r>
              <a:r>
                <a:rPr lang="en-US" sz="2600" i="1" dirty="0">
                  <a:solidFill>
                    <a:srgbClr val="0000CC"/>
                  </a:solidFill>
                  <a:latin typeface="+mn-lt"/>
                  <a:cs typeface="+mn-cs"/>
                </a:rPr>
                <a:t>u</a:t>
              </a:r>
              <a:r>
                <a:rPr lang="en-US" sz="2600" dirty="0">
                  <a:solidFill>
                    <a:srgbClr val="0000CC"/>
                  </a:solidFill>
                  <a:latin typeface="+mn-lt"/>
                  <a:cs typeface="+mn-cs"/>
                </a:rPr>
                <a:t>)</a:t>
              </a:r>
            </a:p>
          </p:txBody>
        </p:sp>
        <p:sp>
          <p:nvSpPr>
            <p:cNvPr id="22547" name="Text Box 16"/>
            <p:cNvSpPr txBox="1">
              <a:spLocks noChangeArrowheads="1"/>
            </p:cNvSpPr>
            <p:nvPr/>
          </p:nvSpPr>
          <p:spPr bwMode="gray">
            <a:xfrm>
              <a:off x="882650" y="4614862"/>
              <a:ext cx="295601" cy="5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r>
                <a:rPr lang="en-US" altLang="en-US" sz="2400" b="1">
                  <a:solidFill>
                    <a:schemeClr val="bg1"/>
                  </a:solidFill>
                </a:rPr>
                <a:t>3</a:t>
              </a:r>
            </a:p>
          </p:txBody>
        </p:sp>
      </p:grpSp>
      <p:sp>
        <p:nvSpPr>
          <p:cNvPr id="38" name="Rectangle 4"/>
          <p:cNvSpPr>
            <a:spLocks noChangeArrowheads="1"/>
          </p:cNvSpPr>
          <p:nvPr/>
        </p:nvSpPr>
        <p:spPr bwMode="auto">
          <a:xfrm>
            <a:off x="0" y="0"/>
            <a:ext cx="12190413"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63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1" algn="ctr">
              <a:lnSpc>
                <a:spcPct val="150000"/>
              </a:lnSpc>
            </a:pPr>
            <a:r>
              <a:rPr lang="en-US" altLang="en-US" sz="2800" b="1" dirty="0">
                <a:solidFill>
                  <a:srgbClr val="0000CC"/>
                </a:solidFill>
                <a:latin typeface="Times New Roman" pitchFamily="18" charset="0"/>
                <a:cs typeface="Times New Roman" pitchFamily="18" charset="0"/>
              </a:rPr>
              <a:t>3. KHAI LÝ LỊCH CỦA NGƯỜI XIN VÀO ĐẢNG (</a:t>
            </a:r>
            <a:r>
              <a:rPr lang="en-US" altLang="en-US" sz="2800" b="1" dirty="0" err="1">
                <a:solidFill>
                  <a:srgbClr val="0000CC"/>
                </a:solidFill>
                <a:latin typeface="Times New Roman" pitchFamily="18" charset="0"/>
                <a:cs typeface="Times New Roman" pitchFamily="18" charset="0"/>
              </a:rPr>
              <a:t>Mẫu</a:t>
            </a:r>
            <a:r>
              <a:rPr lang="en-US" altLang="en-US" sz="2800" b="1" dirty="0">
                <a:solidFill>
                  <a:srgbClr val="0000CC"/>
                </a:solidFill>
                <a:latin typeface="Times New Roman" pitchFamily="18" charset="0"/>
                <a:cs typeface="Times New Roman" pitchFamily="18" charset="0"/>
              </a:rPr>
              <a:t> 2-KNĐ)</a:t>
            </a:r>
          </a:p>
        </p:txBody>
      </p:sp>
      <p:grpSp>
        <p:nvGrpSpPr>
          <p:cNvPr id="9" name="Group 10"/>
          <p:cNvGrpSpPr>
            <a:grpSpLocks/>
          </p:cNvGrpSpPr>
          <p:nvPr/>
        </p:nvGrpSpPr>
        <p:grpSpPr bwMode="auto">
          <a:xfrm>
            <a:off x="788193" y="5334000"/>
            <a:ext cx="10869613" cy="990600"/>
            <a:chOff x="912" y="3122"/>
            <a:chExt cx="3913" cy="1163"/>
          </a:xfrm>
        </p:grpSpPr>
        <p:sp>
          <p:nvSpPr>
            <p:cNvPr id="40" name="AutoShape 11"/>
            <p:cNvSpPr>
              <a:spLocks noChangeArrowheads="1"/>
            </p:cNvSpPr>
            <p:nvPr/>
          </p:nvSpPr>
          <p:spPr bwMode="gray">
            <a:xfrm>
              <a:off x="912" y="3122"/>
              <a:ext cx="3913" cy="1163"/>
            </a:xfrm>
            <a:prstGeom prst="roundRect">
              <a:avLst>
                <a:gd name="adj" fmla="val 10889"/>
              </a:avLst>
            </a:prstGeom>
            <a:solidFill>
              <a:srgbClr val="FFFF99"/>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eaLnBrk="0" hangingPunct="0">
                <a:defRPr/>
              </a:pPr>
              <a:endParaRPr lang="en-US"/>
            </a:p>
          </p:txBody>
        </p:sp>
        <p:grpSp>
          <p:nvGrpSpPr>
            <p:cNvPr id="22539" name="Group 12"/>
            <p:cNvGrpSpPr>
              <a:grpSpLocks/>
            </p:cNvGrpSpPr>
            <p:nvPr/>
          </p:nvGrpSpPr>
          <p:grpSpPr bwMode="auto">
            <a:xfrm>
              <a:off x="999" y="3284"/>
              <a:ext cx="624" cy="912"/>
              <a:chOff x="999" y="3284"/>
              <a:chExt cx="624" cy="912"/>
            </a:xfrm>
          </p:grpSpPr>
          <p:sp>
            <p:nvSpPr>
              <p:cNvPr id="43" name="AutoShape 13"/>
              <p:cNvSpPr>
                <a:spLocks noChangeArrowheads="1"/>
              </p:cNvSpPr>
              <p:nvPr/>
            </p:nvSpPr>
            <p:spPr bwMode="gray">
              <a:xfrm>
                <a:off x="999" y="3284"/>
                <a:ext cx="624" cy="910"/>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eaLnBrk="0" hangingPunct="0">
                  <a:defRPr/>
                </a:pPr>
                <a:endParaRPr lang="en-US">
                  <a:cs typeface="+mn-cs"/>
                </a:endParaRPr>
              </a:p>
            </p:txBody>
          </p:sp>
          <p:sp>
            <p:nvSpPr>
              <p:cNvPr id="44" name="Freeform 14"/>
              <p:cNvSpPr>
                <a:spLocks/>
              </p:cNvSpPr>
              <p:nvPr/>
            </p:nvSpPr>
            <p:spPr bwMode="gray">
              <a:xfrm>
                <a:off x="1022" y="3286"/>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p:spPr>
            <p:txBody>
              <a:bodyPr/>
              <a:lstStyle/>
              <a:p>
                <a:pPr eaLnBrk="0" hangingPunct="0">
                  <a:defRPr/>
                </a:pPr>
                <a:endParaRPr lang="en-US">
                  <a:cs typeface="+mn-cs"/>
                </a:endParaRPr>
              </a:p>
            </p:txBody>
          </p:sp>
          <p:sp>
            <p:nvSpPr>
              <p:cNvPr id="45" name="Text Box 15"/>
              <p:cNvSpPr txBox="1">
                <a:spLocks noChangeArrowheads="1"/>
              </p:cNvSpPr>
              <p:nvPr/>
            </p:nvSpPr>
            <p:spPr bwMode="gray">
              <a:xfrm>
                <a:off x="1054" y="3379"/>
                <a:ext cx="534" cy="636"/>
              </a:xfrm>
              <a:prstGeom prst="rect">
                <a:avLst/>
              </a:prstGeom>
              <a:noFill/>
              <a:ln>
                <a:noFill/>
              </a:ln>
              <a:effectLst/>
            </p:spPr>
            <p:txBody>
              <a:bodyPr>
                <a:spAutoFit/>
              </a:bodyPr>
              <a:lstStyle/>
              <a:p>
                <a:pPr algn="ctr" eaLnBrk="0" hangingPunct="0">
                  <a:defRPr/>
                </a:pPr>
                <a:r>
                  <a:rPr lang="en-US" sz="2800" b="1" dirty="0" err="1">
                    <a:solidFill>
                      <a:srgbClr val="000099"/>
                    </a:solidFill>
                    <a:effectLst>
                      <a:outerShdw blurRad="38100" dist="38100" dir="2700000" algn="tl">
                        <a:srgbClr val="C0C0C0"/>
                      </a:outerShdw>
                    </a:effectLst>
                    <a:latin typeface="Times New Roman" pitchFamily="18" charset="0"/>
                    <a:cs typeface="Times New Roman" pitchFamily="18" charset="0"/>
                  </a:rPr>
                  <a:t>Lưu</a:t>
                </a:r>
                <a:r>
                  <a:rPr lang="en-US" sz="2800" b="1" dirty="0">
                    <a:solidFill>
                      <a:srgbClr val="000099"/>
                    </a:solidFill>
                    <a:effectLst>
                      <a:outerShdw blurRad="38100" dist="38100" dir="2700000" algn="tl">
                        <a:srgbClr val="C0C0C0"/>
                      </a:outerShdw>
                    </a:effectLst>
                    <a:latin typeface="Times New Roman" pitchFamily="18" charset="0"/>
                    <a:cs typeface="Times New Roman" pitchFamily="18" charset="0"/>
                  </a:rPr>
                  <a:t> ý</a:t>
                </a:r>
              </a:p>
            </p:txBody>
          </p:sp>
        </p:grpSp>
        <p:sp>
          <p:nvSpPr>
            <p:cNvPr id="42" name="Text Box 16"/>
            <p:cNvSpPr txBox="1">
              <a:spLocks noChangeArrowheads="1"/>
            </p:cNvSpPr>
            <p:nvPr/>
          </p:nvSpPr>
          <p:spPr bwMode="gray">
            <a:xfrm>
              <a:off x="1730" y="3387"/>
              <a:ext cx="3024" cy="630"/>
            </a:xfrm>
            <a:prstGeom prst="rect">
              <a:avLst/>
            </a:prstGeom>
            <a:noFill/>
            <a:ln w="9525" algn="ctr">
              <a:noFill/>
              <a:miter lim="800000"/>
              <a:headEnd/>
              <a:tailEnd/>
            </a:ln>
          </p:spPr>
          <p:txBody>
            <a:bodyPr>
              <a:spAutoFit/>
            </a:bodyPr>
            <a:lstStyle/>
            <a:p>
              <a:pPr algn="just" eaLnBrk="0" hangingPunct="0">
                <a:lnSpc>
                  <a:spcPct val="120000"/>
                </a:lnSpc>
                <a:defRPr/>
              </a:pPr>
              <a:r>
                <a:rPr lang="en-US" sz="2400" dirty="0" err="1">
                  <a:solidFill>
                    <a:srgbClr val="FF0000"/>
                  </a:solidFill>
                  <a:latin typeface="+mn-lt"/>
                  <a:cs typeface="+mn-cs"/>
                </a:rPr>
                <a:t>Ngày</a:t>
              </a:r>
              <a:r>
                <a:rPr lang="en-US" sz="2400" dirty="0">
                  <a:solidFill>
                    <a:srgbClr val="FF0000"/>
                  </a:solidFill>
                  <a:latin typeface="+mn-lt"/>
                  <a:cs typeface="+mn-cs"/>
                </a:rPr>
                <a:t> </a:t>
              </a:r>
              <a:r>
                <a:rPr lang="en-US" sz="2400" dirty="0" err="1">
                  <a:solidFill>
                    <a:srgbClr val="FF0000"/>
                  </a:solidFill>
                  <a:latin typeface="+mn-lt"/>
                  <a:cs typeface="+mn-cs"/>
                </a:rPr>
                <a:t>khai</a:t>
              </a:r>
              <a:r>
                <a:rPr lang="en-US" sz="2400" dirty="0">
                  <a:solidFill>
                    <a:srgbClr val="FF0000"/>
                  </a:solidFill>
                  <a:latin typeface="+mn-lt"/>
                  <a:cs typeface="+mn-cs"/>
                </a:rPr>
                <a:t> </a:t>
              </a:r>
              <a:r>
                <a:rPr lang="en-US" sz="2400" dirty="0" err="1">
                  <a:solidFill>
                    <a:srgbClr val="FF0000"/>
                  </a:solidFill>
                  <a:latin typeface="+mn-lt"/>
                  <a:cs typeface="+mn-cs"/>
                </a:rPr>
                <a:t>lý</a:t>
              </a:r>
              <a:r>
                <a:rPr lang="en-US" sz="2400" dirty="0">
                  <a:solidFill>
                    <a:srgbClr val="FF0000"/>
                  </a:solidFill>
                  <a:latin typeface="+mn-lt"/>
                  <a:cs typeface="+mn-cs"/>
                </a:rPr>
                <a:t> </a:t>
              </a:r>
              <a:r>
                <a:rPr lang="en-US" sz="2400" dirty="0" err="1">
                  <a:solidFill>
                    <a:srgbClr val="FF0000"/>
                  </a:solidFill>
                  <a:latin typeface="+mn-lt"/>
                  <a:cs typeface="+mn-cs"/>
                </a:rPr>
                <a:t>lịch</a:t>
              </a:r>
              <a:r>
                <a:rPr lang="en-US" sz="2400" dirty="0">
                  <a:solidFill>
                    <a:srgbClr val="FF0000"/>
                  </a:solidFill>
                  <a:latin typeface="+mn-lt"/>
                  <a:cs typeface="+mn-cs"/>
                </a:rPr>
                <a:t>: </a:t>
              </a:r>
              <a:r>
                <a:rPr lang="en-US" sz="2400" b="1" i="1" dirty="0" err="1">
                  <a:solidFill>
                    <a:srgbClr val="FF0000"/>
                  </a:solidFill>
                  <a:latin typeface="+mn-lt"/>
                  <a:cs typeface="+mn-cs"/>
                </a:rPr>
                <a:t>cùng</a:t>
              </a:r>
              <a:r>
                <a:rPr lang="en-US" sz="2400" b="1" i="1" dirty="0">
                  <a:solidFill>
                    <a:srgbClr val="FF0000"/>
                  </a:solidFill>
                  <a:latin typeface="+mn-lt"/>
                  <a:cs typeface="+mn-cs"/>
                </a:rPr>
                <a:t> </a:t>
              </a:r>
              <a:r>
                <a:rPr lang="en-US" sz="2400" b="1" i="1" dirty="0" err="1">
                  <a:solidFill>
                    <a:srgbClr val="FF0000"/>
                  </a:solidFill>
                  <a:latin typeface="+mn-lt"/>
                  <a:cs typeface="+mn-cs"/>
                </a:rPr>
                <a:t>hoặc</a:t>
              </a:r>
              <a:r>
                <a:rPr lang="en-US" sz="2400" b="1" i="1" dirty="0">
                  <a:solidFill>
                    <a:srgbClr val="FF0000"/>
                  </a:solidFill>
                  <a:latin typeface="+mn-lt"/>
                  <a:cs typeface="+mn-cs"/>
                </a:rPr>
                <a:t> </a:t>
              </a:r>
              <a:r>
                <a:rPr lang="en-US" sz="2400" b="1" i="1" dirty="0" err="1">
                  <a:solidFill>
                    <a:srgbClr val="FF0000"/>
                  </a:solidFill>
                  <a:latin typeface="+mn-lt"/>
                  <a:cs typeface="+mn-cs"/>
                </a:rPr>
                <a:t>sau</a:t>
              </a:r>
              <a:r>
                <a:rPr lang="en-US" sz="2400" b="1" i="1" dirty="0">
                  <a:solidFill>
                    <a:srgbClr val="FF0000"/>
                  </a:solidFill>
                  <a:latin typeface="+mn-lt"/>
                  <a:cs typeface="+mn-cs"/>
                </a:rPr>
                <a:t> </a:t>
              </a:r>
              <a:r>
                <a:rPr lang="en-US" sz="2400" dirty="0" err="1">
                  <a:solidFill>
                    <a:srgbClr val="FF0000"/>
                  </a:solidFill>
                  <a:latin typeface="+mn-lt"/>
                  <a:cs typeface="+mn-cs"/>
                </a:rPr>
                <a:t>ngày</a:t>
              </a:r>
              <a:r>
                <a:rPr lang="en-US" sz="2400" dirty="0">
                  <a:solidFill>
                    <a:srgbClr val="FF0000"/>
                  </a:solidFill>
                  <a:latin typeface="+mn-lt"/>
                  <a:cs typeface="+mn-cs"/>
                </a:rPr>
                <a:t> </a:t>
              </a:r>
              <a:r>
                <a:rPr lang="en-US" sz="2400" dirty="0" err="1">
                  <a:solidFill>
                    <a:srgbClr val="FF0000"/>
                  </a:solidFill>
                  <a:latin typeface="+mn-lt"/>
                  <a:cs typeface="+mn-cs"/>
                </a:rPr>
                <a:t>làm</a:t>
              </a:r>
              <a:r>
                <a:rPr lang="en-US" sz="2400" dirty="0">
                  <a:solidFill>
                    <a:srgbClr val="FF0000"/>
                  </a:solidFill>
                  <a:latin typeface="+mn-lt"/>
                  <a:cs typeface="+mn-cs"/>
                </a:rPr>
                <a:t> </a:t>
              </a:r>
              <a:r>
                <a:rPr lang="en-US" sz="2400" dirty="0" err="1">
                  <a:solidFill>
                    <a:srgbClr val="FF0000"/>
                  </a:solidFill>
                  <a:latin typeface="+mn-lt"/>
                  <a:cs typeface="+mn-cs"/>
                </a:rPr>
                <a:t>đơn</a:t>
              </a:r>
              <a:r>
                <a:rPr lang="en-US" sz="2400" dirty="0">
                  <a:solidFill>
                    <a:srgbClr val="FF0000"/>
                  </a:solidFill>
                  <a:latin typeface="+mn-lt"/>
                  <a:cs typeface="+mn-cs"/>
                </a:rPr>
                <a:t> </a:t>
              </a:r>
              <a:r>
                <a:rPr lang="en-US" sz="2400" dirty="0" err="1">
                  <a:solidFill>
                    <a:srgbClr val="FF0000"/>
                  </a:solidFill>
                  <a:latin typeface="+mn-lt"/>
                  <a:cs typeface="+mn-cs"/>
                </a:rPr>
                <a:t>xin</a:t>
              </a:r>
              <a:r>
                <a:rPr lang="en-US" sz="2400" dirty="0">
                  <a:solidFill>
                    <a:srgbClr val="FF0000"/>
                  </a:solidFill>
                  <a:latin typeface="+mn-lt"/>
                  <a:cs typeface="+mn-cs"/>
                </a:rPr>
                <a:t> </a:t>
              </a:r>
              <a:r>
                <a:rPr lang="en-US" sz="2400" dirty="0" err="1">
                  <a:solidFill>
                    <a:srgbClr val="FF0000"/>
                  </a:solidFill>
                  <a:latin typeface="+mn-lt"/>
                  <a:cs typeface="+mn-cs"/>
                </a:rPr>
                <a:t>vào</a:t>
              </a:r>
              <a:r>
                <a:rPr lang="en-US" sz="2400" dirty="0">
                  <a:solidFill>
                    <a:srgbClr val="FF0000"/>
                  </a:solidFill>
                  <a:latin typeface="+mn-lt"/>
                  <a:cs typeface="+mn-cs"/>
                </a:rPr>
                <a:t> </a:t>
              </a:r>
              <a:r>
                <a:rPr lang="en-US" sz="2400" dirty="0" err="1">
                  <a:solidFill>
                    <a:srgbClr val="FF0000"/>
                  </a:solidFill>
                  <a:latin typeface="+mn-lt"/>
                  <a:cs typeface="+mn-cs"/>
                </a:rPr>
                <a:t>Đảng</a:t>
              </a:r>
              <a:endParaRPr lang="en-US" sz="2400" dirty="0">
                <a:solidFill>
                  <a:srgbClr val="FF0000"/>
                </a:solidFill>
                <a:latin typeface="+mn-lt"/>
                <a:cs typeface="+mn-cs"/>
              </a:endParaRPr>
            </a:p>
          </p:txBody>
        </p:sp>
      </p:grpSp>
      <p:sp>
        <p:nvSpPr>
          <p:cNvPr id="34" name="Action Button: Beginning 33">
            <a:hlinkClick r:id="rId2" action="ppaction://hlinksldjump" highlightClick="1"/>
          </p:cNvPr>
          <p:cNvSpPr/>
          <p:nvPr/>
        </p:nvSpPr>
        <p:spPr>
          <a:xfrm>
            <a:off x="0" y="0"/>
            <a:ext cx="812694" cy="381000"/>
          </a:xfrm>
          <a:prstGeom prst="actionButtonBeginning">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barn(inVertical)">
                                      <p:cBhvr>
                                        <p:cTn id="7" dur="500"/>
                                        <p:tgtEl>
                                          <p:spTgt spid="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Left)">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606" y="3276600"/>
            <a:ext cx="10260264" cy="563563"/>
          </a:xfrm>
        </p:spPr>
        <p:txBody>
          <a:bodyPr/>
          <a:lstStyle/>
          <a:p>
            <a:r>
              <a:rPr lang="en-US" dirty="0">
                <a:solidFill>
                  <a:srgbClr val="FF0000"/>
                </a:solidFill>
                <a:effectLst>
                  <a:outerShdw blurRad="38100" dist="38100" dir="2700000" algn="tl">
                    <a:srgbClr val="000000">
                      <a:alpha val="43137"/>
                    </a:srgbClr>
                  </a:outerShdw>
                </a:effectLst>
                <a:latin typeface="+mn-lt"/>
              </a:rPr>
              <a:t>ĐỐI VỚI SINH HOẠT TH</a:t>
            </a:r>
            <a:r>
              <a:rPr lang="vi-VN" dirty="0">
                <a:solidFill>
                  <a:srgbClr val="FF0000"/>
                </a:solidFill>
                <a:effectLst>
                  <a:outerShdw blurRad="38100" dist="38100" dir="2700000" algn="tl">
                    <a:srgbClr val="000000">
                      <a:alpha val="43137"/>
                    </a:srgbClr>
                  </a:outerShdw>
                </a:effectLst>
                <a:latin typeface="+mn-lt"/>
              </a:rPr>
              <a:t>ƯỜNG</a:t>
            </a:r>
            <a:r>
              <a:rPr lang="en-US" dirty="0">
                <a:solidFill>
                  <a:srgbClr val="FF0000"/>
                </a:solidFill>
                <a:effectLst>
                  <a:outerShdw blurRad="38100" dist="38100" dir="2700000" algn="tl">
                    <a:srgbClr val="000000">
                      <a:alpha val="43137"/>
                    </a:srgbClr>
                  </a:outerShdw>
                </a:effectLst>
                <a:latin typeface="+mn-lt"/>
              </a:rPr>
              <a:t> KỲ</a:t>
            </a:r>
          </a:p>
        </p:txBody>
      </p:sp>
    </p:spTree>
    <p:extLst>
      <p:ext uri="{BB962C8B-B14F-4D97-AF65-F5344CB8AC3E}">
        <p14:creationId xmlns:p14="http://schemas.microsoft.com/office/powerpoint/2010/main" val="907098093"/>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06" y="762000"/>
            <a:ext cx="12115007" cy="6096000"/>
          </a:xfrm>
        </p:spPr>
        <p:txBody>
          <a:bodyPr/>
          <a:lstStyle/>
          <a:p>
            <a:r>
              <a:rPr lang="en-US" sz="3200" dirty="0">
                <a:latin typeface="+mn-lt"/>
              </a:rPr>
              <a:t/>
            </a:r>
            <a:br>
              <a:rPr lang="en-US" sz="3200" dirty="0">
                <a:latin typeface="+mn-lt"/>
              </a:rPr>
            </a:br>
            <a:r>
              <a:rPr lang="en-US" sz="3200" dirty="0">
                <a:latin typeface="+mn-lt"/>
              </a:rPr>
              <a:t>	</a:t>
            </a:r>
            <a:r>
              <a:rPr lang="en-US" sz="3600" b="1" dirty="0">
                <a:latin typeface="+mn-lt"/>
              </a:rPr>
              <a:t>1</a:t>
            </a:r>
            <a:r>
              <a:rPr lang="en-US" sz="3400" b="1" dirty="0">
                <a:latin typeface="+mn-lt"/>
              </a:rPr>
              <a:t>.Công </a:t>
            </a:r>
            <a:r>
              <a:rPr lang="en-US" sz="3400" b="1" dirty="0" err="1">
                <a:latin typeface="+mn-lt"/>
              </a:rPr>
              <a:t>tác</a:t>
            </a:r>
            <a:r>
              <a:rPr lang="en-US" sz="3400" b="1" dirty="0">
                <a:latin typeface="+mn-lt"/>
              </a:rPr>
              <a:t> </a:t>
            </a:r>
            <a:r>
              <a:rPr lang="en-US" sz="3400" b="1" dirty="0" err="1">
                <a:latin typeface="+mn-lt"/>
              </a:rPr>
              <a:t>chuẩn</a:t>
            </a:r>
            <a:r>
              <a:rPr lang="en-US" sz="3400" b="1" dirty="0">
                <a:latin typeface="+mn-lt"/>
              </a:rPr>
              <a:t> </a:t>
            </a:r>
            <a:r>
              <a:rPr lang="en-US" sz="3400" b="1" dirty="0" err="1">
                <a:latin typeface="+mn-lt"/>
              </a:rPr>
              <a:t>bị</a:t>
            </a:r>
            <a:r>
              <a:rPr lang="en-US" sz="3400" b="1" dirty="0">
                <a:latin typeface="+mn-lt"/>
              </a:rPr>
              <a:t> </a:t>
            </a:r>
            <a:r>
              <a:rPr lang="en-US" sz="3400" b="1" dirty="0" err="1">
                <a:latin typeface="+mn-lt"/>
              </a:rPr>
              <a:t>và</a:t>
            </a:r>
            <a:r>
              <a:rPr lang="en-US" sz="3400" b="1" dirty="0">
                <a:latin typeface="+mn-lt"/>
              </a:rPr>
              <a:t> </a:t>
            </a:r>
            <a:r>
              <a:rPr lang="en-US" sz="3400" b="1" dirty="0" err="1">
                <a:latin typeface="+mn-lt"/>
              </a:rPr>
              <a:t>các</a:t>
            </a:r>
            <a:r>
              <a:rPr lang="en-US" sz="3400" b="1" dirty="0">
                <a:latin typeface="+mn-lt"/>
              </a:rPr>
              <a:t> </a:t>
            </a:r>
            <a:r>
              <a:rPr lang="en-US" sz="3400" b="1" dirty="0" err="1">
                <a:latin typeface="+mn-lt"/>
              </a:rPr>
              <a:t>bước</a:t>
            </a:r>
            <a:r>
              <a:rPr lang="en-US" sz="3400" b="1" dirty="0">
                <a:latin typeface="+mn-lt"/>
              </a:rPr>
              <a:t> </a:t>
            </a:r>
            <a:r>
              <a:rPr lang="en-US" sz="3400" b="1" dirty="0" err="1">
                <a:latin typeface="+mn-lt"/>
              </a:rPr>
              <a:t>sinh</a:t>
            </a:r>
            <a:r>
              <a:rPr lang="en-US" sz="3400" b="1" dirty="0">
                <a:latin typeface="+mn-lt"/>
              </a:rPr>
              <a:t> </a:t>
            </a:r>
            <a:r>
              <a:rPr lang="en-US" sz="3400" b="1" dirty="0" err="1">
                <a:latin typeface="+mn-lt"/>
              </a:rPr>
              <a:t>hoạt</a:t>
            </a:r>
            <a:r>
              <a:rPr lang="en-US" sz="3400" b="1" dirty="0">
                <a:latin typeface="+mn-lt"/>
              </a:rPr>
              <a:t> chi </a:t>
            </a:r>
            <a:r>
              <a:rPr lang="en-US" sz="3400" b="1" dirty="0" err="1">
                <a:latin typeface="+mn-lt"/>
              </a:rPr>
              <a:t>bộ</a:t>
            </a:r>
            <a:r>
              <a:rPr lang="en-US" sz="3400" b="1" dirty="0">
                <a:latin typeface="+mn-lt"/>
              </a:rPr>
              <a:t>.</a:t>
            </a:r>
            <a:br>
              <a:rPr lang="en-US" sz="3400" b="1" dirty="0">
                <a:latin typeface="+mn-lt"/>
              </a:rPr>
            </a:br>
            <a:r>
              <a:rPr lang="en-US" sz="3400" b="1" dirty="0">
                <a:latin typeface="+mn-lt"/>
              </a:rPr>
              <a:t>	1.1. </a:t>
            </a:r>
            <a:r>
              <a:rPr lang="en-US" sz="3400" b="1" dirty="0" err="1">
                <a:latin typeface="+mn-lt"/>
              </a:rPr>
              <a:t>Công</a:t>
            </a:r>
            <a:r>
              <a:rPr lang="en-US" sz="3400" b="1" dirty="0">
                <a:latin typeface="+mn-lt"/>
              </a:rPr>
              <a:t> </a:t>
            </a:r>
            <a:r>
              <a:rPr lang="en-US" sz="3400" b="1" dirty="0" err="1">
                <a:latin typeface="+mn-lt"/>
              </a:rPr>
              <a:t>tác</a:t>
            </a:r>
            <a:r>
              <a:rPr lang="en-US" sz="3400" b="1" dirty="0">
                <a:latin typeface="+mn-lt"/>
              </a:rPr>
              <a:t> </a:t>
            </a:r>
            <a:r>
              <a:rPr lang="en-US" sz="3400" b="1" dirty="0" err="1">
                <a:latin typeface="+mn-lt"/>
              </a:rPr>
              <a:t>chuẩn</a:t>
            </a:r>
            <a:r>
              <a:rPr lang="en-US" sz="3400" b="1" dirty="0">
                <a:latin typeface="+mn-lt"/>
              </a:rPr>
              <a:t> </a:t>
            </a:r>
            <a:r>
              <a:rPr lang="en-US" sz="3400" b="1" dirty="0" err="1">
                <a:latin typeface="+mn-lt"/>
              </a:rPr>
              <a:t>bị</a:t>
            </a:r>
            <a:r>
              <a:rPr lang="en-US" sz="3400" b="1" dirty="0">
                <a:latin typeface="+mn-lt"/>
              </a:rPr>
              <a:t/>
            </a:r>
            <a:br>
              <a:rPr lang="en-US" sz="3400" b="1" dirty="0">
                <a:latin typeface="+mn-lt"/>
              </a:rPr>
            </a:br>
            <a:r>
              <a:rPr lang="en-US" sz="3400" b="1" dirty="0">
                <a:latin typeface="+mn-lt"/>
              </a:rPr>
              <a:t>	</a:t>
            </a:r>
            <a:r>
              <a:rPr lang="en-US" sz="3400" dirty="0">
                <a:latin typeface="+mn-lt"/>
              </a:rPr>
              <a:t>- </a:t>
            </a:r>
            <a:r>
              <a:rPr lang="en-US" sz="3400" dirty="0" err="1">
                <a:latin typeface="+mn-lt"/>
              </a:rPr>
              <a:t>Bí</a:t>
            </a:r>
            <a:r>
              <a:rPr lang="en-US" sz="3400" dirty="0">
                <a:latin typeface="+mn-lt"/>
              </a:rPr>
              <a:t> </a:t>
            </a:r>
            <a:r>
              <a:rPr lang="en-US" sz="3400" dirty="0" err="1">
                <a:latin typeface="+mn-lt"/>
              </a:rPr>
              <a:t>thư</a:t>
            </a:r>
            <a:r>
              <a:rPr lang="en-US" sz="3400" dirty="0">
                <a:latin typeface="+mn-lt"/>
              </a:rPr>
              <a:t> </a:t>
            </a:r>
            <a:r>
              <a:rPr lang="en-US" sz="3400" dirty="0" err="1">
                <a:latin typeface="+mn-lt"/>
              </a:rPr>
              <a:t>hoặc</a:t>
            </a:r>
            <a:r>
              <a:rPr lang="en-US" sz="3400" dirty="0">
                <a:latin typeface="+mn-lt"/>
              </a:rPr>
              <a:t> </a:t>
            </a:r>
            <a:r>
              <a:rPr lang="en-US" sz="3400" dirty="0" err="1">
                <a:latin typeface="+mn-lt"/>
              </a:rPr>
              <a:t>phó</a:t>
            </a:r>
            <a:r>
              <a:rPr lang="en-US" sz="3400" dirty="0">
                <a:latin typeface="+mn-lt"/>
              </a:rPr>
              <a:t> </a:t>
            </a:r>
            <a:r>
              <a:rPr lang="en-US" sz="3400" dirty="0" err="1">
                <a:latin typeface="+mn-lt"/>
              </a:rPr>
              <a:t>bí</a:t>
            </a:r>
            <a:r>
              <a:rPr lang="en-US" sz="3400" dirty="0">
                <a:latin typeface="+mn-lt"/>
              </a:rPr>
              <a:t> </a:t>
            </a:r>
            <a:r>
              <a:rPr lang="en-US" sz="3400" dirty="0" err="1">
                <a:latin typeface="+mn-lt"/>
              </a:rPr>
              <a:t>thư</a:t>
            </a:r>
            <a:r>
              <a:rPr lang="en-US" sz="3400" dirty="0">
                <a:latin typeface="+mn-lt"/>
              </a:rPr>
              <a:t> chi </a:t>
            </a:r>
            <a:r>
              <a:rPr lang="en-US" sz="3400" dirty="0" err="1">
                <a:latin typeface="+mn-lt"/>
              </a:rPr>
              <a:t>bộ</a:t>
            </a:r>
            <a:r>
              <a:rPr lang="en-US" sz="3400" dirty="0">
                <a:latin typeface="+mn-lt"/>
              </a:rPr>
              <a:t> </a:t>
            </a:r>
            <a:r>
              <a:rPr lang="en-US" sz="3400" dirty="0" err="1">
                <a:latin typeface="+mn-lt"/>
              </a:rPr>
              <a:t>chuẩn</a:t>
            </a:r>
            <a:r>
              <a:rPr lang="en-US" sz="3400" dirty="0">
                <a:latin typeface="+mn-lt"/>
              </a:rPr>
              <a:t> </a:t>
            </a:r>
            <a:r>
              <a:rPr lang="en-US" sz="3400" dirty="0" err="1">
                <a:latin typeface="+mn-lt"/>
              </a:rPr>
              <a:t>bị</a:t>
            </a:r>
            <a:r>
              <a:rPr lang="en-US" sz="3400" dirty="0">
                <a:latin typeface="+mn-lt"/>
              </a:rPr>
              <a:t> </a:t>
            </a:r>
            <a:r>
              <a:rPr lang="en-US" sz="3400" dirty="0" err="1">
                <a:latin typeface="+mn-lt"/>
              </a:rPr>
              <a:t>nội</a:t>
            </a:r>
            <a:r>
              <a:rPr lang="en-US" sz="3400" dirty="0">
                <a:latin typeface="+mn-lt"/>
              </a:rPr>
              <a:t> dung </a:t>
            </a:r>
            <a:r>
              <a:rPr lang="en-US" sz="3400" dirty="0" err="1">
                <a:latin typeface="+mn-lt"/>
              </a:rPr>
              <a:t>sinh</a:t>
            </a:r>
            <a:r>
              <a:rPr lang="en-US" sz="3400" dirty="0">
                <a:latin typeface="+mn-lt"/>
              </a:rPr>
              <a:t> </a:t>
            </a:r>
            <a:r>
              <a:rPr lang="en-US" sz="3400" dirty="0" err="1">
                <a:latin typeface="+mn-lt"/>
              </a:rPr>
              <a:t>hoạt</a:t>
            </a:r>
            <a:r>
              <a:rPr lang="en-US" sz="3400" dirty="0">
                <a:latin typeface="+mn-lt"/>
              </a:rPr>
              <a:t>, </a:t>
            </a:r>
            <a:r>
              <a:rPr lang="en-US" sz="3400" dirty="0" err="1">
                <a:latin typeface="+mn-lt"/>
              </a:rPr>
              <a:t>dự</a:t>
            </a:r>
            <a:r>
              <a:rPr lang="en-US" sz="3400" dirty="0">
                <a:latin typeface="+mn-lt"/>
              </a:rPr>
              <a:t> </a:t>
            </a:r>
            <a:r>
              <a:rPr lang="en-US" sz="3400" dirty="0" err="1">
                <a:latin typeface="+mn-lt"/>
              </a:rPr>
              <a:t>thảo</a:t>
            </a:r>
            <a:r>
              <a:rPr lang="en-US" sz="3400" dirty="0">
                <a:latin typeface="+mn-lt"/>
              </a:rPr>
              <a:t> </a:t>
            </a:r>
            <a:r>
              <a:rPr lang="en-US" sz="3400" dirty="0" err="1">
                <a:latin typeface="+mn-lt"/>
              </a:rPr>
              <a:t>nghị</a:t>
            </a:r>
            <a:r>
              <a:rPr lang="en-US" sz="3400" dirty="0">
                <a:latin typeface="+mn-lt"/>
              </a:rPr>
              <a:t> </a:t>
            </a:r>
            <a:r>
              <a:rPr lang="en-US" sz="3400" dirty="0" err="1">
                <a:latin typeface="+mn-lt"/>
              </a:rPr>
              <a:t>quyết</a:t>
            </a:r>
            <a:r>
              <a:rPr lang="en-US" sz="3400" dirty="0">
                <a:latin typeface="+mn-lt"/>
              </a:rPr>
              <a:t> (</a:t>
            </a:r>
            <a:r>
              <a:rPr lang="en-US" sz="3400" dirty="0" err="1">
                <a:latin typeface="+mn-lt"/>
              </a:rPr>
              <a:t>nếu</a:t>
            </a:r>
            <a:r>
              <a:rPr lang="en-US" sz="3400" dirty="0">
                <a:latin typeface="+mn-lt"/>
              </a:rPr>
              <a:t> </a:t>
            </a:r>
            <a:r>
              <a:rPr lang="en-US" sz="3400" dirty="0" err="1">
                <a:latin typeface="+mn-lt"/>
              </a:rPr>
              <a:t>có</a:t>
            </a:r>
            <a:r>
              <a:rPr lang="en-US" sz="3400" dirty="0">
                <a:latin typeface="+mn-lt"/>
              </a:rPr>
              <a:t>) </a:t>
            </a:r>
            <a:r>
              <a:rPr lang="en-US" sz="3400" dirty="0" err="1">
                <a:latin typeface="+mn-lt"/>
              </a:rPr>
              <a:t>hoặc</a:t>
            </a:r>
            <a:r>
              <a:rPr lang="en-US" sz="3400" dirty="0">
                <a:latin typeface="+mn-lt"/>
              </a:rPr>
              <a:t> </a:t>
            </a:r>
            <a:r>
              <a:rPr lang="en-US" sz="3400" dirty="0" err="1">
                <a:latin typeface="+mn-lt"/>
              </a:rPr>
              <a:t>dự</a:t>
            </a:r>
            <a:r>
              <a:rPr lang="en-US" sz="3400" dirty="0">
                <a:latin typeface="+mn-lt"/>
              </a:rPr>
              <a:t> </a:t>
            </a:r>
            <a:r>
              <a:rPr lang="en-US" sz="3400" dirty="0" err="1">
                <a:latin typeface="+mn-lt"/>
              </a:rPr>
              <a:t>thảo</a:t>
            </a:r>
            <a:r>
              <a:rPr lang="en-US" sz="3400" dirty="0">
                <a:latin typeface="+mn-lt"/>
              </a:rPr>
              <a:t> </a:t>
            </a:r>
            <a:r>
              <a:rPr lang="en-US" sz="3400" dirty="0" err="1">
                <a:latin typeface="+mn-lt"/>
              </a:rPr>
              <a:t>nội</a:t>
            </a:r>
            <a:r>
              <a:rPr lang="en-US" sz="3400" dirty="0">
                <a:latin typeface="+mn-lt"/>
              </a:rPr>
              <a:t> dung </a:t>
            </a:r>
            <a:r>
              <a:rPr lang="en-US" sz="3400" dirty="0" err="1">
                <a:latin typeface="+mn-lt"/>
              </a:rPr>
              <a:t>kết</a:t>
            </a:r>
            <a:r>
              <a:rPr lang="en-US" sz="3400" dirty="0">
                <a:latin typeface="+mn-lt"/>
              </a:rPr>
              <a:t> </a:t>
            </a:r>
            <a:r>
              <a:rPr lang="en-US" sz="3400" dirty="0" err="1">
                <a:latin typeface="+mn-lt"/>
              </a:rPr>
              <a:t>luận</a:t>
            </a:r>
            <a:r>
              <a:rPr lang="en-US" sz="3400" dirty="0">
                <a:latin typeface="+mn-lt"/>
              </a:rPr>
              <a:t> </a:t>
            </a:r>
            <a:r>
              <a:rPr lang="en-US" sz="3400" dirty="0" err="1">
                <a:latin typeface="+mn-lt"/>
              </a:rPr>
              <a:t>của</a:t>
            </a:r>
            <a:r>
              <a:rPr lang="en-US" sz="3400" dirty="0">
                <a:latin typeface="+mn-lt"/>
              </a:rPr>
              <a:t> </a:t>
            </a:r>
            <a:r>
              <a:rPr lang="en-US" sz="3400" dirty="0" err="1">
                <a:latin typeface="+mn-lt"/>
              </a:rPr>
              <a:t>buổi</a:t>
            </a:r>
            <a:r>
              <a:rPr lang="en-US" sz="3400" dirty="0">
                <a:latin typeface="+mn-lt"/>
              </a:rPr>
              <a:t> </a:t>
            </a:r>
            <a:r>
              <a:rPr lang="en-US" sz="3400" dirty="0" err="1">
                <a:latin typeface="+mn-lt"/>
              </a:rPr>
              <a:t>sinh</a:t>
            </a:r>
            <a:r>
              <a:rPr lang="en-US" sz="3400" dirty="0">
                <a:latin typeface="+mn-lt"/>
              </a:rPr>
              <a:t> </a:t>
            </a:r>
            <a:r>
              <a:rPr lang="en-US" sz="3400" dirty="0" err="1">
                <a:latin typeface="+mn-lt"/>
              </a:rPr>
              <a:t>hoạt</a:t>
            </a:r>
            <a:r>
              <a:rPr lang="en-US" sz="3400" dirty="0">
                <a:latin typeface="+mn-lt"/>
              </a:rPr>
              <a:t>.</a:t>
            </a:r>
            <a:br>
              <a:rPr lang="en-US" sz="3400" dirty="0">
                <a:latin typeface="+mn-lt"/>
              </a:rPr>
            </a:br>
            <a:r>
              <a:rPr lang="en-US" sz="3400" dirty="0">
                <a:latin typeface="+mn-lt"/>
              </a:rPr>
              <a:t>	- </a:t>
            </a:r>
            <a:r>
              <a:rPr lang="en-US" sz="3400" dirty="0" err="1">
                <a:latin typeface="+mn-lt"/>
              </a:rPr>
              <a:t>Họp</a:t>
            </a:r>
            <a:r>
              <a:rPr lang="en-US" sz="3400" dirty="0">
                <a:latin typeface="+mn-lt"/>
              </a:rPr>
              <a:t> chi </a:t>
            </a:r>
            <a:r>
              <a:rPr lang="en-US" sz="3400" dirty="0" err="1">
                <a:latin typeface="+mn-lt"/>
              </a:rPr>
              <a:t>ủy</a:t>
            </a:r>
            <a:r>
              <a:rPr lang="en-US" sz="3400" dirty="0">
                <a:latin typeface="+mn-lt"/>
              </a:rPr>
              <a:t> (</a:t>
            </a:r>
            <a:r>
              <a:rPr lang="en-US" sz="3400" dirty="0" err="1">
                <a:latin typeface="+mn-lt"/>
              </a:rPr>
              <a:t>bí</a:t>
            </a:r>
            <a:r>
              <a:rPr lang="en-US" sz="3400" dirty="0">
                <a:latin typeface="+mn-lt"/>
              </a:rPr>
              <a:t> </a:t>
            </a:r>
            <a:r>
              <a:rPr lang="en-US" sz="3400" dirty="0" err="1">
                <a:latin typeface="+mn-lt"/>
              </a:rPr>
              <a:t>thư</a:t>
            </a:r>
            <a:r>
              <a:rPr lang="en-US" sz="3400" dirty="0">
                <a:latin typeface="+mn-lt"/>
              </a:rPr>
              <a:t>, </a:t>
            </a:r>
            <a:r>
              <a:rPr lang="en-US" sz="3400" dirty="0" err="1">
                <a:latin typeface="+mn-lt"/>
              </a:rPr>
              <a:t>phó</a:t>
            </a:r>
            <a:r>
              <a:rPr lang="en-US" sz="3400" dirty="0">
                <a:latin typeface="+mn-lt"/>
              </a:rPr>
              <a:t> </a:t>
            </a:r>
            <a:r>
              <a:rPr lang="en-US" sz="3400" dirty="0" err="1">
                <a:latin typeface="+mn-lt"/>
              </a:rPr>
              <a:t>bí</a:t>
            </a:r>
            <a:r>
              <a:rPr lang="en-US" sz="3400" dirty="0">
                <a:latin typeface="+mn-lt"/>
              </a:rPr>
              <a:t> </a:t>
            </a:r>
            <a:r>
              <a:rPr lang="en-US" sz="3400" dirty="0" err="1">
                <a:latin typeface="+mn-lt"/>
              </a:rPr>
              <a:t>thư</a:t>
            </a:r>
            <a:r>
              <a:rPr lang="en-US" sz="3400" dirty="0">
                <a:latin typeface="+mn-lt"/>
              </a:rPr>
              <a:t> ở </a:t>
            </a:r>
            <a:r>
              <a:rPr lang="en-US" sz="3400" dirty="0" err="1">
                <a:latin typeface="+mn-lt"/>
              </a:rPr>
              <a:t>những</a:t>
            </a:r>
            <a:r>
              <a:rPr lang="en-US" sz="3400" dirty="0">
                <a:latin typeface="+mn-lt"/>
              </a:rPr>
              <a:t> </a:t>
            </a:r>
            <a:r>
              <a:rPr lang="en-US" sz="3400" dirty="0" err="1">
                <a:latin typeface="+mn-lt"/>
              </a:rPr>
              <a:t>nơi</a:t>
            </a:r>
            <a:r>
              <a:rPr lang="en-US" sz="3400" dirty="0">
                <a:latin typeface="+mn-lt"/>
              </a:rPr>
              <a:t> </a:t>
            </a:r>
            <a:r>
              <a:rPr lang="en-US" sz="3400" dirty="0" err="1">
                <a:latin typeface="+mn-lt"/>
              </a:rPr>
              <a:t>không</a:t>
            </a:r>
            <a:r>
              <a:rPr lang="en-US" sz="3400" dirty="0">
                <a:latin typeface="+mn-lt"/>
              </a:rPr>
              <a:t> </a:t>
            </a:r>
            <a:r>
              <a:rPr lang="en-US" sz="3400" dirty="0" err="1">
                <a:latin typeface="+mn-lt"/>
              </a:rPr>
              <a:t>có</a:t>
            </a:r>
            <a:r>
              <a:rPr lang="en-US" sz="3400" dirty="0">
                <a:latin typeface="+mn-lt"/>
              </a:rPr>
              <a:t> chi </a:t>
            </a:r>
            <a:r>
              <a:rPr lang="en-US" sz="3400" dirty="0" err="1">
                <a:latin typeface="+mn-lt"/>
              </a:rPr>
              <a:t>ủy</a:t>
            </a:r>
            <a:r>
              <a:rPr lang="en-US" sz="3400" dirty="0">
                <a:latin typeface="+mn-lt"/>
              </a:rPr>
              <a:t>) </a:t>
            </a:r>
            <a:r>
              <a:rPr lang="en-US" sz="3400" dirty="0" err="1">
                <a:latin typeface="+mn-lt"/>
              </a:rPr>
              <a:t>để</a:t>
            </a:r>
            <a:r>
              <a:rPr lang="en-US" sz="3400" dirty="0">
                <a:latin typeface="+mn-lt"/>
              </a:rPr>
              <a:t> </a:t>
            </a:r>
            <a:r>
              <a:rPr lang="en-US" sz="3400" dirty="0" err="1">
                <a:latin typeface="+mn-lt"/>
              </a:rPr>
              <a:t>thống</a:t>
            </a:r>
            <a:r>
              <a:rPr lang="en-US" sz="3400" dirty="0">
                <a:latin typeface="+mn-lt"/>
              </a:rPr>
              <a:t> </a:t>
            </a:r>
            <a:r>
              <a:rPr lang="en-US" sz="3400" dirty="0" err="1">
                <a:latin typeface="+mn-lt"/>
              </a:rPr>
              <a:t>nhất</a:t>
            </a:r>
            <a:r>
              <a:rPr lang="en-US" sz="3400" dirty="0">
                <a:latin typeface="+mn-lt"/>
              </a:rPr>
              <a:t> </a:t>
            </a:r>
            <a:r>
              <a:rPr lang="en-US" sz="3400" dirty="0" err="1">
                <a:latin typeface="+mn-lt"/>
              </a:rPr>
              <a:t>nội</a:t>
            </a:r>
            <a:r>
              <a:rPr lang="en-US" sz="3400" dirty="0">
                <a:latin typeface="+mn-lt"/>
              </a:rPr>
              <a:t> dung </a:t>
            </a:r>
            <a:r>
              <a:rPr lang="en-US" sz="3400" dirty="0" err="1">
                <a:latin typeface="+mn-lt"/>
              </a:rPr>
              <a:t>sinh</a:t>
            </a:r>
            <a:r>
              <a:rPr lang="en-US" sz="3400" dirty="0">
                <a:latin typeface="+mn-lt"/>
              </a:rPr>
              <a:t> </a:t>
            </a:r>
            <a:r>
              <a:rPr lang="en-US" sz="3400" dirty="0" err="1">
                <a:latin typeface="+mn-lt"/>
              </a:rPr>
              <a:t>hoạt</a:t>
            </a:r>
            <a:r>
              <a:rPr lang="en-US" sz="3400" dirty="0">
                <a:latin typeface="+mn-lt"/>
              </a:rPr>
              <a:t>, </a:t>
            </a:r>
            <a:r>
              <a:rPr lang="en-US" sz="3400" dirty="0" err="1">
                <a:latin typeface="+mn-lt"/>
              </a:rPr>
              <a:t>đánh</a:t>
            </a:r>
            <a:r>
              <a:rPr lang="en-US" sz="3400" dirty="0">
                <a:latin typeface="+mn-lt"/>
              </a:rPr>
              <a:t> </a:t>
            </a:r>
            <a:r>
              <a:rPr lang="en-US" sz="3400" dirty="0" err="1">
                <a:latin typeface="+mn-lt"/>
              </a:rPr>
              <a:t>giá</a:t>
            </a:r>
            <a:r>
              <a:rPr lang="en-US" sz="3400" dirty="0">
                <a:latin typeface="+mn-lt"/>
              </a:rPr>
              <a:t> </a:t>
            </a:r>
            <a:r>
              <a:rPr lang="en-US" sz="3400" dirty="0" err="1">
                <a:latin typeface="+mn-lt"/>
              </a:rPr>
              <a:t>kết</a:t>
            </a:r>
            <a:r>
              <a:rPr lang="en-US" sz="3400" dirty="0">
                <a:latin typeface="+mn-lt"/>
              </a:rPr>
              <a:t> </a:t>
            </a:r>
            <a:r>
              <a:rPr lang="en-US" sz="3400" dirty="0" err="1">
                <a:latin typeface="+mn-lt"/>
              </a:rPr>
              <a:t>quả</a:t>
            </a:r>
            <a:r>
              <a:rPr lang="en-US" sz="3400" dirty="0">
                <a:latin typeface="+mn-lt"/>
              </a:rPr>
              <a:t> </a:t>
            </a:r>
            <a:r>
              <a:rPr lang="en-US" sz="3400" dirty="0" err="1">
                <a:latin typeface="+mn-lt"/>
              </a:rPr>
              <a:t>công</a:t>
            </a:r>
            <a:r>
              <a:rPr lang="en-US" sz="3400" dirty="0">
                <a:latin typeface="+mn-lt"/>
              </a:rPr>
              <a:t> </a:t>
            </a:r>
            <a:r>
              <a:rPr lang="en-US" sz="3400" dirty="0" err="1">
                <a:latin typeface="+mn-lt"/>
              </a:rPr>
              <a:t>tác</a:t>
            </a:r>
            <a:r>
              <a:rPr lang="en-US" sz="3400" dirty="0">
                <a:latin typeface="+mn-lt"/>
              </a:rPr>
              <a:t> </a:t>
            </a:r>
            <a:r>
              <a:rPr lang="en-US" sz="3400" dirty="0" err="1">
                <a:latin typeface="+mn-lt"/>
              </a:rPr>
              <a:t>lãnh</a:t>
            </a:r>
            <a:r>
              <a:rPr lang="en-US" sz="3400" dirty="0">
                <a:latin typeface="+mn-lt"/>
              </a:rPr>
              <a:t> </a:t>
            </a:r>
            <a:r>
              <a:rPr lang="en-US" sz="3400" dirty="0" err="1">
                <a:latin typeface="+mn-lt"/>
              </a:rPr>
              <a:t>đạo</a:t>
            </a:r>
            <a:r>
              <a:rPr lang="en-US" sz="3400" dirty="0">
                <a:latin typeface="+mn-lt"/>
              </a:rPr>
              <a:t> </a:t>
            </a:r>
            <a:r>
              <a:rPr lang="en-US" sz="3400" dirty="0" err="1">
                <a:latin typeface="+mn-lt"/>
              </a:rPr>
              <a:t>của</a:t>
            </a:r>
            <a:r>
              <a:rPr lang="en-US" sz="3400" dirty="0">
                <a:latin typeface="+mn-lt"/>
              </a:rPr>
              <a:t> chi </a:t>
            </a:r>
            <a:r>
              <a:rPr lang="en-US" sz="3400" dirty="0" err="1">
                <a:latin typeface="+mn-lt"/>
              </a:rPr>
              <a:t>bộ</a:t>
            </a:r>
            <a:r>
              <a:rPr lang="en-US" sz="3400" dirty="0">
                <a:latin typeface="+mn-lt"/>
              </a:rPr>
              <a:t> </a:t>
            </a:r>
            <a:r>
              <a:rPr lang="en-US" sz="3400" dirty="0" err="1">
                <a:latin typeface="+mn-lt"/>
              </a:rPr>
              <a:t>trong</a:t>
            </a:r>
            <a:r>
              <a:rPr lang="en-US" sz="3400" dirty="0">
                <a:latin typeface="+mn-lt"/>
              </a:rPr>
              <a:t> </a:t>
            </a:r>
            <a:r>
              <a:rPr lang="en-US" sz="3400" dirty="0" err="1">
                <a:latin typeface="+mn-lt"/>
              </a:rPr>
              <a:t>tháng</a:t>
            </a:r>
            <a:r>
              <a:rPr lang="en-US" sz="3400" dirty="0">
                <a:latin typeface="+mn-lt"/>
              </a:rPr>
              <a:t>, </a:t>
            </a:r>
            <a:r>
              <a:rPr lang="en-US" sz="3400" dirty="0" err="1">
                <a:latin typeface="+mn-lt"/>
              </a:rPr>
              <a:t>dự</a:t>
            </a:r>
            <a:r>
              <a:rPr lang="en-US" sz="3400" dirty="0">
                <a:latin typeface="+mn-lt"/>
              </a:rPr>
              <a:t> </a:t>
            </a:r>
            <a:r>
              <a:rPr lang="en-US" sz="3400" dirty="0" err="1">
                <a:latin typeface="+mn-lt"/>
              </a:rPr>
              <a:t>kiến</a:t>
            </a:r>
            <a:r>
              <a:rPr lang="en-US" sz="3400" dirty="0">
                <a:latin typeface="+mn-lt"/>
              </a:rPr>
              <a:t> </a:t>
            </a:r>
            <a:r>
              <a:rPr lang="en-US" sz="3400" dirty="0" err="1">
                <a:latin typeface="+mn-lt"/>
              </a:rPr>
              <a:t>nhiệm</a:t>
            </a:r>
            <a:r>
              <a:rPr lang="en-US" sz="3400" dirty="0">
                <a:latin typeface="+mn-lt"/>
              </a:rPr>
              <a:t> </a:t>
            </a:r>
            <a:r>
              <a:rPr lang="en-US" sz="3400" dirty="0" err="1">
                <a:latin typeface="+mn-lt"/>
              </a:rPr>
              <a:t>vụ</a:t>
            </a:r>
            <a:r>
              <a:rPr lang="en-US" sz="3400" dirty="0">
                <a:latin typeface="+mn-lt"/>
              </a:rPr>
              <a:t> </a:t>
            </a:r>
            <a:r>
              <a:rPr lang="en-US" sz="3400" dirty="0" err="1">
                <a:latin typeface="+mn-lt"/>
              </a:rPr>
              <a:t>của</a:t>
            </a:r>
            <a:r>
              <a:rPr lang="en-US" sz="3400" dirty="0">
                <a:latin typeface="+mn-lt"/>
              </a:rPr>
              <a:t> </a:t>
            </a:r>
            <a:r>
              <a:rPr lang="en-US" sz="3400" dirty="0" err="1">
                <a:latin typeface="+mn-lt"/>
              </a:rPr>
              <a:t>tháng</a:t>
            </a:r>
            <a:r>
              <a:rPr lang="en-US" sz="3400" dirty="0">
                <a:latin typeface="+mn-lt"/>
              </a:rPr>
              <a:t> </a:t>
            </a:r>
            <a:r>
              <a:rPr lang="en-US" sz="3400" dirty="0" err="1">
                <a:latin typeface="+mn-lt"/>
              </a:rPr>
              <a:t>tiếp</a:t>
            </a:r>
            <a:r>
              <a:rPr lang="en-US" sz="3400" dirty="0">
                <a:latin typeface="+mn-lt"/>
              </a:rPr>
              <a:t> </a:t>
            </a:r>
            <a:r>
              <a:rPr lang="en-US" sz="3400" dirty="0" err="1">
                <a:latin typeface="+mn-lt"/>
              </a:rPr>
              <a:t>theo</a:t>
            </a:r>
            <a:r>
              <a:rPr lang="en-US" sz="3400" dirty="0">
                <a:latin typeface="+mn-lt"/>
              </a:rPr>
              <a:t>; </a:t>
            </a:r>
            <a:r>
              <a:rPr lang="en-US" sz="3400" dirty="0" err="1">
                <a:latin typeface="+mn-lt"/>
              </a:rPr>
              <a:t>xác</a:t>
            </a:r>
            <a:r>
              <a:rPr lang="en-US" sz="3400" dirty="0">
                <a:latin typeface="+mn-lt"/>
              </a:rPr>
              <a:t> </a:t>
            </a:r>
            <a:r>
              <a:rPr lang="en-US" sz="3400" dirty="0" err="1">
                <a:latin typeface="+mn-lt"/>
              </a:rPr>
              <a:t>định</a:t>
            </a:r>
            <a:r>
              <a:rPr lang="en-US" sz="3400" dirty="0">
                <a:latin typeface="+mn-lt"/>
              </a:rPr>
              <a:t> </a:t>
            </a:r>
            <a:r>
              <a:rPr lang="en-US" sz="3400" dirty="0" err="1">
                <a:latin typeface="+mn-lt"/>
              </a:rPr>
              <a:t>những</a:t>
            </a:r>
            <a:r>
              <a:rPr lang="en-US" sz="3400" dirty="0">
                <a:latin typeface="+mn-lt"/>
              </a:rPr>
              <a:t> </a:t>
            </a:r>
            <a:r>
              <a:rPr lang="en-US" sz="3400" dirty="0" err="1">
                <a:latin typeface="+mn-lt"/>
              </a:rPr>
              <a:t>nội</a:t>
            </a:r>
            <a:r>
              <a:rPr lang="en-US" sz="3400" dirty="0">
                <a:latin typeface="+mn-lt"/>
              </a:rPr>
              <a:t> dung </a:t>
            </a:r>
            <a:r>
              <a:rPr lang="en-US" sz="3400" dirty="0" err="1">
                <a:latin typeface="+mn-lt"/>
              </a:rPr>
              <a:t>trọng</a:t>
            </a:r>
            <a:r>
              <a:rPr lang="en-US" sz="3400" dirty="0">
                <a:latin typeface="+mn-lt"/>
              </a:rPr>
              <a:t> </a:t>
            </a:r>
            <a:r>
              <a:rPr lang="en-US" sz="3400" dirty="0" err="1">
                <a:latin typeface="+mn-lt"/>
              </a:rPr>
              <a:t>tâm</a:t>
            </a:r>
            <a:r>
              <a:rPr lang="en-US" sz="3400" dirty="0">
                <a:latin typeface="+mn-lt"/>
              </a:rPr>
              <a:t> </a:t>
            </a:r>
            <a:r>
              <a:rPr lang="en-US" sz="3400" dirty="0" err="1">
                <a:latin typeface="+mn-lt"/>
              </a:rPr>
              <a:t>cần</a:t>
            </a:r>
            <a:r>
              <a:rPr lang="en-US" sz="3400" dirty="0">
                <a:latin typeface="+mn-lt"/>
              </a:rPr>
              <a:t> </a:t>
            </a:r>
            <a:r>
              <a:rPr lang="en-US" sz="3400" dirty="0" err="1">
                <a:latin typeface="+mn-lt"/>
              </a:rPr>
              <a:t>trao</a:t>
            </a:r>
            <a:r>
              <a:rPr lang="en-US" sz="3400" dirty="0">
                <a:latin typeface="+mn-lt"/>
              </a:rPr>
              <a:t> </a:t>
            </a:r>
            <a:r>
              <a:rPr lang="en-US" sz="3400" dirty="0" err="1">
                <a:latin typeface="+mn-lt"/>
              </a:rPr>
              <a:t>đổi</a:t>
            </a:r>
            <a:r>
              <a:rPr lang="en-US" sz="3400" dirty="0">
                <a:latin typeface="+mn-lt"/>
              </a:rPr>
              <a:t> </a:t>
            </a:r>
            <a:r>
              <a:rPr lang="en-US" sz="3400" dirty="0" err="1">
                <a:latin typeface="+mn-lt"/>
              </a:rPr>
              <a:t>thảo</a:t>
            </a:r>
            <a:r>
              <a:rPr lang="en-US" sz="3400" dirty="0">
                <a:latin typeface="+mn-lt"/>
              </a:rPr>
              <a:t> </a:t>
            </a:r>
            <a:r>
              <a:rPr lang="en-US" sz="3400" dirty="0" err="1">
                <a:latin typeface="+mn-lt"/>
              </a:rPr>
              <a:t>luận</a:t>
            </a:r>
            <a:r>
              <a:rPr lang="en-US" sz="3400" dirty="0">
                <a:latin typeface="+mn-lt"/>
              </a:rPr>
              <a:t>, </a:t>
            </a:r>
            <a:r>
              <a:rPr lang="en-US" sz="3400" dirty="0" err="1">
                <a:latin typeface="+mn-lt"/>
              </a:rPr>
              <a:t>biểu</a:t>
            </a:r>
            <a:r>
              <a:rPr lang="en-US" sz="3400" dirty="0">
                <a:latin typeface="+mn-lt"/>
              </a:rPr>
              <a:t> </a:t>
            </a:r>
            <a:r>
              <a:rPr lang="en-US" sz="3400" dirty="0" err="1">
                <a:latin typeface="+mn-lt"/>
              </a:rPr>
              <a:t>quyết</a:t>
            </a:r>
            <a:r>
              <a:rPr lang="en-US" sz="3400" dirty="0">
                <a:latin typeface="+mn-lt"/>
              </a:rPr>
              <a:t> </a:t>
            </a:r>
            <a:r>
              <a:rPr lang="en-US" sz="3400" dirty="0" err="1">
                <a:latin typeface="+mn-lt"/>
              </a:rPr>
              <a:t>tại</a:t>
            </a:r>
            <a:r>
              <a:rPr lang="en-US" sz="3400" dirty="0">
                <a:latin typeface="+mn-lt"/>
              </a:rPr>
              <a:t> chi </a:t>
            </a:r>
            <a:r>
              <a:rPr lang="en-US" sz="3400" dirty="0" err="1">
                <a:latin typeface="+mn-lt"/>
              </a:rPr>
              <a:t>bộ</a:t>
            </a:r>
            <a:r>
              <a:rPr lang="en-US" sz="3400" dirty="0">
                <a:latin typeface="+mn-lt"/>
              </a:rPr>
              <a:t>; </a:t>
            </a:r>
            <a:r>
              <a:rPr lang="en-US" sz="3400" dirty="0" err="1">
                <a:latin typeface="+mn-lt"/>
              </a:rPr>
              <a:t>cho</a:t>
            </a:r>
            <a:r>
              <a:rPr lang="en-US" sz="3400" dirty="0">
                <a:latin typeface="+mn-lt"/>
              </a:rPr>
              <a:t> ý </a:t>
            </a:r>
            <a:r>
              <a:rPr lang="en-US" sz="3400" dirty="0" err="1">
                <a:latin typeface="+mn-lt"/>
              </a:rPr>
              <a:t>kiến</a:t>
            </a:r>
            <a:r>
              <a:rPr lang="en-US" sz="3400" dirty="0">
                <a:latin typeface="+mn-lt"/>
              </a:rPr>
              <a:t> </a:t>
            </a:r>
            <a:r>
              <a:rPr lang="en-US" sz="3400" dirty="0" err="1">
                <a:latin typeface="+mn-lt"/>
              </a:rPr>
              <a:t>về</a:t>
            </a:r>
            <a:r>
              <a:rPr lang="en-US" sz="3400" dirty="0">
                <a:latin typeface="+mn-lt"/>
              </a:rPr>
              <a:t> </a:t>
            </a:r>
            <a:r>
              <a:rPr lang="en-US" sz="3400" dirty="0" err="1">
                <a:latin typeface="+mn-lt"/>
              </a:rPr>
              <a:t>dự</a:t>
            </a:r>
            <a:r>
              <a:rPr lang="en-US" sz="3400" dirty="0">
                <a:latin typeface="+mn-lt"/>
              </a:rPr>
              <a:t> </a:t>
            </a:r>
            <a:r>
              <a:rPr lang="en-US" sz="3400" dirty="0" err="1">
                <a:latin typeface="+mn-lt"/>
              </a:rPr>
              <a:t>thảo</a:t>
            </a:r>
            <a:r>
              <a:rPr lang="en-US" sz="3400" dirty="0">
                <a:latin typeface="+mn-lt"/>
              </a:rPr>
              <a:t> </a:t>
            </a:r>
            <a:r>
              <a:rPr lang="en-US" sz="3400" dirty="0" err="1">
                <a:latin typeface="+mn-lt"/>
              </a:rPr>
              <a:t>nghị</a:t>
            </a:r>
            <a:r>
              <a:rPr lang="en-US" sz="3400" dirty="0">
                <a:latin typeface="+mn-lt"/>
              </a:rPr>
              <a:t> </a:t>
            </a:r>
            <a:r>
              <a:rPr lang="en-US" sz="3400" dirty="0" err="1">
                <a:latin typeface="+mn-lt"/>
              </a:rPr>
              <a:t>quyết</a:t>
            </a:r>
            <a:r>
              <a:rPr lang="en-US" sz="3400" dirty="0">
                <a:latin typeface="+mn-lt"/>
              </a:rPr>
              <a:t> (</a:t>
            </a:r>
            <a:r>
              <a:rPr lang="en-US" sz="3400" dirty="0" err="1">
                <a:latin typeface="+mn-lt"/>
              </a:rPr>
              <a:t>nếu</a:t>
            </a:r>
            <a:r>
              <a:rPr lang="en-US" sz="3400" dirty="0">
                <a:latin typeface="+mn-lt"/>
              </a:rPr>
              <a:t> </a:t>
            </a:r>
            <a:r>
              <a:rPr lang="en-US" sz="3400" dirty="0" err="1">
                <a:latin typeface="+mn-lt"/>
              </a:rPr>
              <a:t>có</a:t>
            </a:r>
            <a:r>
              <a:rPr lang="en-US" sz="3400" dirty="0">
                <a:latin typeface="+mn-lt"/>
              </a:rPr>
              <a:t>).</a:t>
            </a:r>
            <a:endParaRPr lang="en-US" sz="3200" dirty="0">
              <a:latin typeface="+mn-lt"/>
            </a:endParaRP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0413" cy="5181600"/>
          </a:xfrm>
        </p:spPr>
        <p:txBody>
          <a:bodyPr/>
          <a:lstStyle/>
          <a:p>
            <a:r>
              <a:rPr lang="en-US" dirty="0"/>
              <a:t/>
            </a:r>
            <a:br>
              <a:rPr lang="en-US" dirty="0"/>
            </a:br>
            <a:r>
              <a:rPr lang="en-US" dirty="0"/>
              <a:t/>
            </a:r>
            <a:br>
              <a:rPr lang="en-US" dirty="0"/>
            </a:br>
            <a:endParaRPr lang="en-US" dirty="0"/>
          </a:p>
        </p:txBody>
      </p:sp>
      <p:sp>
        <p:nvSpPr>
          <p:cNvPr id="5" name="Oval 4"/>
          <p:cNvSpPr/>
          <p:nvPr/>
        </p:nvSpPr>
        <p:spPr>
          <a:xfrm>
            <a:off x="380206" y="533400"/>
            <a:ext cx="11582400" cy="609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t>Thông</a:t>
            </a:r>
            <a:r>
              <a:rPr lang="en-US" sz="3600" dirty="0"/>
              <a:t> </a:t>
            </a:r>
            <a:r>
              <a:rPr lang="en-US" sz="3600" dirty="0" err="1"/>
              <a:t>báo</a:t>
            </a:r>
            <a:r>
              <a:rPr lang="en-US" sz="3600" dirty="0"/>
              <a:t> </a:t>
            </a:r>
            <a:r>
              <a:rPr lang="en-US" sz="3600" dirty="0" err="1"/>
              <a:t>thời</a:t>
            </a:r>
            <a:r>
              <a:rPr lang="en-US" sz="3600" dirty="0"/>
              <a:t> </a:t>
            </a:r>
            <a:r>
              <a:rPr lang="en-US" sz="3600" dirty="0" err="1"/>
              <a:t>gian</a:t>
            </a:r>
            <a:r>
              <a:rPr lang="en-US" sz="3600" dirty="0"/>
              <a:t>, </a:t>
            </a:r>
            <a:r>
              <a:rPr lang="en-US" sz="3600" dirty="0" err="1"/>
              <a:t>địa</a:t>
            </a:r>
            <a:r>
              <a:rPr lang="en-US" sz="3600" dirty="0"/>
              <a:t> </a:t>
            </a:r>
            <a:r>
              <a:rPr lang="en-US" sz="3600" dirty="0" err="1"/>
              <a:t>điểm</a:t>
            </a:r>
            <a:r>
              <a:rPr lang="en-US" sz="3600" dirty="0"/>
              <a:t>, </a:t>
            </a:r>
            <a:r>
              <a:rPr lang="en-US" sz="3600" dirty="0" err="1"/>
              <a:t>nội</a:t>
            </a:r>
            <a:r>
              <a:rPr lang="en-US" sz="3600" dirty="0"/>
              <a:t> dung </a:t>
            </a:r>
            <a:r>
              <a:rPr lang="en-US" sz="3600" dirty="0" err="1"/>
              <a:t>sinh</a:t>
            </a:r>
            <a:r>
              <a:rPr lang="en-US" sz="3600" dirty="0"/>
              <a:t> </a:t>
            </a:r>
            <a:r>
              <a:rPr lang="en-US" sz="3600" dirty="0" err="1"/>
              <a:t>hoạt</a:t>
            </a:r>
            <a:r>
              <a:rPr lang="en-US" sz="3600" dirty="0"/>
              <a:t> chi </a:t>
            </a:r>
            <a:r>
              <a:rPr lang="en-US" sz="3600" dirty="0" err="1"/>
              <a:t>bộ</a:t>
            </a:r>
            <a:r>
              <a:rPr lang="en-US" sz="3600" dirty="0"/>
              <a:t> </a:t>
            </a:r>
            <a:r>
              <a:rPr lang="en-US" sz="3600" dirty="0" err="1"/>
              <a:t>đến</a:t>
            </a:r>
            <a:r>
              <a:rPr lang="en-US" sz="3600" dirty="0"/>
              <a:t> </a:t>
            </a:r>
            <a:r>
              <a:rPr lang="en-US" sz="3600" dirty="0" err="1"/>
              <a:t>đảng</a:t>
            </a:r>
            <a:r>
              <a:rPr lang="en-US" sz="3600" dirty="0"/>
              <a:t> </a:t>
            </a:r>
            <a:r>
              <a:rPr lang="en-US" sz="3600" dirty="0" err="1"/>
              <a:t>viên</a:t>
            </a:r>
            <a:r>
              <a:rPr lang="en-US" sz="3600" dirty="0"/>
              <a:t> </a:t>
            </a:r>
            <a:r>
              <a:rPr lang="en-US" sz="3600" dirty="0" err="1"/>
              <a:t>và</a:t>
            </a:r>
            <a:r>
              <a:rPr lang="en-US" sz="3600" dirty="0"/>
              <a:t> </a:t>
            </a:r>
            <a:r>
              <a:rPr lang="en-US" sz="3600" dirty="0" err="1"/>
              <a:t>cấp</a:t>
            </a:r>
            <a:r>
              <a:rPr lang="en-US" sz="3600" dirty="0"/>
              <a:t> </a:t>
            </a:r>
            <a:r>
              <a:rPr lang="en-US" sz="3600" dirty="0" err="1"/>
              <a:t>ủy</a:t>
            </a:r>
            <a:r>
              <a:rPr lang="en-US" sz="3600" dirty="0"/>
              <a:t> </a:t>
            </a:r>
            <a:r>
              <a:rPr lang="en-US" sz="3600" dirty="0" err="1"/>
              <a:t>viên</a:t>
            </a:r>
            <a:r>
              <a:rPr lang="en-US" sz="3600" dirty="0"/>
              <a:t> </a:t>
            </a:r>
            <a:r>
              <a:rPr lang="en-US" sz="3600" dirty="0" err="1"/>
              <a:t>cấp</a:t>
            </a:r>
            <a:r>
              <a:rPr lang="en-US" sz="3600" dirty="0"/>
              <a:t> </a:t>
            </a:r>
            <a:r>
              <a:rPr lang="en-US" sz="3600" dirty="0" err="1"/>
              <a:t>trên</a:t>
            </a:r>
            <a:r>
              <a:rPr lang="en-US" sz="3600" dirty="0"/>
              <a:t> </a:t>
            </a:r>
            <a:r>
              <a:rPr lang="en-US" sz="3600" dirty="0" err="1"/>
              <a:t>được</a:t>
            </a:r>
            <a:r>
              <a:rPr lang="en-US" sz="3600" dirty="0"/>
              <a:t> </a:t>
            </a:r>
            <a:r>
              <a:rPr lang="en-US" sz="3600" dirty="0" err="1"/>
              <a:t>phân</a:t>
            </a:r>
            <a:r>
              <a:rPr lang="en-US" sz="3600" dirty="0"/>
              <a:t> </a:t>
            </a:r>
            <a:r>
              <a:rPr lang="en-US" sz="3600" dirty="0" err="1"/>
              <a:t>công</a:t>
            </a:r>
            <a:r>
              <a:rPr lang="en-US" sz="3600" dirty="0"/>
              <a:t> </a:t>
            </a:r>
            <a:r>
              <a:rPr lang="en-US" sz="3600" dirty="0" err="1"/>
              <a:t>theo</a:t>
            </a:r>
            <a:r>
              <a:rPr lang="en-US" sz="3600" dirty="0"/>
              <a:t> </a:t>
            </a:r>
            <a:r>
              <a:rPr lang="en-US" sz="3600" dirty="0" err="1"/>
              <a:t>dõi</a:t>
            </a:r>
            <a:r>
              <a:rPr lang="en-US" sz="3600" dirty="0"/>
              <a:t> chi </a:t>
            </a:r>
            <a:r>
              <a:rPr lang="en-US" sz="3600" dirty="0" err="1"/>
              <a:t>bộ</a:t>
            </a:r>
            <a:r>
              <a:rPr lang="en-US" sz="3600" dirty="0"/>
              <a:t>. Chi </a:t>
            </a:r>
            <a:r>
              <a:rPr lang="en-US" sz="3600" dirty="0" err="1"/>
              <a:t>bộ</a:t>
            </a:r>
            <a:r>
              <a:rPr lang="en-US" sz="3600" dirty="0"/>
              <a:t> </a:t>
            </a:r>
            <a:r>
              <a:rPr lang="en-US" sz="3600" dirty="0" err="1"/>
              <a:t>có</a:t>
            </a:r>
            <a:r>
              <a:rPr lang="en-US" sz="3600" dirty="0"/>
              <a:t> </a:t>
            </a:r>
            <a:r>
              <a:rPr lang="en-US" sz="3600" dirty="0" err="1"/>
              <a:t>điều</a:t>
            </a:r>
            <a:r>
              <a:rPr lang="en-US" sz="3600" dirty="0"/>
              <a:t> </a:t>
            </a:r>
            <a:r>
              <a:rPr lang="en-US" sz="3600" dirty="0" err="1"/>
              <a:t>kiện</a:t>
            </a:r>
            <a:r>
              <a:rPr lang="en-US" sz="3600" dirty="0"/>
              <a:t> </a:t>
            </a:r>
            <a:r>
              <a:rPr lang="en-US" sz="3600" dirty="0" err="1"/>
              <a:t>gửi</a:t>
            </a:r>
            <a:r>
              <a:rPr lang="en-US" sz="3600" dirty="0"/>
              <a:t> </a:t>
            </a:r>
            <a:r>
              <a:rPr lang="en-US" sz="3600" dirty="0" err="1"/>
              <a:t>tài</a:t>
            </a:r>
            <a:r>
              <a:rPr lang="en-US" sz="3600" dirty="0"/>
              <a:t> </a:t>
            </a:r>
            <a:r>
              <a:rPr lang="en-US" sz="3600" dirty="0" err="1"/>
              <a:t>liệu</a:t>
            </a:r>
            <a:r>
              <a:rPr lang="en-US" sz="3600" dirty="0"/>
              <a:t> </a:t>
            </a:r>
            <a:r>
              <a:rPr lang="en-US" sz="3600" dirty="0" err="1"/>
              <a:t>trước</a:t>
            </a:r>
            <a:r>
              <a:rPr lang="en-US" sz="3600" dirty="0"/>
              <a:t> </a:t>
            </a:r>
            <a:r>
              <a:rPr lang="en-US" sz="3600" dirty="0" err="1"/>
              <a:t>cho</a:t>
            </a:r>
            <a:r>
              <a:rPr lang="en-US" sz="3600" dirty="0"/>
              <a:t> </a:t>
            </a:r>
            <a:r>
              <a:rPr lang="en-US" sz="3600" dirty="0" err="1"/>
              <a:t>đảng</a:t>
            </a:r>
            <a:r>
              <a:rPr lang="en-US" sz="3600" dirty="0"/>
              <a:t> </a:t>
            </a:r>
            <a:r>
              <a:rPr lang="en-US" sz="3600" dirty="0" err="1"/>
              <a:t>viên</a:t>
            </a:r>
            <a:r>
              <a:rPr lang="en-US" sz="3600" dirty="0"/>
              <a:t> </a:t>
            </a:r>
            <a:r>
              <a:rPr lang="en-US" sz="3600" dirty="0" err="1"/>
              <a:t>nghiên</a:t>
            </a:r>
            <a:r>
              <a:rPr lang="en-US" sz="3600" dirty="0"/>
              <a:t> </a:t>
            </a:r>
            <a:r>
              <a:rPr lang="en-US" sz="3600" dirty="0" err="1"/>
              <a:t>cứu</a:t>
            </a:r>
            <a:r>
              <a:rPr lang="en-US" sz="3600" dirty="0"/>
              <a:t>, </a:t>
            </a:r>
            <a:r>
              <a:rPr lang="en-US" sz="3600" dirty="0" err="1"/>
              <a:t>chuẩn</a:t>
            </a:r>
            <a:r>
              <a:rPr lang="en-US" sz="3600" dirty="0"/>
              <a:t> </a:t>
            </a:r>
            <a:r>
              <a:rPr lang="en-US" sz="3600" dirty="0" err="1"/>
              <a:t>bị</a:t>
            </a:r>
            <a:r>
              <a:rPr lang="en-US" sz="3600" dirty="0"/>
              <a:t> </a:t>
            </a:r>
            <a:r>
              <a:rPr lang="en-US" sz="3600" dirty="0" err="1"/>
              <a:t>nội</a:t>
            </a:r>
            <a:r>
              <a:rPr lang="en-US" sz="3600" dirty="0"/>
              <a:t> dung </a:t>
            </a:r>
            <a:r>
              <a:rPr lang="en-US" sz="3600" dirty="0" err="1"/>
              <a:t>phát</a:t>
            </a:r>
            <a:r>
              <a:rPr lang="en-US" sz="3600" dirty="0"/>
              <a:t> </a:t>
            </a:r>
            <a:r>
              <a:rPr lang="en-US" sz="3600" dirty="0" err="1"/>
              <a:t>biểu</a:t>
            </a:r>
            <a:r>
              <a:rPr lang="en-US" sz="3600" dirty="0"/>
              <a:t> ý </a:t>
            </a:r>
            <a:r>
              <a:rPr lang="en-US" sz="3600" dirty="0" err="1"/>
              <a:t>kiến</a:t>
            </a:r>
            <a:endParaRPr lang="en-US" sz="3600" dirty="0"/>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06" y="1066800"/>
            <a:ext cx="11734800" cy="5257800"/>
          </a:xfrm>
        </p:spPr>
        <p:txBody>
          <a:bodyPr/>
          <a:lstStyle/>
          <a:p>
            <a:r>
              <a:rPr lang="en-US" sz="3600" b="1" dirty="0">
                <a:latin typeface="+mn-lt"/>
              </a:rPr>
              <a:t>	1.2. </a:t>
            </a:r>
            <a:r>
              <a:rPr lang="en-US" sz="3600" b="1" dirty="0" err="1">
                <a:latin typeface="+mn-lt"/>
              </a:rPr>
              <a:t>Các</a:t>
            </a:r>
            <a:r>
              <a:rPr lang="en-US" sz="3600" b="1" dirty="0">
                <a:latin typeface="+mn-lt"/>
              </a:rPr>
              <a:t> </a:t>
            </a:r>
            <a:r>
              <a:rPr lang="en-US" sz="3600" b="1" dirty="0" err="1">
                <a:latin typeface="+mn-lt"/>
              </a:rPr>
              <a:t>bước</a:t>
            </a:r>
            <a:r>
              <a:rPr lang="en-US" sz="3600" b="1" dirty="0">
                <a:latin typeface="+mn-lt"/>
              </a:rPr>
              <a:t> </a:t>
            </a:r>
            <a:r>
              <a:rPr lang="en-US" sz="3600" b="1" dirty="0" err="1">
                <a:latin typeface="+mn-lt"/>
              </a:rPr>
              <a:t>sinh</a:t>
            </a:r>
            <a:r>
              <a:rPr lang="en-US" sz="3600" b="1" dirty="0">
                <a:latin typeface="+mn-lt"/>
              </a:rPr>
              <a:t> </a:t>
            </a:r>
            <a:r>
              <a:rPr lang="en-US" sz="3600" b="1" dirty="0" err="1">
                <a:latin typeface="+mn-lt"/>
              </a:rPr>
              <a:t>hoạt</a:t>
            </a:r>
            <a:r>
              <a:rPr lang="en-US" sz="3600" b="1" dirty="0">
                <a:latin typeface="+mn-lt"/>
              </a:rPr>
              <a:t> chi </a:t>
            </a:r>
            <a:r>
              <a:rPr lang="en-US" sz="3600" b="1" dirty="0" err="1">
                <a:latin typeface="+mn-lt"/>
              </a:rPr>
              <a:t>bộ</a:t>
            </a:r>
            <a:r>
              <a:rPr lang="en-US" sz="3600" b="1" dirty="0">
                <a:latin typeface="+mn-lt"/>
              </a:rPr>
              <a:t/>
            </a:r>
            <a:br>
              <a:rPr lang="en-US" sz="3600" b="1" dirty="0">
                <a:latin typeface="+mn-lt"/>
              </a:rPr>
            </a:br>
            <a:r>
              <a:rPr lang="en-US" sz="3600" b="1" dirty="0">
                <a:latin typeface="+mn-lt"/>
              </a:rPr>
              <a:t>	a) </a:t>
            </a:r>
            <a:r>
              <a:rPr lang="en-US" sz="3600" b="1" dirty="0" err="1">
                <a:latin typeface="+mn-lt"/>
              </a:rPr>
              <a:t>Mở</a:t>
            </a:r>
            <a:r>
              <a:rPr lang="en-US" sz="3600" b="1" dirty="0">
                <a:latin typeface="+mn-lt"/>
              </a:rPr>
              <a:t> </a:t>
            </a:r>
            <a:r>
              <a:rPr lang="en-US" sz="3600" b="1" dirty="0" err="1">
                <a:latin typeface="+mn-lt"/>
              </a:rPr>
              <a:t>đầu</a:t>
            </a:r>
            <a:r>
              <a:rPr lang="en-US" sz="3600" dirty="0">
                <a:latin typeface="+mn-lt"/>
              </a:rPr>
              <a:t/>
            </a:r>
            <a:br>
              <a:rPr lang="en-US" sz="3600" dirty="0">
                <a:latin typeface="+mn-lt"/>
              </a:rPr>
            </a:br>
            <a:r>
              <a:rPr lang="en-US" sz="3600" dirty="0">
                <a:latin typeface="+mn-lt"/>
              </a:rPr>
              <a:t>	- </a:t>
            </a:r>
            <a:r>
              <a:rPr lang="en-US" sz="3600" dirty="0" err="1">
                <a:latin typeface="+mn-lt"/>
              </a:rPr>
              <a:t>Tuyên</a:t>
            </a:r>
            <a:r>
              <a:rPr lang="en-US" sz="3600" dirty="0">
                <a:latin typeface="+mn-lt"/>
              </a:rPr>
              <a:t> </a:t>
            </a:r>
            <a:r>
              <a:rPr lang="en-US" sz="3600" dirty="0" err="1">
                <a:latin typeface="+mn-lt"/>
              </a:rPr>
              <a:t>bố</a:t>
            </a:r>
            <a:r>
              <a:rPr lang="en-US" sz="3600" dirty="0">
                <a:latin typeface="+mn-lt"/>
              </a:rPr>
              <a:t> </a:t>
            </a:r>
            <a:r>
              <a:rPr lang="en-US" sz="3600" dirty="0" err="1">
                <a:latin typeface="+mn-lt"/>
              </a:rPr>
              <a:t>lý</a:t>
            </a:r>
            <a:r>
              <a:rPr lang="en-US" sz="3600" dirty="0">
                <a:latin typeface="+mn-lt"/>
              </a:rPr>
              <a:t> do, </a:t>
            </a:r>
            <a:r>
              <a:rPr lang="en-US" sz="3600" dirty="0" err="1">
                <a:latin typeface="+mn-lt"/>
              </a:rPr>
              <a:t>giới</a:t>
            </a:r>
            <a:r>
              <a:rPr lang="en-US" sz="3600" dirty="0">
                <a:latin typeface="+mn-lt"/>
              </a:rPr>
              <a:t> </a:t>
            </a:r>
            <a:r>
              <a:rPr lang="en-US" sz="3600" dirty="0" err="1">
                <a:latin typeface="+mn-lt"/>
              </a:rPr>
              <a:t>thiệu</a:t>
            </a:r>
            <a:r>
              <a:rPr lang="en-US" sz="3600" dirty="0">
                <a:latin typeface="+mn-lt"/>
              </a:rPr>
              <a:t> </a:t>
            </a:r>
            <a:r>
              <a:rPr lang="en-US" sz="3600" dirty="0" err="1">
                <a:latin typeface="+mn-lt"/>
              </a:rPr>
              <a:t>đại</a:t>
            </a:r>
            <a:r>
              <a:rPr lang="en-US" sz="3600" dirty="0">
                <a:latin typeface="+mn-lt"/>
              </a:rPr>
              <a:t> </a:t>
            </a:r>
            <a:r>
              <a:rPr lang="en-US" sz="3600" dirty="0" err="1">
                <a:latin typeface="+mn-lt"/>
              </a:rPr>
              <a:t>biểu</a:t>
            </a:r>
            <a:r>
              <a:rPr lang="en-US" sz="3600" dirty="0">
                <a:latin typeface="+mn-lt"/>
              </a:rPr>
              <a:t>( </a:t>
            </a:r>
            <a:r>
              <a:rPr lang="en-US" sz="3600" dirty="0" err="1">
                <a:latin typeface="+mn-lt"/>
              </a:rPr>
              <a:t>nếu</a:t>
            </a:r>
            <a:r>
              <a:rPr lang="en-US" sz="3600" dirty="0">
                <a:latin typeface="+mn-lt"/>
              </a:rPr>
              <a:t> </a:t>
            </a:r>
            <a:r>
              <a:rPr lang="en-US" sz="3600" dirty="0" err="1">
                <a:latin typeface="+mn-lt"/>
              </a:rPr>
              <a:t>có</a:t>
            </a:r>
            <a:r>
              <a:rPr lang="en-US" sz="3600" dirty="0">
                <a:latin typeface="+mn-lt"/>
              </a:rPr>
              <a:t>)</a:t>
            </a:r>
            <a:br>
              <a:rPr lang="en-US" sz="3600" dirty="0">
                <a:latin typeface="+mn-lt"/>
              </a:rPr>
            </a:br>
            <a:r>
              <a:rPr lang="en-US" sz="3600" dirty="0">
                <a:latin typeface="+mn-lt"/>
              </a:rPr>
              <a:t>	- </a:t>
            </a:r>
            <a:r>
              <a:rPr lang="en-US" sz="3600" dirty="0" err="1">
                <a:latin typeface="+mn-lt"/>
              </a:rPr>
              <a:t>Cử</a:t>
            </a:r>
            <a:r>
              <a:rPr lang="en-US" sz="3600" dirty="0">
                <a:latin typeface="+mn-lt"/>
              </a:rPr>
              <a:t> </a:t>
            </a:r>
            <a:r>
              <a:rPr lang="en-US" sz="3600" dirty="0" err="1">
                <a:latin typeface="+mn-lt"/>
              </a:rPr>
              <a:t>thư</a:t>
            </a:r>
            <a:r>
              <a:rPr lang="en-US" sz="3600" dirty="0">
                <a:latin typeface="+mn-lt"/>
              </a:rPr>
              <a:t> </a:t>
            </a:r>
            <a:r>
              <a:rPr lang="en-US" sz="3600" dirty="0" err="1">
                <a:latin typeface="+mn-lt"/>
              </a:rPr>
              <a:t>ký</a:t>
            </a:r>
            <a:r>
              <a:rPr lang="en-US" sz="3600" dirty="0">
                <a:latin typeface="+mn-lt"/>
              </a:rPr>
              <a:t> </a:t>
            </a:r>
            <a:r>
              <a:rPr lang="en-US" sz="3600" dirty="0" err="1">
                <a:latin typeface="+mn-lt"/>
              </a:rPr>
              <a:t>ghi</a:t>
            </a:r>
            <a:r>
              <a:rPr lang="en-US" sz="3600" dirty="0">
                <a:latin typeface="+mn-lt"/>
              </a:rPr>
              <a:t> </a:t>
            </a:r>
            <a:r>
              <a:rPr lang="en-US" sz="3600" dirty="0" err="1">
                <a:latin typeface="+mn-lt"/>
              </a:rPr>
              <a:t>biên</a:t>
            </a:r>
            <a:r>
              <a:rPr lang="en-US" sz="3600" dirty="0">
                <a:latin typeface="+mn-lt"/>
              </a:rPr>
              <a:t> </a:t>
            </a:r>
            <a:r>
              <a:rPr lang="en-US" sz="3600" dirty="0" err="1">
                <a:latin typeface="+mn-lt"/>
              </a:rPr>
              <a:t>bản</a:t>
            </a:r>
            <a:r>
              <a:rPr lang="en-US" sz="3600" dirty="0">
                <a:latin typeface="+mn-lt"/>
              </a:rPr>
              <a:t> </a:t>
            </a:r>
            <a:r>
              <a:rPr lang="en-US" sz="3600" dirty="0" err="1">
                <a:latin typeface="+mn-lt"/>
              </a:rPr>
              <a:t>sinh</a:t>
            </a:r>
            <a:r>
              <a:rPr lang="en-US" sz="3600" dirty="0">
                <a:latin typeface="+mn-lt"/>
              </a:rPr>
              <a:t> </a:t>
            </a:r>
            <a:r>
              <a:rPr lang="en-US" sz="3600" dirty="0" err="1">
                <a:latin typeface="+mn-lt"/>
              </a:rPr>
              <a:t>hoạt</a:t>
            </a:r>
            <a:r>
              <a:rPr lang="en-US" sz="3600" dirty="0">
                <a:latin typeface="+mn-lt"/>
              </a:rPr>
              <a:t> chi </a:t>
            </a:r>
            <a:r>
              <a:rPr lang="en-US" sz="3600" dirty="0" err="1">
                <a:latin typeface="+mn-lt"/>
              </a:rPr>
              <a:t>bộ</a:t>
            </a:r>
            <a:r>
              <a:rPr lang="en-US" sz="3600" dirty="0">
                <a:latin typeface="+mn-lt"/>
              </a:rPr>
              <a:t>.</a:t>
            </a:r>
            <a:br>
              <a:rPr lang="en-US" sz="3600" dirty="0">
                <a:latin typeface="+mn-lt"/>
              </a:rPr>
            </a:br>
            <a:r>
              <a:rPr lang="en-US" sz="3600" dirty="0">
                <a:latin typeface="+mn-lt"/>
              </a:rPr>
              <a:t>	- </a:t>
            </a:r>
            <a:r>
              <a:rPr lang="en-US" sz="3600" dirty="0" err="1">
                <a:latin typeface="+mn-lt"/>
              </a:rPr>
              <a:t>Thông</a:t>
            </a:r>
            <a:r>
              <a:rPr lang="en-US" sz="3600" dirty="0">
                <a:latin typeface="+mn-lt"/>
              </a:rPr>
              <a:t> qua </a:t>
            </a:r>
            <a:r>
              <a:rPr lang="en-US" sz="3600" dirty="0" err="1">
                <a:latin typeface="+mn-lt"/>
              </a:rPr>
              <a:t>tình</a:t>
            </a:r>
            <a:r>
              <a:rPr lang="en-US" sz="3600" dirty="0">
                <a:latin typeface="+mn-lt"/>
              </a:rPr>
              <a:t> </a:t>
            </a:r>
            <a:r>
              <a:rPr lang="en-US" sz="3600" dirty="0" err="1">
                <a:latin typeface="+mn-lt"/>
              </a:rPr>
              <a:t>hình</a:t>
            </a:r>
            <a:r>
              <a:rPr lang="en-US" sz="3600" dirty="0">
                <a:latin typeface="+mn-lt"/>
              </a:rPr>
              <a:t> </a:t>
            </a:r>
            <a:r>
              <a:rPr lang="en-US" sz="3600" dirty="0" err="1">
                <a:latin typeface="+mn-lt"/>
              </a:rPr>
              <a:t>đảng</a:t>
            </a:r>
            <a:r>
              <a:rPr lang="en-US" sz="3600" dirty="0">
                <a:latin typeface="+mn-lt"/>
              </a:rPr>
              <a:t> </a:t>
            </a:r>
            <a:r>
              <a:rPr lang="en-US" sz="3600" dirty="0" err="1">
                <a:latin typeface="+mn-lt"/>
              </a:rPr>
              <a:t>viên</a:t>
            </a:r>
            <a:r>
              <a:rPr lang="en-US" sz="3600" dirty="0">
                <a:latin typeface="+mn-lt"/>
              </a:rPr>
              <a:t>: </a:t>
            </a:r>
            <a:r>
              <a:rPr lang="en-US" sz="3600" dirty="0" err="1">
                <a:latin typeface="+mn-lt"/>
              </a:rPr>
              <a:t>Số</a:t>
            </a:r>
            <a:r>
              <a:rPr lang="en-US" sz="3600" dirty="0">
                <a:latin typeface="+mn-lt"/>
              </a:rPr>
              <a:t> </a:t>
            </a:r>
            <a:r>
              <a:rPr lang="en-US" sz="3600" dirty="0" err="1">
                <a:latin typeface="+mn-lt"/>
              </a:rPr>
              <a:t>đảng</a:t>
            </a:r>
            <a:r>
              <a:rPr lang="en-US" sz="3600" dirty="0">
                <a:latin typeface="+mn-lt"/>
              </a:rPr>
              <a:t> </a:t>
            </a:r>
            <a:r>
              <a:rPr lang="en-US" sz="3600" dirty="0" err="1">
                <a:latin typeface="+mn-lt"/>
              </a:rPr>
              <a:t>viên</a:t>
            </a:r>
            <a:r>
              <a:rPr lang="en-US" sz="3600" dirty="0">
                <a:latin typeface="+mn-lt"/>
              </a:rPr>
              <a:t> </a:t>
            </a:r>
            <a:r>
              <a:rPr lang="en-US" sz="3600" dirty="0" err="1">
                <a:latin typeface="+mn-lt"/>
              </a:rPr>
              <a:t>có</a:t>
            </a:r>
            <a:r>
              <a:rPr lang="en-US" sz="3600" dirty="0">
                <a:latin typeface="+mn-lt"/>
              </a:rPr>
              <a:t> </a:t>
            </a:r>
            <a:r>
              <a:rPr lang="en-US" sz="3600" dirty="0" err="1">
                <a:latin typeface="+mn-lt"/>
              </a:rPr>
              <a:t>mặt</a:t>
            </a:r>
            <a:r>
              <a:rPr lang="en-US" sz="3600" dirty="0">
                <a:latin typeface="+mn-lt"/>
              </a:rPr>
              <a:t>, </a:t>
            </a:r>
            <a:r>
              <a:rPr lang="en-US" sz="3600" dirty="0" err="1">
                <a:latin typeface="+mn-lt"/>
              </a:rPr>
              <a:t>vắng</a:t>
            </a:r>
            <a:r>
              <a:rPr lang="en-US" sz="3600" dirty="0">
                <a:latin typeface="+mn-lt"/>
              </a:rPr>
              <a:t> </a:t>
            </a:r>
            <a:r>
              <a:rPr lang="en-US" sz="3600" dirty="0" err="1">
                <a:latin typeface="+mn-lt"/>
              </a:rPr>
              <a:t>mặt</a:t>
            </a:r>
            <a:r>
              <a:rPr lang="en-US" sz="3600" dirty="0">
                <a:latin typeface="+mn-lt"/>
              </a:rPr>
              <a:t> (</a:t>
            </a:r>
            <a:r>
              <a:rPr lang="en-US" sz="3600" dirty="0" err="1">
                <a:latin typeface="+mn-lt"/>
              </a:rPr>
              <a:t>có</a:t>
            </a:r>
            <a:r>
              <a:rPr lang="en-US" sz="3600" dirty="0">
                <a:latin typeface="+mn-lt"/>
              </a:rPr>
              <a:t> </a:t>
            </a:r>
            <a:r>
              <a:rPr lang="en-US" sz="3600" dirty="0" err="1">
                <a:latin typeface="+mn-lt"/>
              </a:rPr>
              <a:t>lý</a:t>
            </a:r>
            <a:r>
              <a:rPr lang="en-US" sz="3600" dirty="0">
                <a:latin typeface="+mn-lt"/>
              </a:rPr>
              <a:t> do, </a:t>
            </a:r>
            <a:r>
              <a:rPr lang="en-US" sz="3600" dirty="0" err="1">
                <a:latin typeface="+mn-lt"/>
              </a:rPr>
              <a:t>không</a:t>
            </a:r>
            <a:r>
              <a:rPr lang="en-US" sz="3600" dirty="0">
                <a:latin typeface="+mn-lt"/>
              </a:rPr>
              <a:t> </a:t>
            </a:r>
            <a:r>
              <a:rPr lang="en-US" sz="3600" dirty="0" err="1">
                <a:latin typeface="+mn-lt"/>
              </a:rPr>
              <a:t>có</a:t>
            </a:r>
            <a:r>
              <a:rPr lang="en-US" sz="3600" dirty="0">
                <a:latin typeface="+mn-lt"/>
              </a:rPr>
              <a:t> </a:t>
            </a:r>
            <a:r>
              <a:rPr lang="en-US" sz="3600" dirty="0" err="1">
                <a:latin typeface="+mn-lt"/>
              </a:rPr>
              <a:t>lý</a:t>
            </a:r>
            <a:r>
              <a:rPr lang="en-US" sz="3600" dirty="0">
                <a:latin typeface="+mn-lt"/>
              </a:rPr>
              <a:t> do).</a:t>
            </a:r>
            <a:br>
              <a:rPr lang="en-US" sz="3600" dirty="0">
                <a:latin typeface="+mn-lt"/>
              </a:rPr>
            </a:br>
            <a:r>
              <a:rPr lang="en-US" sz="3600" dirty="0">
                <a:latin typeface="+mn-lt"/>
              </a:rPr>
              <a:t>	- </a:t>
            </a:r>
            <a:r>
              <a:rPr lang="en-US" sz="3600" dirty="0" err="1">
                <a:latin typeface="+mn-lt"/>
              </a:rPr>
              <a:t>Thông</a:t>
            </a:r>
            <a:r>
              <a:rPr lang="en-US" sz="3600" dirty="0">
                <a:latin typeface="+mn-lt"/>
              </a:rPr>
              <a:t> qua </a:t>
            </a:r>
            <a:r>
              <a:rPr lang="en-US" sz="3600" dirty="0" err="1">
                <a:latin typeface="+mn-lt"/>
              </a:rPr>
              <a:t>nội</a:t>
            </a:r>
            <a:r>
              <a:rPr lang="en-US" sz="3600" dirty="0">
                <a:latin typeface="+mn-lt"/>
              </a:rPr>
              <a:t> dung, </a:t>
            </a:r>
            <a:r>
              <a:rPr lang="en-US" sz="3600" dirty="0" err="1">
                <a:latin typeface="+mn-lt"/>
              </a:rPr>
              <a:t>chương</a:t>
            </a:r>
            <a:r>
              <a:rPr lang="en-US" sz="3600" dirty="0">
                <a:latin typeface="+mn-lt"/>
              </a:rPr>
              <a:t> </a:t>
            </a:r>
            <a:r>
              <a:rPr lang="en-US" sz="3600" dirty="0" err="1">
                <a:latin typeface="+mn-lt"/>
              </a:rPr>
              <a:t>trình</a:t>
            </a:r>
            <a:r>
              <a:rPr lang="en-US" sz="3600" dirty="0">
                <a:latin typeface="+mn-lt"/>
              </a:rPr>
              <a:t> </a:t>
            </a:r>
            <a:r>
              <a:rPr lang="en-US" sz="3600" dirty="0" err="1">
                <a:latin typeface="+mn-lt"/>
              </a:rPr>
              <a:t>sinh</a:t>
            </a:r>
            <a:r>
              <a:rPr lang="en-US" sz="3600" dirty="0">
                <a:latin typeface="+mn-lt"/>
              </a:rPr>
              <a:t> </a:t>
            </a:r>
            <a:r>
              <a:rPr lang="en-US" sz="3600" dirty="0" err="1">
                <a:latin typeface="+mn-lt"/>
              </a:rPr>
              <a:t>hoạt</a:t>
            </a:r>
            <a:r>
              <a:rPr lang="en-US" sz="3600" dirty="0">
                <a:latin typeface="+mn-lt"/>
              </a:rPr>
              <a:t> chi </a:t>
            </a:r>
            <a:r>
              <a:rPr lang="en-US" sz="3600" dirty="0" err="1">
                <a:latin typeface="+mn-lt"/>
              </a:rPr>
              <a:t>bộ</a:t>
            </a:r>
            <a:r>
              <a:rPr lang="en-US" sz="3600" dirty="0">
                <a:latin typeface="+mn-lt"/>
              </a:rPr>
              <a:t>.</a:t>
            </a:r>
            <a:br>
              <a:rPr lang="en-US" sz="3600" dirty="0">
                <a:latin typeface="+mn-lt"/>
              </a:rPr>
            </a:br>
            <a:r>
              <a:rPr lang="en-US" sz="3600" dirty="0">
                <a:latin typeface="+mn-lt"/>
              </a:rPr>
              <a:t>	</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06" y="685800"/>
            <a:ext cx="12115007" cy="6019800"/>
          </a:xfrm>
        </p:spPr>
        <p:txBody>
          <a:bodyPr/>
          <a:lstStyle/>
          <a:p>
            <a:r>
              <a:rPr lang="en-US" sz="3600" b="1" dirty="0">
                <a:latin typeface="+mn-lt"/>
              </a:rPr>
              <a:t>	b) </a:t>
            </a:r>
            <a:r>
              <a:rPr lang="en-US" sz="3600" b="1" dirty="0" err="1">
                <a:latin typeface="+mn-lt"/>
              </a:rPr>
              <a:t>Tiến</a:t>
            </a:r>
            <a:r>
              <a:rPr lang="en-US" sz="3600" b="1" dirty="0">
                <a:latin typeface="+mn-lt"/>
              </a:rPr>
              <a:t> </a:t>
            </a:r>
            <a:r>
              <a:rPr lang="en-US" sz="3600" b="1" dirty="0" err="1">
                <a:latin typeface="+mn-lt"/>
              </a:rPr>
              <a:t>hành</a:t>
            </a:r>
            <a:r>
              <a:rPr lang="en-US" sz="3600" b="1" dirty="0">
                <a:latin typeface="+mn-lt"/>
              </a:rPr>
              <a:t> </a:t>
            </a:r>
            <a:r>
              <a:rPr lang="en-US" sz="3600" b="1" dirty="0" err="1">
                <a:latin typeface="+mn-lt"/>
              </a:rPr>
              <a:t>sinh</a:t>
            </a:r>
            <a:r>
              <a:rPr lang="en-US" sz="3600" b="1" dirty="0">
                <a:latin typeface="+mn-lt"/>
              </a:rPr>
              <a:t> </a:t>
            </a:r>
            <a:r>
              <a:rPr lang="en-US" sz="3600" b="1" dirty="0" err="1">
                <a:latin typeface="+mn-lt"/>
              </a:rPr>
              <a:t>hoạt</a:t>
            </a:r>
            <a:r>
              <a:rPr lang="en-US" sz="3600" b="1" dirty="0">
                <a:latin typeface="+mn-lt"/>
              </a:rPr>
              <a:t> chi </a:t>
            </a:r>
            <a:r>
              <a:rPr lang="en-US" sz="3600" b="1" dirty="0" err="1">
                <a:latin typeface="+mn-lt"/>
              </a:rPr>
              <a:t>bộ</a:t>
            </a:r>
            <a:r>
              <a:rPr lang="en-US" sz="3600" dirty="0">
                <a:latin typeface="+mn-lt"/>
              </a:rPr>
              <a:t/>
            </a:r>
            <a:br>
              <a:rPr lang="en-US" sz="3600" dirty="0">
                <a:latin typeface="+mn-lt"/>
              </a:rPr>
            </a:br>
            <a:r>
              <a:rPr lang="en-US" sz="3600" dirty="0">
                <a:latin typeface="+mn-lt"/>
              </a:rPr>
              <a:t>	- </a:t>
            </a:r>
            <a:r>
              <a:rPr lang="en-US" sz="3600" dirty="0" err="1">
                <a:latin typeface="+mn-lt"/>
              </a:rPr>
              <a:t>Bí</a:t>
            </a:r>
            <a:r>
              <a:rPr lang="en-US" sz="3600" dirty="0">
                <a:latin typeface="+mn-lt"/>
              </a:rPr>
              <a:t> </a:t>
            </a:r>
            <a:r>
              <a:rPr lang="en-US" sz="3600" dirty="0" err="1">
                <a:latin typeface="+mn-lt"/>
              </a:rPr>
              <a:t>thư</a:t>
            </a:r>
            <a:r>
              <a:rPr lang="en-US" sz="3600" dirty="0">
                <a:latin typeface="+mn-lt"/>
              </a:rPr>
              <a:t> chi </a:t>
            </a:r>
            <a:r>
              <a:rPr lang="en-US" sz="3600" dirty="0" err="1">
                <a:latin typeface="+mn-lt"/>
              </a:rPr>
              <a:t>bộ</a:t>
            </a:r>
            <a:r>
              <a:rPr lang="en-US" sz="3600" dirty="0">
                <a:latin typeface="+mn-lt"/>
              </a:rPr>
              <a:t> </a:t>
            </a:r>
            <a:r>
              <a:rPr lang="en-US" sz="3600" dirty="0" err="1">
                <a:latin typeface="+mn-lt"/>
              </a:rPr>
              <a:t>báo</a:t>
            </a:r>
            <a:r>
              <a:rPr lang="en-US" sz="3600" dirty="0">
                <a:latin typeface="+mn-lt"/>
              </a:rPr>
              <a:t> </a:t>
            </a:r>
            <a:r>
              <a:rPr lang="en-US" sz="3600" dirty="0" err="1">
                <a:latin typeface="+mn-lt"/>
              </a:rPr>
              <a:t>cáo</a:t>
            </a:r>
            <a:r>
              <a:rPr lang="en-US" sz="3600" dirty="0">
                <a:latin typeface="+mn-lt"/>
              </a:rPr>
              <a:t> </a:t>
            </a:r>
            <a:r>
              <a:rPr lang="en-US" sz="3600" dirty="0" err="1">
                <a:latin typeface="+mn-lt"/>
              </a:rPr>
              <a:t>nội</a:t>
            </a:r>
            <a:r>
              <a:rPr lang="en-US" sz="3600" dirty="0">
                <a:latin typeface="+mn-lt"/>
              </a:rPr>
              <a:t> dung </a:t>
            </a:r>
            <a:r>
              <a:rPr lang="en-US" sz="3600" dirty="0" err="1">
                <a:latin typeface="+mn-lt"/>
              </a:rPr>
              <a:t>sinh</a:t>
            </a:r>
            <a:r>
              <a:rPr lang="en-US" sz="3600" dirty="0">
                <a:latin typeface="+mn-lt"/>
              </a:rPr>
              <a:t> </a:t>
            </a:r>
            <a:r>
              <a:rPr lang="en-US" sz="3600" dirty="0" err="1">
                <a:latin typeface="+mn-lt"/>
              </a:rPr>
              <a:t>hoạt</a:t>
            </a:r>
            <a:r>
              <a:rPr lang="en-US" sz="3600" dirty="0">
                <a:latin typeface="+mn-lt"/>
              </a:rPr>
              <a:t> </a:t>
            </a:r>
            <a:r>
              <a:rPr lang="en-US" sz="3600" dirty="0" err="1">
                <a:latin typeface="+mn-lt"/>
              </a:rPr>
              <a:t>đã</a:t>
            </a:r>
            <a:r>
              <a:rPr lang="en-US" sz="3600" dirty="0">
                <a:latin typeface="+mn-lt"/>
              </a:rPr>
              <a:t> </a:t>
            </a:r>
            <a:r>
              <a:rPr lang="en-US" sz="3600" dirty="0" err="1">
                <a:latin typeface="+mn-lt"/>
              </a:rPr>
              <a:t>được</a:t>
            </a:r>
            <a:r>
              <a:rPr lang="en-US" sz="3600" dirty="0">
                <a:latin typeface="+mn-lt"/>
              </a:rPr>
              <a:t> chi </a:t>
            </a:r>
            <a:r>
              <a:rPr lang="en-US" sz="3600" dirty="0" err="1">
                <a:latin typeface="+mn-lt"/>
              </a:rPr>
              <a:t>ủy</a:t>
            </a:r>
            <a:r>
              <a:rPr lang="en-US" sz="3600" dirty="0">
                <a:latin typeface="+mn-lt"/>
              </a:rPr>
              <a:t> </a:t>
            </a:r>
            <a:r>
              <a:rPr lang="en-US" sz="3600" dirty="0" err="1">
                <a:latin typeface="+mn-lt"/>
              </a:rPr>
              <a:t>chuẩn</a:t>
            </a:r>
            <a:r>
              <a:rPr lang="en-US" sz="3600" dirty="0">
                <a:latin typeface="+mn-lt"/>
              </a:rPr>
              <a:t> </a:t>
            </a:r>
            <a:r>
              <a:rPr lang="en-US" sz="3600" dirty="0" err="1">
                <a:latin typeface="+mn-lt"/>
              </a:rPr>
              <a:t>bị</a:t>
            </a:r>
            <a:r>
              <a:rPr lang="en-US" sz="3600" dirty="0">
                <a:latin typeface="+mn-lt"/>
              </a:rPr>
              <a:t> </a:t>
            </a:r>
            <a:r>
              <a:rPr lang="en-US" sz="3600" dirty="0" err="1">
                <a:latin typeface="+mn-lt"/>
              </a:rPr>
              <a:t>và</a:t>
            </a:r>
            <a:r>
              <a:rPr lang="en-US" sz="3600" dirty="0">
                <a:latin typeface="+mn-lt"/>
              </a:rPr>
              <a:t> </a:t>
            </a:r>
            <a:r>
              <a:rPr lang="en-US" sz="3600" dirty="0" err="1">
                <a:latin typeface="+mn-lt"/>
              </a:rPr>
              <a:t>gợi</a:t>
            </a:r>
            <a:r>
              <a:rPr lang="en-US" sz="3600" dirty="0">
                <a:latin typeface="+mn-lt"/>
              </a:rPr>
              <a:t> ý </a:t>
            </a:r>
            <a:r>
              <a:rPr lang="en-US" sz="3600" dirty="0" err="1">
                <a:latin typeface="+mn-lt"/>
              </a:rPr>
              <a:t>thảo</a:t>
            </a:r>
            <a:r>
              <a:rPr lang="en-US" sz="3600" dirty="0">
                <a:latin typeface="+mn-lt"/>
              </a:rPr>
              <a:t> </a:t>
            </a:r>
            <a:r>
              <a:rPr lang="en-US" sz="3600" dirty="0" err="1">
                <a:latin typeface="+mn-lt"/>
              </a:rPr>
              <a:t>luận</a:t>
            </a:r>
            <a:r>
              <a:rPr lang="en-US" sz="3600" dirty="0">
                <a:latin typeface="+mn-lt"/>
              </a:rPr>
              <a:t>.</a:t>
            </a:r>
            <a:br>
              <a:rPr lang="en-US" sz="3600" dirty="0">
                <a:latin typeface="+mn-lt"/>
              </a:rPr>
            </a:br>
            <a:r>
              <a:rPr lang="en-US" sz="3600" dirty="0">
                <a:latin typeface="+mn-lt"/>
              </a:rPr>
              <a:t>	- </a:t>
            </a:r>
            <a:r>
              <a:rPr lang="en-US" sz="3600" dirty="0" err="1">
                <a:latin typeface="+mn-lt"/>
              </a:rPr>
              <a:t>Đảng</a:t>
            </a:r>
            <a:r>
              <a:rPr lang="en-US" sz="3600" dirty="0">
                <a:latin typeface="+mn-lt"/>
              </a:rPr>
              <a:t> </a:t>
            </a:r>
            <a:r>
              <a:rPr lang="en-US" sz="3600" dirty="0" err="1">
                <a:latin typeface="+mn-lt"/>
              </a:rPr>
              <a:t>viên</a:t>
            </a:r>
            <a:r>
              <a:rPr lang="en-US" sz="3600" dirty="0">
                <a:latin typeface="+mn-lt"/>
              </a:rPr>
              <a:t> </a:t>
            </a:r>
            <a:r>
              <a:rPr lang="en-US" sz="3600" dirty="0" err="1">
                <a:latin typeface="+mn-lt"/>
              </a:rPr>
              <a:t>phát</a:t>
            </a:r>
            <a:r>
              <a:rPr lang="en-US" sz="3600" dirty="0">
                <a:latin typeface="+mn-lt"/>
              </a:rPr>
              <a:t> </a:t>
            </a:r>
            <a:r>
              <a:rPr lang="en-US" sz="3600" dirty="0" err="1">
                <a:latin typeface="+mn-lt"/>
              </a:rPr>
              <a:t>biểu</a:t>
            </a:r>
            <a:r>
              <a:rPr lang="en-US" sz="3600" dirty="0">
                <a:latin typeface="+mn-lt"/>
              </a:rPr>
              <a:t> ý </a:t>
            </a:r>
            <a:r>
              <a:rPr lang="en-US" sz="3600" dirty="0" err="1">
                <a:latin typeface="+mn-lt"/>
              </a:rPr>
              <a:t>kiến</a:t>
            </a:r>
            <a:r>
              <a:rPr lang="en-US" sz="3600" dirty="0">
                <a:latin typeface="+mn-lt"/>
              </a:rPr>
              <a:t>, </a:t>
            </a:r>
            <a:r>
              <a:rPr lang="en-US" sz="3600" dirty="0" err="1">
                <a:latin typeface="+mn-lt"/>
              </a:rPr>
              <a:t>tập</a:t>
            </a:r>
            <a:r>
              <a:rPr lang="en-US" sz="3600" dirty="0">
                <a:latin typeface="+mn-lt"/>
              </a:rPr>
              <a:t> </a:t>
            </a:r>
            <a:r>
              <a:rPr lang="en-US" sz="3600" dirty="0" err="1">
                <a:latin typeface="+mn-lt"/>
              </a:rPr>
              <a:t>trung</a:t>
            </a:r>
            <a:r>
              <a:rPr lang="en-US" sz="3600" dirty="0">
                <a:latin typeface="+mn-lt"/>
              </a:rPr>
              <a:t> </a:t>
            </a:r>
            <a:r>
              <a:rPr lang="en-US" sz="3600" dirty="0" err="1">
                <a:latin typeface="+mn-lt"/>
              </a:rPr>
              <a:t>trao</a:t>
            </a:r>
            <a:r>
              <a:rPr lang="en-US" sz="3600" dirty="0">
                <a:latin typeface="+mn-lt"/>
              </a:rPr>
              <a:t> </a:t>
            </a:r>
            <a:r>
              <a:rPr lang="en-US" sz="3600" dirty="0" err="1">
                <a:latin typeface="+mn-lt"/>
              </a:rPr>
              <a:t>đổi</a:t>
            </a:r>
            <a:r>
              <a:rPr lang="en-US" sz="3600" dirty="0">
                <a:latin typeface="+mn-lt"/>
              </a:rPr>
              <a:t>, </a:t>
            </a:r>
            <a:r>
              <a:rPr lang="en-US" sz="3600" dirty="0" err="1">
                <a:latin typeface="+mn-lt"/>
              </a:rPr>
              <a:t>thảo</a:t>
            </a:r>
            <a:r>
              <a:rPr lang="en-US" sz="3600" dirty="0">
                <a:latin typeface="+mn-lt"/>
              </a:rPr>
              <a:t> </a:t>
            </a:r>
            <a:r>
              <a:rPr lang="en-US" sz="3600" dirty="0" err="1">
                <a:latin typeface="+mn-lt"/>
              </a:rPr>
              <a:t>luận</a:t>
            </a:r>
            <a:r>
              <a:rPr lang="en-US" sz="3600" dirty="0">
                <a:latin typeface="+mn-lt"/>
              </a:rPr>
              <a:t> </a:t>
            </a:r>
            <a:r>
              <a:rPr lang="en-US" sz="3600" dirty="0" err="1">
                <a:latin typeface="+mn-lt"/>
              </a:rPr>
              <a:t>nội</a:t>
            </a:r>
            <a:r>
              <a:rPr lang="en-US" sz="3600" dirty="0">
                <a:latin typeface="+mn-lt"/>
              </a:rPr>
              <a:t> dung </a:t>
            </a:r>
            <a:r>
              <a:rPr lang="en-US" sz="3600" dirty="0" err="1">
                <a:latin typeface="+mn-lt"/>
              </a:rPr>
              <a:t>trọng</a:t>
            </a:r>
            <a:r>
              <a:rPr lang="en-US" sz="3600" dirty="0">
                <a:latin typeface="+mn-lt"/>
              </a:rPr>
              <a:t> </a:t>
            </a:r>
            <a:r>
              <a:rPr lang="en-US" sz="3600" dirty="0" err="1">
                <a:latin typeface="+mn-lt"/>
              </a:rPr>
              <a:t>tâm</a:t>
            </a:r>
            <a:r>
              <a:rPr lang="en-US" sz="3600" dirty="0">
                <a:latin typeface="+mn-lt"/>
              </a:rPr>
              <a:t> </a:t>
            </a:r>
            <a:r>
              <a:rPr lang="en-US" sz="3600" dirty="0" err="1">
                <a:latin typeface="+mn-lt"/>
              </a:rPr>
              <a:t>liên</a:t>
            </a:r>
            <a:r>
              <a:rPr lang="en-US" sz="3600" dirty="0">
                <a:latin typeface="+mn-lt"/>
              </a:rPr>
              <a:t> </a:t>
            </a:r>
            <a:r>
              <a:rPr lang="en-US" sz="3600" dirty="0" err="1">
                <a:latin typeface="+mn-lt"/>
              </a:rPr>
              <a:t>quan</a:t>
            </a:r>
            <a:r>
              <a:rPr lang="en-US" sz="3600" dirty="0">
                <a:latin typeface="+mn-lt"/>
              </a:rPr>
              <a:t> </a:t>
            </a:r>
            <a:r>
              <a:rPr lang="en-US" sz="3600" dirty="0" err="1">
                <a:latin typeface="+mn-lt"/>
              </a:rPr>
              <a:t>trực</a:t>
            </a:r>
            <a:r>
              <a:rPr lang="en-US" sz="3600" dirty="0">
                <a:latin typeface="+mn-lt"/>
              </a:rPr>
              <a:t> </a:t>
            </a:r>
            <a:r>
              <a:rPr lang="en-US" sz="3600" dirty="0" err="1">
                <a:latin typeface="+mn-lt"/>
              </a:rPr>
              <a:t>tiếp</a:t>
            </a:r>
            <a:r>
              <a:rPr lang="en-US" sz="3600" dirty="0">
                <a:latin typeface="+mn-lt"/>
              </a:rPr>
              <a:t> </a:t>
            </a:r>
            <a:r>
              <a:rPr lang="en-US" sz="3600" dirty="0" err="1">
                <a:latin typeface="+mn-lt"/>
              </a:rPr>
              <a:t>đến</a:t>
            </a:r>
            <a:r>
              <a:rPr lang="en-US" sz="3600" dirty="0">
                <a:latin typeface="+mn-lt"/>
              </a:rPr>
              <a:t> </a:t>
            </a:r>
            <a:r>
              <a:rPr lang="en-US" sz="3600" dirty="0" err="1">
                <a:latin typeface="+mn-lt"/>
              </a:rPr>
              <a:t>hoạt</a:t>
            </a:r>
            <a:r>
              <a:rPr lang="en-US" sz="3600" dirty="0">
                <a:latin typeface="+mn-lt"/>
              </a:rPr>
              <a:t> </a:t>
            </a:r>
            <a:r>
              <a:rPr lang="en-US" sz="3600" dirty="0" err="1">
                <a:latin typeface="+mn-lt"/>
              </a:rPr>
              <a:t>động</a:t>
            </a:r>
            <a:r>
              <a:rPr lang="en-US" sz="3600" dirty="0">
                <a:latin typeface="+mn-lt"/>
              </a:rPr>
              <a:t> </a:t>
            </a:r>
            <a:r>
              <a:rPr lang="en-US" sz="3600" dirty="0" err="1">
                <a:latin typeface="+mn-lt"/>
              </a:rPr>
              <a:t>của</a:t>
            </a:r>
            <a:r>
              <a:rPr lang="en-US" sz="3600" dirty="0">
                <a:latin typeface="+mn-lt"/>
              </a:rPr>
              <a:t> chi </a:t>
            </a:r>
            <a:r>
              <a:rPr lang="en-US" sz="3600" dirty="0" err="1">
                <a:latin typeface="+mn-lt"/>
              </a:rPr>
              <a:t>bộ</a:t>
            </a:r>
            <a:r>
              <a:rPr lang="en-US" sz="3600" dirty="0">
                <a:latin typeface="+mn-lt"/>
              </a:rPr>
              <a:t>; </a:t>
            </a:r>
            <a:r>
              <a:rPr lang="en-US" sz="3600" dirty="0" err="1">
                <a:latin typeface="+mn-lt"/>
              </a:rPr>
              <a:t>tự</a:t>
            </a:r>
            <a:r>
              <a:rPr lang="en-US" sz="3600" dirty="0">
                <a:latin typeface="+mn-lt"/>
              </a:rPr>
              <a:t> </a:t>
            </a:r>
            <a:r>
              <a:rPr lang="en-US" sz="3600" dirty="0" err="1">
                <a:latin typeface="+mn-lt"/>
              </a:rPr>
              <a:t>phê</a:t>
            </a:r>
            <a:r>
              <a:rPr lang="en-US" sz="3600" dirty="0">
                <a:latin typeface="+mn-lt"/>
              </a:rPr>
              <a:t> </a:t>
            </a:r>
            <a:r>
              <a:rPr lang="en-US" sz="3600" dirty="0" err="1">
                <a:latin typeface="+mn-lt"/>
              </a:rPr>
              <a:t>bình</a:t>
            </a:r>
            <a:r>
              <a:rPr lang="en-US" sz="3600" dirty="0">
                <a:latin typeface="+mn-lt"/>
              </a:rPr>
              <a:t> </a:t>
            </a:r>
            <a:r>
              <a:rPr lang="en-US" sz="3600" dirty="0" err="1">
                <a:latin typeface="+mn-lt"/>
              </a:rPr>
              <a:t>kết</a:t>
            </a:r>
            <a:r>
              <a:rPr lang="en-US" sz="3600" dirty="0">
                <a:latin typeface="+mn-lt"/>
              </a:rPr>
              <a:t> </a:t>
            </a:r>
            <a:r>
              <a:rPr lang="en-US" sz="3600" dirty="0" err="1">
                <a:latin typeface="+mn-lt"/>
              </a:rPr>
              <a:t>quả</a:t>
            </a:r>
            <a:r>
              <a:rPr lang="en-US" sz="3600" dirty="0">
                <a:latin typeface="+mn-lt"/>
              </a:rPr>
              <a:t> </a:t>
            </a:r>
            <a:r>
              <a:rPr lang="en-US" sz="3600" dirty="0" err="1">
                <a:latin typeface="+mn-lt"/>
              </a:rPr>
              <a:t>nhiệm</a:t>
            </a:r>
            <a:r>
              <a:rPr lang="en-US" sz="3600" dirty="0">
                <a:latin typeface="+mn-lt"/>
              </a:rPr>
              <a:t> </a:t>
            </a:r>
            <a:r>
              <a:rPr lang="en-US" sz="3600" dirty="0" err="1">
                <a:latin typeface="+mn-lt"/>
              </a:rPr>
              <a:t>vụ</a:t>
            </a:r>
            <a:r>
              <a:rPr lang="en-US" sz="3600" dirty="0">
                <a:latin typeface="+mn-lt"/>
              </a:rPr>
              <a:t> </a:t>
            </a:r>
            <a:r>
              <a:rPr lang="en-US" sz="3600" dirty="0" err="1">
                <a:latin typeface="+mn-lt"/>
              </a:rPr>
              <a:t>được</a:t>
            </a:r>
            <a:r>
              <a:rPr lang="en-US" sz="3600" dirty="0">
                <a:latin typeface="+mn-lt"/>
              </a:rPr>
              <a:t> </a:t>
            </a:r>
            <a:r>
              <a:rPr lang="en-US" sz="3600" dirty="0" err="1">
                <a:latin typeface="+mn-lt"/>
              </a:rPr>
              <a:t>giao</a:t>
            </a:r>
            <a:r>
              <a:rPr lang="en-US" sz="3600" dirty="0">
                <a:latin typeface="+mn-lt"/>
              </a:rPr>
              <a:t>; </a:t>
            </a:r>
            <a:r>
              <a:rPr lang="en-US" sz="3600" dirty="0" err="1">
                <a:latin typeface="+mn-lt"/>
              </a:rPr>
              <a:t>góp</a:t>
            </a:r>
            <a:r>
              <a:rPr lang="en-US" sz="3600" dirty="0">
                <a:latin typeface="+mn-lt"/>
              </a:rPr>
              <a:t> ý </a:t>
            </a:r>
            <a:r>
              <a:rPr lang="en-US" sz="3600" dirty="0" err="1">
                <a:latin typeface="+mn-lt"/>
              </a:rPr>
              <a:t>phê</a:t>
            </a:r>
            <a:r>
              <a:rPr lang="en-US" sz="3600" dirty="0">
                <a:latin typeface="+mn-lt"/>
              </a:rPr>
              <a:t> </a:t>
            </a:r>
            <a:r>
              <a:rPr lang="en-US" sz="3600" dirty="0" err="1">
                <a:latin typeface="+mn-lt"/>
              </a:rPr>
              <a:t>bình</a:t>
            </a:r>
            <a:r>
              <a:rPr lang="en-US" sz="3600" dirty="0">
                <a:latin typeface="+mn-lt"/>
              </a:rPr>
              <a:t> </a:t>
            </a:r>
            <a:r>
              <a:rPr lang="en-US" sz="3600" dirty="0" err="1">
                <a:latin typeface="+mn-lt"/>
              </a:rPr>
              <a:t>đối</a:t>
            </a:r>
            <a:r>
              <a:rPr lang="en-US" sz="3600" dirty="0">
                <a:latin typeface="+mn-lt"/>
              </a:rPr>
              <a:t> </a:t>
            </a:r>
            <a:r>
              <a:rPr lang="en-US" sz="3600" dirty="0" err="1">
                <a:latin typeface="+mn-lt"/>
              </a:rPr>
              <a:t>với</a:t>
            </a:r>
            <a:r>
              <a:rPr lang="en-US" sz="3600" dirty="0">
                <a:latin typeface="+mn-lt"/>
              </a:rPr>
              <a:t> </a:t>
            </a:r>
            <a:r>
              <a:rPr lang="en-US" sz="3600" dirty="0" err="1">
                <a:latin typeface="+mn-lt"/>
              </a:rPr>
              <a:t>đảng</a:t>
            </a:r>
            <a:r>
              <a:rPr lang="en-US" sz="3600" dirty="0">
                <a:latin typeface="+mn-lt"/>
              </a:rPr>
              <a:t> </a:t>
            </a:r>
            <a:r>
              <a:rPr lang="en-US" sz="3600" dirty="0" err="1">
                <a:latin typeface="+mn-lt"/>
              </a:rPr>
              <a:t>viên</a:t>
            </a:r>
            <a:r>
              <a:rPr lang="en-US" sz="3600" dirty="0">
                <a:latin typeface="+mn-lt"/>
              </a:rPr>
              <a:t> </a:t>
            </a:r>
            <a:r>
              <a:rPr lang="en-US" sz="3600" dirty="0" err="1">
                <a:latin typeface="+mn-lt"/>
              </a:rPr>
              <a:t>trong</a:t>
            </a:r>
            <a:r>
              <a:rPr lang="en-US" sz="3600" dirty="0">
                <a:latin typeface="+mn-lt"/>
              </a:rPr>
              <a:t> chi </a:t>
            </a:r>
            <a:r>
              <a:rPr lang="en-US" sz="3600" dirty="0" err="1">
                <a:latin typeface="+mn-lt"/>
              </a:rPr>
              <a:t>bộ</a:t>
            </a:r>
            <a:r>
              <a:rPr lang="en-US" sz="3600" dirty="0">
                <a:latin typeface="+mn-lt"/>
              </a:rPr>
              <a:t>.</a:t>
            </a:r>
            <a:br>
              <a:rPr lang="en-US" sz="3600" dirty="0">
                <a:latin typeface="+mn-lt"/>
              </a:rPr>
            </a:br>
            <a:r>
              <a:rPr lang="en-US" sz="3600" dirty="0">
                <a:latin typeface="+mn-lt"/>
              </a:rPr>
              <a:t>	- </a:t>
            </a:r>
            <a:r>
              <a:rPr lang="en-US" sz="3600" dirty="0" err="1">
                <a:latin typeface="+mn-lt"/>
              </a:rPr>
              <a:t>Bí</a:t>
            </a:r>
            <a:r>
              <a:rPr lang="en-US" sz="3600" dirty="0">
                <a:latin typeface="+mn-lt"/>
              </a:rPr>
              <a:t> </a:t>
            </a:r>
            <a:r>
              <a:rPr lang="en-US" sz="3600" dirty="0" err="1">
                <a:latin typeface="+mn-lt"/>
              </a:rPr>
              <a:t>thư</a:t>
            </a:r>
            <a:r>
              <a:rPr lang="en-US" sz="3600" dirty="0">
                <a:latin typeface="+mn-lt"/>
              </a:rPr>
              <a:t> chi </a:t>
            </a:r>
            <a:r>
              <a:rPr lang="en-US" sz="3600" dirty="0" err="1">
                <a:latin typeface="+mn-lt"/>
              </a:rPr>
              <a:t>bộ</a:t>
            </a:r>
            <a:r>
              <a:rPr lang="en-US" sz="3600" dirty="0">
                <a:latin typeface="+mn-lt"/>
              </a:rPr>
              <a:t> </a:t>
            </a:r>
            <a:r>
              <a:rPr lang="en-US" sz="3600" dirty="0" err="1">
                <a:latin typeface="+mn-lt"/>
              </a:rPr>
              <a:t>cung</a:t>
            </a:r>
            <a:r>
              <a:rPr lang="en-US" sz="3600" dirty="0">
                <a:latin typeface="+mn-lt"/>
              </a:rPr>
              <a:t> </a:t>
            </a:r>
            <a:r>
              <a:rPr lang="en-US" sz="3600" dirty="0" err="1">
                <a:latin typeface="+mn-lt"/>
              </a:rPr>
              <a:t>cấp</a:t>
            </a:r>
            <a:r>
              <a:rPr lang="en-US" sz="3600" dirty="0">
                <a:latin typeface="+mn-lt"/>
              </a:rPr>
              <a:t> </a:t>
            </a:r>
            <a:r>
              <a:rPr lang="en-US" sz="3600" dirty="0" err="1">
                <a:latin typeface="+mn-lt"/>
              </a:rPr>
              <a:t>thông</a:t>
            </a:r>
            <a:r>
              <a:rPr lang="en-US" sz="3600" dirty="0">
                <a:latin typeface="+mn-lt"/>
              </a:rPr>
              <a:t> tin </a:t>
            </a:r>
            <a:r>
              <a:rPr lang="en-US" sz="3600" dirty="0" err="1">
                <a:latin typeface="+mn-lt"/>
              </a:rPr>
              <a:t>và</a:t>
            </a:r>
            <a:r>
              <a:rPr lang="en-US" sz="3600" dirty="0">
                <a:latin typeface="+mn-lt"/>
              </a:rPr>
              <a:t> </a:t>
            </a:r>
            <a:r>
              <a:rPr lang="en-US" sz="3600" dirty="0" err="1">
                <a:latin typeface="+mn-lt"/>
              </a:rPr>
              <a:t>đinh</a:t>
            </a:r>
            <a:r>
              <a:rPr lang="en-US" sz="3600" dirty="0">
                <a:latin typeface="+mn-lt"/>
              </a:rPr>
              <a:t> </a:t>
            </a:r>
            <a:r>
              <a:rPr lang="en-US" sz="3600" dirty="0" err="1">
                <a:latin typeface="+mn-lt"/>
              </a:rPr>
              <a:t>hướng</a:t>
            </a:r>
            <a:r>
              <a:rPr lang="en-US" sz="3600" dirty="0">
                <a:latin typeface="+mn-lt"/>
              </a:rPr>
              <a:t> </a:t>
            </a:r>
            <a:r>
              <a:rPr lang="en-US" sz="3600" dirty="0" err="1">
                <a:latin typeface="+mn-lt"/>
              </a:rPr>
              <a:t>để</a:t>
            </a:r>
            <a:r>
              <a:rPr lang="en-US" sz="3600" dirty="0">
                <a:latin typeface="+mn-lt"/>
              </a:rPr>
              <a:t> </a:t>
            </a:r>
            <a:r>
              <a:rPr lang="en-US" sz="3600" dirty="0" err="1">
                <a:latin typeface="+mn-lt"/>
              </a:rPr>
              <a:t>làm</a:t>
            </a:r>
            <a:r>
              <a:rPr lang="en-US" sz="3600" dirty="0">
                <a:latin typeface="+mn-lt"/>
              </a:rPr>
              <a:t> </a:t>
            </a:r>
            <a:r>
              <a:rPr lang="en-US" sz="3600" dirty="0" err="1">
                <a:latin typeface="+mn-lt"/>
              </a:rPr>
              <a:t>rõ</a:t>
            </a:r>
            <a:r>
              <a:rPr lang="en-US" sz="3600" dirty="0">
                <a:latin typeface="+mn-lt"/>
              </a:rPr>
              <a:t> </a:t>
            </a:r>
            <a:r>
              <a:rPr lang="en-US" sz="3600" dirty="0" err="1">
                <a:latin typeface="+mn-lt"/>
              </a:rPr>
              <a:t>những</a:t>
            </a:r>
            <a:r>
              <a:rPr lang="en-US" sz="3600" dirty="0">
                <a:latin typeface="+mn-lt"/>
              </a:rPr>
              <a:t> </a:t>
            </a:r>
            <a:r>
              <a:rPr lang="en-US" sz="3600" dirty="0" err="1">
                <a:latin typeface="+mn-lt"/>
              </a:rPr>
              <a:t>vấn</a:t>
            </a:r>
            <a:r>
              <a:rPr lang="en-US" sz="3600" dirty="0">
                <a:latin typeface="+mn-lt"/>
              </a:rPr>
              <a:t> </a:t>
            </a:r>
            <a:r>
              <a:rPr lang="en-US" sz="3600" dirty="0" err="1">
                <a:latin typeface="+mn-lt"/>
              </a:rPr>
              <a:t>đề</a:t>
            </a:r>
            <a:r>
              <a:rPr lang="en-US" sz="3600" dirty="0">
                <a:latin typeface="+mn-lt"/>
              </a:rPr>
              <a:t> </a:t>
            </a:r>
            <a:r>
              <a:rPr lang="en-US" sz="3600" dirty="0" err="1">
                <a:latin typeface="+mn-lt"/>
              </a:rPr>
              <a:t>đảng</a:t>
            </a:r>
            <a:r>
              <a:rPr lang="en-US" sz="3600" dirty="0">
                <a:latin typeface="+mn-lt"/>
              </a:rPr>
              <a:t> </a:t>
            </a:r>
            <a:r>
              <a:rPr lang="en-US" sz="3600" dirty="0" err="1">
                <a:latin typeface="+mn-lt"/>
              </a:rPr>
              <a:t>viên</a:t>
            </a:r>
            <a:r>
              <a:rPr lang="en-US" sz="3600" dirty="0">
                <a:latin typeface="+mn-lt"/>
              </a:rPr>
              <a:t> </a:t>
            </a:r>
            <a:r>
              <a:rPr lang="en-US" sz="3600" dirty="0" err="1">
                <a:latin typeface="+mn-lt"/>
              </a:rPr>
              <a:t>quan</a:t>
            </a:r>
            <a:r>
              <a:rPr lang="en-US" sz="3600" dirty="0">
                <a:latin typeface="+mn-lt"/>
              </a:rPr>
              <a:t> </a:t>
            </a:r>
            <a:r>
              <a:rPr lang="en-US" sz="3600" dirty="0" err="1">
                <a:latin typeface="+mn-lt"/>
              </a:rPr>
              <a:t>tâm</a:t>
            </a:r>
            <a:r>
              <a:rPr lang="en-US" sz="3600" dirty="0">
                <a:latin typeface="+mn-lt"/>
              </a:rPr>
              <a:t>, </a:t>
            </a:r>
            <a:r>
              <a:rPr lang="en-US" sz="3600" dirty="0" err="1">
                <a:latin typeface="+mn-lt"/>
              </a:rPr>
              <a:t>tạo</a:t>
            </a:r>
            <a:r>
              <a:rPr lang="en-US" sz="3600" dirty="0">
                <a:latin typeface="+mn-lt"/>
              </a:rPr>
              <a:t> </a:t>
            </a:r>
            <a:r>
              <a:rPr lang="en-US" sz="3600" dirty="0" err="1">
                <a:latin typeface="+mn-lt"/>
              </a:rPr>
              <a:t>bầu</a:t>
            </a:r>
            <a:r>
              <a:rPr lang="en-US" sz="3600" dirty="0">
                <a:latin typeface="+mn-lt"/>
              </a:rPr>
              <a:t> </a:t>
            </a:r>
            <a:r>
              <a:rPr lang="en-US" sz="3600" dirty="0" err="1">
                <a:latin typeface="+mn-lt"/>
              </a:rPr>
              <a:t>không</a:t>
            </a:r>
            <a:r>
              <a:rPr lang="en-US" sz="3600" dirty="0">
                <a:latin typeface="+mn-lt"/>
              </a:rPr>
              <a:t> </a:t>
            </a:r>
            <a:r>
              <a:rPr lang="en-US" sz="3600" dirty="0" err="1">
                <a:latin typeface="+mn-lt"/>
              </a:rPr>
              <a:t>khí</a:t>
            </a:r>
            <a:r>
              <a:rPr lang="en-US" sz="3600" dirty="0">
                <a:latin typeface="+mn-lt"/>
              </a:rPr>
              <a:t> </a:t>
            </a:r>
            <a:r>
              <a:rPr lang="en-US" sz="3600" dirty="0" err="1">
                <a:latin typeface="+mn-lt"/>
              </a:rPr>
              <a:t>dân</a:t>
            </a:r>
            <a:r>
              <a:rPr lang="en-US" sz="3600" dirty="0">
                <a:latin typeface="+mn-lt"/>
              </a:rPr>
              <a:t> </a:t>
            </a:r>
            <a:r>
              <a:rPr lang="en-US" sz="3600" dirty="0" err="1">
                <a:latin typeface="+mn-lt"/>
              </a:rPr>
              <a:t>chủ</a:t>
            </a:r>
            <a:r>
              <a:rPr lang="en-US" sz="3600" dirty="0">
                <a:latin typeface="+mn-lt"/>
              </a:rPr>
              <a:t>, </a:t>
            </a:r>
            <a:r>
              <a:rPr lang="en-US" sz="3600" dirty="0" err="1">
                <a:latin typeface="+mn-lt"/>
              </a:rPr>
              <a:t>khuyến</a:t>
            </a:r>
            <a:r>
              <a:rPr lang="en-US" sz="3600" dirty="0">
                <a:latin typeface="+mn-lt"/>
              </a:rPr>
              <a:t> </a:t>
            </a:r>
            <a:r>
              <a:rPr lang="en-US" sz="3600" dirty="0" err="1">
                <a:latin typeface="+mn-lt"/>
              </a:rPr>
              <a:t>khích</a:t>
            </a:r>
            <a:r>
              <a:rPr lang="en-US" sz="3600" dirty="0">
                <a:latin typeface="+mn-lt"/>
              </a:rPr>
              <a:t> </a:t>
            </a:r>
            <a:r>
              <a:rPr lang="en-US" sz="3600" dirty="0" err="1">
                <a:latin typeface="+mn-lt"/>
              </a:rPr>
              <a:t>đảng</a:t>
            </a:r>
            <a:r>
              <a:rPr lang="en-US" sz="3600" dirty="0">
                <a:latin typeface="+mn-lt"/>
              </a:rPr>
              <a:t> </a:t>
            </a:r>
            <a:r>
              <a:rPr lang="en-US" sz="3600" dirty="0" err="1">
                <a:latin typeface="+mn-lt"/>
              </a:rPr>
              <a:t>viên</a:t>
            </a:r>
            <a:r>
              <a:rPr lang="en-US" sz="3600" dirty="0">
                <a:latin typeface="+mn-lt"/>
              </a:rPr>
              <a:t> </a:t>
            </a:r>
            <a:r>
              <a:rPr lang="en-US" sz="3600" dirty="0" err="1">
                <a:latin typeface="+mn-lt"/>
              </a:rPr>
              <a:t>tham</a:t>
            </a:r>
            <a:r>
              <a:rPr lang="en-US" sz="3600" dirty="0">
                <a:latin typeface="+mn-lt"/>
              </a:rPr>
              <a:t> </a:t>
            </a:r>
            <a:r>
              <a:rPr lang="en-US" sz="3600" dirty="0" err="1">
                <a:latin typeface="+mn-lt"/>
              </a:rPr>
              <a:t>gia</a:t>
            </a:r>
            <a:r>
              <a:rPr lang="en-US" sz="3600" dirty="0">
                <a:latin typeface="+mn-lt"/>
              </a:rPr>
              <a:t> </a:t>
            </a:r>
            <a:r>
              <a:rPr lang="en-US" sz="3600" dirty="0" err="1">
                <a:latin typeface="+mn-lt"/>
              </a:rPr>
              <a:t>đóng</a:t>
            </a:r>
            <a:r>
              <a:rPr lang="en-US" sz="3600" dirty="0">
                <a:latin typeface="+mn-lt"/>
              </a:rPr>
              <a:t> </a:t>
            </a:r>
            <a:r>
              <a:rPr lang="en-US" sz="3600" dirty="0" err="1">
                <a:latin typeface="+mn-lt"/>
              </a:rPr>
              <a:t>góp</a:t>
            </a:r>
            <a:r>
              <a:rPr lang="en-US" sz="3600" dirty="0">
                <a:latin typeface="+mn-lt"/>
              </a:rPr>
              <a:t> ý </a:t>
            </a:r>
            <a:r>
              <a:rPr lang="en-US" sz="3600" dirty="0" err="1">
                <a:latin typeface="+mn-lt"/>
              </a:rPr>
              <a:t>kiến</a:t>
            </a:r>
            <a:r>
              <a:rPr lang="en-US" sz="3600" dirty="0">
                <a:latin typeface="+mn-lt"/>
              </a:rPr>
              <a:t> </a:t>
            </a:r>
            <a:r>
              <a:rPr lang="en-US" sz="3600" dirty="0" err="1">
                <a:latin typeface="+mn-lt"/>
              </a:rPr>
              <a:t>để</a:t>
            </a:r>
            <a:r>
              <a:rPr lang="en-US" sz="3600" dirty="0">
                <a:latin typeface="+mn-lt"/>
              </a:rPr>
              <a:t> </a:t>
            </a:r>
            <a:r>
              <a:rPr lang="en-US" sz="3600" dirty="0" err="1">
                <a:latin typeface="+mn-lt"/>
              </a:rPr>
              <a:t>buổi</a:t>
            </a:r>
            <a:r>
              <a:rPr lang="en-US" sz="3600" dirty="0">
                <a:latin typeface="+mn-lt"/>
              </a:rPr>
              <a:t> </a:t>
            </a:r>
            <a:r>
              <a:rPr lang="en-US" sz="3600" dirty="0" err="1">
                <a:latin typeface="+mn-lt"/>
              </a:rPr>
              <a:t>sinh</a:t>
            </a:r>
            <a:r>
              <a:rPr lang="en-US" sz="3600" dirty="0">
                <a:latin typeface="+mn-lt"/>
              </a:rPr>
              <a:t> </a:t>
            </a:r>
            <a:r>
              <a:rPr lang="en-US" sz="3600" dirty="0" err="1">
                <a:latin typeface="+mn-lt"/>
              </a:rPr>
              <a:t>hoạt</a:t>
            </a:r>
            <a:r>
              <a:rPr lang="en-US" sz="3600" dirty="0">
                <a:latin typeface="+mn-lt"/>
              </a:rPr>
              <a:t> </a:t>
            </a:r>
            <a:r>
              <a:rPr lang="en-US" sz="3600" dirty="0" err="1">
                <a:latin typeface="+mn-lt"/>
              </a:rPr>
              <a:t>đạt</a:t>
            </a:r>
            <a:r>
              <a:rPr lang="en-US" sz="3600" dirty="0">
                <a:latin typeface="+mn-lt"/>
              </a:rPr>
              <a:t> </a:t>
            </a:r>
            <a:r>
              <a:rPr lang="en-US" sz="3600" dirty="0" err="1">
                <a:latin typeface="+mn-lt"/>
              </a:rPr>
              <a:t>hiệu</a:t>
            </a:r>
            <a:r>
              <a:rPr lang="en-US" sz="3600" dirty="0">
                <a:latin typeface="+mn-lt"/>
              </a:rPr>
              <a:t> </a:t>
            </a:r>
            <a:r>
              <a:rPr lang="en-US" sz="3600" dirty="0" err="1">
                <a:latin typeface="+mn-lt"/>
              </a:rPr>
              <a:t>quả</a:t>
            </a:r>
            <a:r>
              <a:rPr lang="en-US" sz="3600" dirty="0">
                <a:latin typeface="+mn-lt"/>
              </a:rPr>
              <a:t>.</a:t>
            </a:r>
          </a:p>
        </p:txBody>
      </p:sp>
    </p:spTree>
    <p:extLst>
      <p:ext uri="{BB962C8B-B14F-4D97-AF65-F5344CB8AC3E}">
        <p14:creationId xmlns:p14="http://schemas.microsoft.com/office/powerpoint/2010/main" val="958382554"/>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06" y="609600"/>
            <a:ext cx="11811000" cy="6096000"/>
          </a:xfrm>
        </p:spPr>
        <p:txBody>
          <a:bodyPr/>
          <a:lstStyle/>
          <a:p>
            <a:r>
              <a:rPr lang="en-US" sz="3600" b="1" dirty="0">
                <a:latin typeface="+mn-lt"/>
              </a:rPr>
              <a:t>	c) </a:t>
            </a:r>
            <a:r>
              <a:rPr lang="en-US" sz="3600" b="1" dirty="0" err="1">
                <a:latin typeface="+mn-lt"/>
              </a:rPr>
              <a:t>Kết</a:t>
            </a:r>
            <a:r>
              <a:rPr lang="en-US" sz="3600" b="1" dirty="0">
                <a:latin typeface="+mn-lt"/>
              </a:rPr>
              <a:t> </a:t>
            </a:r>
            <a:r>
              <a:rPr lang="en-US" sz="3600" b="1" dirty="0" err="1">
                <a:latin typeface="+mn-lt"/>
              </a:rPr>
              <a:t>thúc</a:t>
            </a:r>
            <a:r>
              <a:rPr lang="en-US" sz="3600" b="1" dirty="0">
                <a:latin typeface="+mn-lt"/>
              </a:rPr>
              <a:t/>
            </a:r>
            <a:br>
              <a:rPr lang="en-US" sz="3600" b="1" dirty="0">
                <a:latin typeface="+mn-lt"/>
              </a:rPr>
            </a:br>
            <a:r>
              <a:rPr lang="en-US" sz="3600" b="1" dirty="0">
                <a:latin typeface="+mn-lt"/>
              </a:rPr>
              <a:t>	</a:t>
            </a:r>
            <a:r>
              <a:rPr lang="en-US" sz="3600" dirty="0">
                <a:latin typeface="+mn-lt"/>
              </a:rPr>
              <a:t>- </a:t>
            </a:r>
            <a:r>
              <a:rPr lang="en-US" sz="3600" dirty="0" err="1">
                <a:latin typeface="+mn-lt"/>
              </a:rPr>
              <a:t>Bí</a:t>
            </a:r>
            <a:r>
              <a:rPr lang="en-US" sz="3600" dirty="0">
                <a:latin typeface="+mn-lt"/>
              </a:rPr>
              <a:t> </a:t>
            </a:r>
            <a:r>
              <a:rPr lang="en-US" sz="3600" dirty="0" err="1">
                <a:latin typeface="+mn-lt"/>
              </a:rPr>
              <a:t>thư</a:t>
            </a:r>
            <a:r>
              <a:rPr lang="en-US" sz="3600" dirty="0">
                <a:latin typeface="+mn-lt"/>
              </a:rPr>
              <a:t> chi </a:t>
            </a:r>
            <a:r>
              <a:rPr lang="en-US" sz="3600" dirty="0" err="1">
                <a:latin typeface="+mn-lt"/>
              </a:rPr>
              <a:t>bộ</a:t>
            </a:r>
            <a:r>
              <a:rPr lang="en-US" sz="3600" dirty="0">
                <a:latin typeface="+mn-lt"/>
              </a:rPr>
              <a:t> </a:t>
            </a:r>
            <a:r>
              <a:rPr lang="en-US" sz="3600" dirty="0" err="1">
                <a:latin typeface="+mn-lt"/>
              </a:rPr>
              <a:t>tổng</a:t>
            </a:r>
            <a:r>
              <a:rPr lang="en-US" sz="3600" dirty="0">
                <a:latin typeface="+mn-lt"/>
              </a:rPr>
              <a:t> </a:t>
            </a:r>
            <a:r>
              <a:rPr lang="en-US" sz="3600" dirty="0" err="1">
                <a:latin typeface="+mn-lt"/>
              </a:rPr>
              <a:t>hợp</a:t>
            </a:r>
            <a:r>
              <a:rPr lang="en-US" sz="3600" dirty="0">
                <a:latin typeface="+mn-lt"/>
              </a:rPr>
              <a:t> </a:t>
            </a:r>
            <a:r>
              <a:rPr lang="en-US" sz="3600" dirty="0" err="1">
                <a:latin typeface="+mn-lt"/>
              </a:rPr>
              <a:t>các</a:t>
            </a:r>
            <a:r>
              <a:rPr lang="en-US" sz="3600" dirty="0">
                <a:latin typeface="+mn-lt"/>
              </a:rPr>
              <a:t> ý </a:t>
            </a:r>
            <a:r>
              <a:rPr lang="en-US" sz="3600" dirty="0" err="1">
                <a:latin typeface="+mn-lt"/>
              </a:rPr>
              <a:t>kiến</a:t>
            </a:r>
            <a:r>
              <a:rPr lang="en-US" sz="3600" dirty="0">
                <a:latin typeface="+mn-lt"/>
              </a:rPr>
              <a:t> </a:t>
            </a:r>
            <a:r>
              <a:rPr lang="en-US" sz="3600" dirty="0" err="1">
                <a:latin typeface="+mn-lt"/>
              </a:rPr>
              <a:t>phát</a:t>
            </a:r>
            <a:r>
              <a:rPr lang="en-US" sz="3600" dirty="0">
                <a:latin typeface="+mn-lt"/>
              </a:rPr>
              <a:t> </a:t>
            </a:r>
            <a:r>
              <a:rPr lang="en-US" sz="3600" dirty="0" err="1">
                <a:latin typeface="+mn-lt"/>
              </a:rPr>
              <a:t>biểu</a:t>
            </a:r>
            <a:r>
              <a:rPr lang="en-US" sz="3600" dirty="0">
                <a:latin typeface="+mn-lt"/>
              </a:rPr>
              <a:t> </a:t>
            </a:r>
            <a:r>
              <a:rPr lang="en-US" sz="3600" dirty="0" err="1">
                <a:latin typeface="+mn-lt"/>
              </a:rPr>
              <a:t>tại</a:t>
            </a:r>
            <a:r>
              <a:rPr lang="en-US" sz="3600" dirty="0">
                <a:latin typeface="+mn-lt"/>
              </a:rPr>
              <a:t> </a:t>
            </a:r>
            <a:r>
              <a:rPr lang="en-US" sz="3600" dirty="0" err="1">
                <a:latin typeface="+mn-lt"/>
              </a:rPr>
              <a:t>buổi</a:t>
            </a:r>
            <a:r>
              <a:rPr lang="en-US" sz="3600" dirty="0">
                <a:latin typeface="+mn-lt"/>
              </a:rPr>
              <a:t> </a:t>
            </a:r>
            <a:r>
              <a:rPr lang="en-US" sz="3600" dirty="0" err="1">
                <a:latin typeface="+mn-lt"/>
              </a:rPr>
              <a:t>sinh</a:t>
            </a:r>
            <a:r>
              <a:rPr lang="en-US" sz="3600" dirty="0">
                <a:latin typeface="+mn-lt"/>
              </a:rPr>
              <a:t> </a:t>
            </a:r>
            <a:r>
              <a:rPr lang="en-US" sz="3600" dirty="0" err="1">
                <a:latin typeface="+mn-lt"/>
              </a:rPr>
              <a:t>hoạt</a:t>
            </a:r>
            <a:r>
              <a:rPr lang="en-US" sz="3600" dirty="0">
                <a:latin typeface="+mn-lt"/>
              </a:rPr>
              <a:t>; </a:t>
            </a:r>
            <a:r>
              <a:rPr lang="en-US" sz="3600" dirty="0" err="1">
                <a:latin typeface="+mn-lt"/>
              </a:rPr>
              <a:t>những</a:t>
            </a:r>
            <a:r>
              <a:rPr lang="en-US" sz="3600" dirty="0">
                <a:latin typeface="+mn-lt"/>
              </a:rPr>
              <a:t> ý </a:t>
            </a:r>
            <a:r>
              <a:rPr lang="en-US" sz="3600" dirty="0" err="1">
                <a:latin typeface="+mn-lt"/>
              </a:rPr>
              <a:t>kiến</a:t>
            </a:r>
            <a:r>
              <a:rPr lang="en-US" sz="3600" dirty="0">
                <a:latin typeface="+mn-lt"/>
              </a:rPr>
              <a:t> </a:t>
            </a:r>
            <a:r>
              <a:rPr lang="en-US" sz="3600" dirty="0" err="1">
                <a:latin typeface="+mn-lt"/>
              </a:rPr>
              <a:t>tiếp</a:t>
            </a:r>
            <a:r>
              <a:rPr lang="en-US" sz="3600" dirty="0">
                <a:latin typeface="+mn-lt"/>
              </a:rPr>
              <a:t> </a:t>
            </a:r>
            <a:r>
              <a:rPr lang="en-US" sz="3600" dirty="0" err="1">
                <a:latin typeface="+mn-lt"/>
              </a:rPr>
              <a:t>thu</a:t>
            </a:r>
            <a:r>
              <a:rPr lang="en-US" sz="3600" dirty="0">
                <a:latin typeface="+mn-lt"/>
              </a:rPr>
              <a:t> </a:t>
            </a:r>
            <a:r>
              <a:rPr lang="en-US" sz="3600" dirty="0" err="1">
                <a:latin typeface="+mn-lt"/>
              </a:rPr>
              <a:t>để</a:t>
            </a:r>
            <a:r>
              <a:rPr lang="en-US" sz="3600" dirty="0">
                <a:latin typeface="+mn-lt"/>
              </a:rPr>
              <a:t> </a:t>
            </a:r>
            <a:r>
              <a:rPr lang="en-US" sz="3600" dirty="0" err="1">
                <a:latin typeface="+mn-lt"/>
              </a:rPr>
              <a:t>bổ</a:t>
            </a:r>
            <a:r>
              <a:rPr lang="en-US" sz="3600" dirty="0">
                <a:latin typeface="+mn-lt"/>
              </a:rPr>
              <a:t> sung, </a:t>
            </a:r>
            <a:r>
              <a:rPr lang="en-US" sz="3600" dirty="0" err="1">
                <a:latin typeface="+mn-lt"/>
              </a:rPr>
              <a:t>hoàn</a:t>
            </a:r>
            <a:r>
              <a:rPr lang="en-US" sz="3600" dirty="0">
                <a:latin typeface="+mn-lt"/>
              </a:rPr>
              <a:t> </a:t>
            </a:r>
            <a:r>
              <a:rPr lang="en-US" sz="3600" dirty="0" err="1">
                <a:latin typeface="+mn-lt"/>
              </a:rPr>
              <a:t>thiện</a:t>
            </a:r>
            <a:r>
              <a:rPr lang="en-US" sz="3600" dirty="0">
                <a:latin typeface="+mn-lt"/>
              </a:rPr>
              <a:t> </a:t>
            </a:r>
            <a:r>
              <a:rPr lang="en-US" sz="3600" dirty="0" err="1">
                <a:latin typeface="+mn-lt"/>
              </a:rPr>
              <a:t>nội</a:t>
            </a:r>
            <a:r>
              <a:rPr lang="en-US" sz="3600" dirty="0">
                <a:latin typeface="+mn-lt"/>
              </a:rPr>
              <a:t> dung </a:t>
            </a:r>
            <a:r>
              <a:rPr lang="en-US" sz="3600" dirty="0" err="1">
                <a:latin typeface="+mn-lt"/>
              </a:rPr>
              <a:t>sinh</a:t>
            </a:r>
            <a:r>
              <a:rPr lang="en-US" sz="3600" dirty="0">
                <a:latin typeface="+mn-lt"/>
              </a:rPr>
              <a:t> </a:t>
            </a:r>
            <a:r>
              <a:rPr lang="en-US" sz="3600" dirty="0" err="1">
                <a:latin typeface="+mn-lt"/>
              </a:rPr>
              <a:t>hoạt</a:t>
            </a:r>
            <a:r>
              <a:rPr lang="en-US" sz="3600" dirty="0">
                <a:latin typeface="+mn-lt"/>
              </a:rPr>
              <a:t> chi </a:t>
            </a:r>
            <a:r>
              <a:rPr lang="en-US" sz="3600" dirty="0" err="1">
                <a:latin typeface="+mn-lt"/>
              </a:rPr>
              <a:t>bộ</a:t>
            </a:r>
            <a:r>
              <a:rPr lang="en-US" sz="3600" dirty="0">
                <a:latin typeface="+mn-lt"/>
              </a:rPr>
              <a:t>; </a:t>
            </a:r>
            <a:r>
              <a:rPr lang="en-US" sz="3600" dirty="0" err="1">
                <a:latin typeface="+mn-lt"/>
              </a:rPr>
              <a:t>phân</a:t>
            </a:r>
            <a:r>
              <a:rPr lang="en-US" sz="3600" dirty="0">
                <a:latin typeface="+mn-lt"/>
              </a:rPr>
              <a:t> </a:t>
            </a:r>
            <a:r>
              <a:rPr lang="en-US" sz="3600" dirty="0" err="1">
                <a:latin typeface="+mn-lt"/>
              </a:rPr>
              <a:t>công</a:t>
            </a:r>
            <a:r>
              <a:rPr lang="en-US" sz="3600" dirty="0">
                <a:latin typeface="+mn-lt"/>
              </a:rPr>
              <a:t> </a:t>
            </a:r>
            <a:r>
              <a:rPr lang="en-US" sz="3600" dirty="0" err="1">
                <a:latin typeface="+mn-lt"/>
              </a:rPr>
              <a:t>nhiệm</a:t>
            </a:r>
            <a:r>
              <a:rPr lang="en-US" sz="3600" dirty="0">
                <a:latin typeface="+mn-lt"/>
              </a:rPr>
              <a:t> </a:t>
            </a:r>
            <a:r>
              <a:rPr lang="en-US" sz="3600" dirty="0" err="1">
                <a:latin typeface="+mn-lt"/>
              </a:rPr>
              <a:t>vụ</a:t>
            </a:r>
            <a:r>
              <a:rPr lang="en-US" sz="3600" dirty="0">
                <a:latin typeface="+mn-lt"/>
              </a:rPr>
              <a:t> </a:t>
            </a:r>
            <a:r>
              <a:rPr lang="en-US" sz="3600" dirty="0" err="1">
                <a:latin typeface="+mn-lt"/>
              </a:rPr>
              <a:t>cho</a:t>
            </a:r>
            <a:r>
              <a:rPr lang="en-US" sz="3600" dirty="0">
                <a:latin typeface="+mn-lt"/>
              </a:rPr>
              <a:t> </a:t>
            </a:r>
            <a:r>
              <a:rPr lang="en-US" sz="3600" dirty="0" err="1">
                <a:latin typeface="+mn-lt"/>
              </a:rPr>
              <a:t>đảng</a:t>
            </a:r>
            <a:r>
              <a:rPr lang="en-US" sz="3600" dirty="0">
                <a:latin typeface="+mn-lt"/>
              </a:rPr>
              <a:t> </a:t>
            </a:r>
            <a:r>
              <a:rPr lang="en-US" sz="3600" dirty="0" err="1">
                <a:latin typeface="+mn-lt"/>
              </a:rPr>
              <a:t>viên</a:t>
            </a:r>
            <a:r>
              <a:rPr lang="en-US" sz="3600" dirty="0">
                <a:latin typeface="+mn-lt"/>
              </a:rPr>
              <a:t> </a:t>
            </a:r>
            <a:r>
              <a:rPr lang="en-US" sz="3600" dirty="0" err="1">
                <a:latin typeface="+mn-lt"/>
              </a:rPr>
              <a:t>và</a:t>
            </a:r>
            <a:r>
              <a:rPr lang="en-US" sz="3600" dirty="0">
                <a:latin typeface="+mn-lt"/>
              </a:rPr>
              <a:t> </a:t>
            </a:r>
            <a:r>
              <a:rPr lang="en-US" sz="3600" dirty="0" err="1">
                <a:latin typeface="+mn-lt"/>
              </a:rPr>
              <a:t>quy</a:t>
            </a:r>
            <a:r>
              <a:rPr lang="en-US" sz="3600" dirty="0">
                <a:latin typeface="+mn-lt"/>
              </a:rPr>
              <a:t> </a:t>
            </a:r>
            <a:r>
              <a:rPr lang="en-US" sz="3600" dirty="0" err="1">
                <a:latin typeface="+mn-lt"/>
              </a:rPr>
              <a:t>định</a:t>
            </a:r>
            <a:r>
              <a:rPr lang="en-US" sz="3600" dirty="0">
                <a:latin typeface="+mn-lt"/>
              </a:rPr>
              <a:t> </a:t>
            </a:r>
            <a:r>
              <a:rPr lang="en-US" sz="3600" dirty="0" err="1">
                <a:latin typeface="+mn-lt"/>
              </a:rPr>
              <a:t>thời</a:t>
            </a:r>
            <a:r>
              <a:rPr lang="en-US" sz="3600" dirty="0">
                <a:latin typeface="+mn-lt"/>
              </a:rPr>
              <a:t> </a:t>
            </a:r>
            <a:r>
              <a:rPr lang="en-US" sz="3600" dirty="0" err="1">
                <a:latin typeface="+mn-lt"/>
              </a:rPr>
              <a:t>gian</a:t>
            </a:r>
            <a:r>
              <a:rPr lang="en-US" sz="3600" dirty="0">
                <a:latin typeface="+mn-lt"/>
              </a:rPr>
              <a:t> </a:t>
            </a:r>
            <a:r>
              <a:rPr lang="en-US" sz="3600" dirty="0" err="1">
                <a:latin typeface="+mn-lt"/>
              </a:rPr>
              <a:t>hoàn</a:t>
            </a:r>
            <a:r>
              <a:rPr lang="en-US" sz="3600" dirty="0">
                <a:latin typeface="+mn-lt"/>
              </a:rPr>
              <a:t> </a:t>
            </a:r>
            <a:r>
              <a:rPr lang="en-US" sz="3600" dirty="0" err="1">
                <a:latin typeface="+mn-lt"/>
              </a:rPr>
              <a:t>thành</a:t>
            </a:r>
            <a:r>
              <a:rPr lang="en-US" sz="3600" dirty="0">
                <a:latin typeface="+mn-lt"/>
              </a:rPr>
              <a:t>.</a:t>
            </a:r>
            <a:br>
              <a:rPr lang="en-US" sz="3600" dirty="0">
                <a:latin typeface="+mn-lt"/>
              </a:rPr>
            </a:br>
            <a:r>
              <a:rPr lang="en-US" sz="3600" dirty="0">
                <a:latin typeface="+mn-lt"/>
              </a:rPr>
              <a:t>	- </a:t>
            </a:r>
            <a:r>
              <a:rPr lang="en-US" sz="3600" dirty="0" err="1">
                <a:latin typeface="+mn-lt"/>
              </a:rPr>
              <a:t>Định</a:t>
            </a:r>
            <a:r>
              <a:rPr lang="en-US" sz="3600" dirty="0">
                <a:latin typeface="+mn-lt"/>
              </a:rPr>
              <a:t> </a:t>
            </a:r>
            <a:r>
              <a:rPr lang="en-US" sz="3600" dirty="0" err="1">
                <a:latin typeface="+mn-lt"/>
              </a:rPr>
              <a:t>hướng</a:t>
            </a:r>
            <a:r>
              <a:rPr lang="en-US" sz="3600" dirty="0">
                <a:latin typeface="+mn-lt"/>
              </a:rPr>
              <a:t> </a:t>
            </a:r>
            <a:r>
              <a:rPr lang="en-US" sz="3600" dirty="0" err="1">
                <a:latin typeface="+mn-lt"/>
              </a:rPr>
              <a:t>tư</a:t>
            </a:r>
            <a:r>
              <a:rPr lang="en-US" sz="3600" dirty="0">
                <a:latin typeface="+mn-lt"/>
              </a:rPr>
              <a:t> </a:t>
            </a:r>
            <a:r>
              <a:rPr lang="en-US" sz="3600" dirty="0" err="1">
                <a:latin typeface="+mn-lt"/>
              </a:rPr>
              <a:t>tưởng</a:t>
            </a:r>
            <a:r>
              <a:rPr lang="en-US" sz="3600" dirty="0">
                <a:latin typeface="+mn-lt"/>
              </a:rPr>
              <a:t> </a:t>
            </a:r>
            <a:r>
              <a:rPr lang="en-US" sz="3600" dirty="0" err="1">
                <a:latin typeface="+mn-lt"/>
              </a:rPr>
              <a:t>đối</a:t>
            </a:r>
            <a:r>
              <a:rPr lang="en-US" sz="3600" dirty="0">
                <a:latin typeface="+mn-lt"/>
              </a:rPr>
              <a:t> </a:t>
            </a:r>
            <a:r>
              <a:rPr lang="en-US" sz="3600" dirty="0" err="1">
                <a:latin typeface="+mn-lt"/>
              </a:rPr>
              <a:t>với</a:t>
            </a:r>
            <a:r>
              <a:rPr lang="en-US" sz="3600" dirty="0">
                <a:latin typeface="+mn-lt"/>
              </a:rPr>
              <a:t> </a:t>
            </a:r>
            <a:r>
              <a:rPr lang="en-US" sz="3600" dirty="0" err="1">
                <a:latin typeface="+mn-lt"/>
              </a:rPr>
              <a:t>đảng</a:t>
            </a:r>
            <a:r>
              <a:rPr lang="en-US" sz="3600" dirty="0">
                <a:latin typeface="+mn-lt"/>
              </a:rPr>
              <a:t> </a:t>
            </a:r>
            <a:r>
              <a:rPr lang="en-US" sz="3600" dirty="0" err="1">
                <a:latin typeface="+mn-lt"/>
              </a:rPr>
              <a:t>viên</a:t>
            </a:r>
            <a:r>
              <a:rPr lang="en-US" sz="3600" dirty="0">
                <a:latin typeface="+mn-lt"/>
              </a:rPr>
              <a:t>; </a:t>
            </a:r>
            <a:r>
              <a:rPr lang="en-US" sz="3600" dirty="0" err="1">
                <a:latin typeface="+mn-lt"/>
              </a:rPr>
              <a:t>giải</a:t>
            </a:r>
            <a:r>
              <a:rPr lang="en-US" sz="3600" dirty="0">
                <a:latin typeface="+mn-lt"/>
              </a:rPr>
              <a:t> </a:t>
            </a:r>
            <a:r>
              <a:rPr lang="en-US" sz="3600" dirty="0" err="1">
                <a:latin typeface="+mn-lt"/>
              </a:rPr>
              <a:t>quyết</a:t>
            </a:r>
            <a:r>
              <a:rPr lang="en-US" sz="3600" dirty="0">
                <a:latin typeface="+mn-lt"/>
              </a:rPr>
              <a:t> </a:t>
            </a:r>
            <a:r>
              <a:rPr lang="en-US" sz="3600" dirty="0" err="1">
                <a:latin typeface="+mn-lt"/>
              </a:rPr>
              <a:t>hoặc</a:t>
            </a:r>
            <a:r>
              <a:rPr lang="en-US" sz="3600" dirty="0">
                <a:latin typeface="+mn-lt"/>
              </a:rPr>
              <a:t> </a:t>
            </a:r>
            <a:r>
              <a:rPr lang="en-US" sz="3600" dirty="0" err="1">
                <a:latin typeface="+mn-lt"/>
              </a:rPr>
              <a:t>phản</a:t>
            </a:r>
            <a:r>
              <a:rPr lang="en-US" sz="3600" dirty="0">
                <a:latin typeface="+mn-lt"/>
              </a:rPr>
              <a:t> </a:t>
            </a:r>
            <a:r>
              <a:rPr lang="en-US" sz="3600" dirty="0" err="1">
                <a:latin typeface="+mn-lt"/>
              </a:rPr>
              <a:t>ảnh</a:t>
            </a:r>
            <a:r>
              <a:rPr lang="en-US" sz="3600" dirty="0">
                <a:latin typeface="+mn-lt"/>
              </a:rPr>
              <a:t> </a:t>
            </a:r>
            <a:r>
              <a:rPr lang="en-US" sz="3600" dirty="0" err="1">
                <a:latin typeface="+mn-lt"/>
              </a:rPr>
              <a:t>với</a:t>
            </a:r>
            <a:r>
              <a:rPr lang="en-US" sz="3600" dirty="0">
                <a:latin typeface="+mn-lt"/>
              </a:rPr>
              <a:t> </a:t>
            </a:r>
            <a:r>
              <a:rPr lang="en-US" sz="3600" dirty="0" err="1">
                <a:latin typeface="+mn-lt"/>
              </a:rPr>
              <a:t>cấp</a:t>
            </a:r>
            <a:r>
              <a:rPr lang="en-US" sz="3600" dirty="0">
                <a:latin typeface="+mn-lt"/>
              </a:rPr>
              <a:t> </a:t>
            </a:r>
            <a:r>
              <a:rPr lang="en-US" sz="3600" dirty="0" err="1">
                <a:latin typeface="+mn-lt"/>
              </a:rPr>
              <a:t>có</a:t>
            </a:r>
            <a:r>
              <a:rPr lang="en-US" sz="3600" dirty="0">
                <a:latin typeface="+mn-lt"/>
              </a:rPr>
              <a:t> </a:t>
            </a:r>
            <a:r>
              <a:rPr lang="en-US" sz="3600" dirty="0" err="1">
                <a:latin typeface="+mn-lt"/>
              </a:rPr>
              <a:t>thẩm</a:t>
            </a:r>
            <a:r>
              <a:rPr lang="en-US" sz="3600" dirty="0">
                <a:latin typeface="+mn-lt"/>
              </a:rPr>
              <a:t> </a:t>
            </a:r>
            <a:r>
              <a:rPr lang="en-US" sz="3600" dirty="0" err="1">
                <a:latin typeface="+mn-lt"/>
              </a:rPr>
              <a:t>quyền</a:t>
            </a:r>
            <a:r>
              <a:rPr lang="en-US" sz="3600" dirty="0">
                <a:latin typeface="+mn-lt"/>
              </a:rPr>
              <a:t> </a:t>
            </a:r>
            <a:r>
              <a:rPr lang="en-US" sz="3600" dirty="0" err="1">
                <a:latin typeface="+mn-lt"/>
              </a:rPr>
              <a:t>về</a:t>
            </a:r>
            <a:r>
              <a:rPr lang="en-US" sz="3600" dirty="0">
                <a:latin typeface="+mn-lt"/>
              </a:rPr>
              <a:t> </a:t>
            </a:r>
            <a:r>
              <a:rPr lang="en-US" sz="3600" dirty="0" err="1">
                <a:latin typeface="+mn-lt"/>
              </a:rPr>
              <a:t>tâm</a:t>
            </a:r>
            <a:r>
              <a:rPr lang="en-US" sz="3600" dirty="0">
                <a:latin typeface="+mn-lt"/>
              </a:rPr>
              <a:t> </a:t>
            </a:r>
            <a:r>
              <a:rPr lang="en-US" sz="3600" dirty="0" err="1">
                <a:latin typeface="+mn-lt"/>
              </a:rPr>
              <a:t>tư</a:t>
            </a:r>
            <a:r>
              <a:rPr lang="en-US" sz="3600" dirty="0">
                <a:latin typeface="+mn-lt"/>
              </a:rPr>
              <a:t>, </a:t>
            </a:r>
            <a:r>
              <a:rPr lang="en-US" sz="3600" dirty="0" err="1">
                <a:latin typeface="+mn-lt"/>
              </a:rPr>
              <a:t>nguyện</a:t>
            </a:r>
            <a:r>
              <a:rPr lang="en-US" sz="3600" dirty="0">
                <a:latin typeface="+mn-lt"/>
              </a:rPr>
              <a:t> </a:t>
            </a:r>
            <a:r>
              <a:rPr lang="en-US" sz="3600" dirty="0" err="1">
                <a:latin typeface="+mn-lt"/>
              </a:rPr>
              <a:t>vọng</a:t>
            </a:r>
            <a:r>
              <a:rPr lang="en-US" sz="3600" dirty="0">
                <a:latin typeface="+mn-lt"/>
              </a:rPr>
              <a:t>, </a:t>
            </a:r>
            <a:r>
              <a:rPr lang="en-US" sz="3600" dirty="0" err="1">
                <a:latin typeface="+mn-lt"/>
              </a:rPr>
              <a:t>những</a:t>
            </a:r>
            <a:r>
              <a:rPr lang="en-US" sz="3600" dirty="0">
                <a:latin typeface="+mn-lt"/>
              </a:rPr>
              <a:t> </a:t>
            </a:r>
            <a:r>
              <a:rPr lang="en-US" sz="3600" dirty="0" err="1">
                <a:latin typeface="+mn-lt"/>
              </a:rPr>
              <a:t>đề</a:t>
            </a:r>
            <a:r>
              <a:rPr lang="en-US" sz="3600" dirty="0">
                <a:latin typeface="+mn-lt"/>
              </a:rPr>
              <a:t> </a:t>
            </a:r>
            <a:r>
              <a:rPr lang="en-US" sz="3600" dirty="0" err="1">
                <a:latin typeface="+mn-lt"/>
              </a:rPr>
              <a:t>xuất</a:t>
            </a:r>
            <a:r>
              <a:rPr lang="en-US" sz="3600" dirty="0">
                <a:latin typeface="+mn-lt"/>
              </a:rPr>
              <a:t>, </a:t>
            </a:r>
            <a:r>
              <a:rPr lang="en-US" sz="3600" dirty="0" err="1">
                <a:latin typeface="+mn-lt"/>
              </a:rPr>
              <a:t>kiến</a:t>
            </a:r>
            <a:r>
              <a:rPr lang="en-US" sz="3600" dirty="0">
                <a:latin typeface="+mn-lt"/>
              </a:rPr>
              <a:t> </a:t>
            </a:r>
            <a:r>
              <a:rPr lang="en-US" sz="3600" dirty="0" err="1">
                <a:latin typeface="+mn-lt"/>
              </a:rPr>
              <a:t>nghị</a:t>
            </a:r>
            <a:r>
              <a:rPr lang="en-US" sz="3600" dirty="0">
                <a:latin typeface="+mn-lt"/>
              </a:rPr>
              <a:t> </a:t>
            </a:r>
            <a:r>
              <a:rPr lang="en-US" sz="3600" dirty="0" err="1">
                <a:latin typeface="+mn-lt"/>
              </a:rPr>
              <a:t>của</a:t>
            </a:r>
            <a:r>
              <a:rPr lang="en-US" sz="3600" dirty="0">
                <a:latin typeface="+mn-lt"/>
              </a:rPr>
              <a:t> </a:t>
            </a:r>
            <a:r>
              <a:rPr lang="en-US" sz="3600" dirty="0" err="1">
                <a:latin typeface="+mn-lt"/>
              </a:rPr>
              <a:t>đảng</a:t>
            </a:r>
            <a:r>
              <a:rPr lang="en-US" sz="3600" dirty="0">
                <a:latin typeface="+mn-lt"/>
              </a:rPr>
              <a:t> </a:t>
            </a:r>
            <a:r>
              <a:rPr lang="en-US" sz="3600" dirty="0" err="1">
                <a:latin typeface="+mn-lt"/>
              </a:rPr>
              <a:t>viên</a:t>
            </a:r>
            <a:r>
              <a:rPr lang="en-US" sz="3600" dirty="0">
                <a:latin typeface="+mn-lt"/>
              </a:rPr>
              <a:t>.</a:t>
            </a:r>
            <a:br>
              <a:rPr lang="en-US" sz="3600" dirty="0">
                <a:latin typeface="+mn-lt"/>
              </a:rPr>
            </a:br>
            <a:r>
              <a:rPr lang="en-US" sz="3600" dirty="0">
                <a:latin typeface="+mn-lt"/>
              </a:rPr>
              <a:t>	- </a:t>
            </a:r>
            <a:r>
              <a:rPr lang="en-US" sz="3600" dirty="0" err="1">
                <a:latin typeface="+mn-lt"/>
              </a:rPr>
              <a:t>Thông</a:t>
            </a:r>
            <a:r>
              <a:rPr lang="en-US" sz="3600" dirty="0">
                <a:latin typeface="+mn-lt"/>
              </a:rPr>
              <a:t> qua </a:t>
            </a:r>
            <a:r>
              <a:rPr lang="en-US" sz="3600" dirty="0" err="1">
                <a:latin typeface="+mn-lt"/>
              </a:rPr>
              <a:t>nghị</a:t>
            </a:r>
            <a:r>
              <a:rPr lang="en-US" sz="3600" dirty="0">
                <a:latin typeface="+mn-lt"/>
              </a:rPr>
              <a:t> </a:t>
            </a:r>
            <a:r>
              <a:rPr lang="en-US" sz="3600" dirty="0" err="1">
                <a:latin typeface="+mn-lt"/>
              </a:rPr>
              <a:t>quyết</a:t>
            </a:r>
            <a:r>
              <a:rPr lang="en-US" sz="3600" dirty="0">
                <a:latin typeface="+mn-lt"/>
              </a:rPr>
              <a:t> </a:t>
            </a:r>
            <a:r>
              <a:rPr lang="en-US" sz="3600" dirty="0" err="1">
                <a:latin typeface="+mn-lt"/>
              </a:rPr>
              <a:t>hoặc</a:t>
            </a:r>
            <a:r>
              <a:rPr lang="en-US" sz="3600" dirty="0">
                <a:latin typeface="+mn-lt"/>
              </a:rPr>
              <a:t> </a:t>
            </a:r>
            <a:r>
              <a:rPr lang="en-US" sz="3600" dirty="0" err="1">
                <a:latin typeface="+mn-lt"/>
              </a:rPr>
              <a:t>kết</a:t>
            </a:r>
            <a:r>
              <a:rPr lang="en-US" sz="3600" dirty="0">
                <a:latin typeface="+mn-lt"/>
              </a:rPr>
              <a:t> </a:t>
            </a:r>
            <a:r>
              <a:rPr lang="en-US" sz="3600" dirty="0" err="1">
                <a:latin typeface="+mn-lt"/>
              </a:rPr>
              <a:t>luận</a:t>
            </a:r>
            <a:r>
              <a:rPr lang="en-US" sz="3600" dirty="0">
                <a:latin typeface="+mn-lt"/>
              </a:rPr>
              <a:t>.</a:t>
            </a:r>
            <a:br>
              <a:rPr lang="en-US" sz="3600" dirty="0">
                <a:latin typeface="+mn-lt"/>
              </a:rPr>
            </a:br>
            <a:r>
              <a:rPr lang="en-US" sz="3600" dirty="0">
                <a:latin typeface="+mn-lt"/>
              </a:rPr>
              <a:t>	- </a:t>
            </a:r>
            <a:r>
              <a:rPr lang="en-US" sz="3600" dirty="0" err="1">
                <a:latin typeface="+mn-lt"/>
              </a:rPr>
              <a:t>Đánh</a:t>
            </a:r>
            <a:r>
              <a:rPr lang="en-US" sz="3600" dirty="0">
                <a:latin typeface="+mn-lt"/>
              </a:rPr>
              <a:t> </a:t>
            </a:r>
            <a:r>
              <a:rPr lang="en-US" sz="3600" dirty="0" err="1">
                <a:latin typeface="+mn-lt"/>
              </a:rPr>
              <a:t>giá</a:t>
            </a:r>
            <a:r>
              <a:rPr lang="en-US" sz="3600" dirty="0">
                <a:latin typeface="+mn-lt"/>
              </a:rPr>
              <a:t> </a:t>
            </a:r>
            <a:r>
              <a:rPr lang="en-US" sz="3600" dirty="0" err="1">
                <a:latin typeface="+mn-lt"/>
              </a:rPr>
              <a:t>chất</a:t>
            </a:r>
            <a:r>
              <a:rPr lang="en-US" sz="3600" dirty="0">
                <a:latin typeface="+mn-lt"/>
              </a:rPr>
              <a:t> </a:t>
            </a:r>
            <a:r>
              <a:rPr lang="en-US" sz="3600" dirty="0" err="1">
                <a:latin typeface="+mn-lt"/>
              </a:rPr>
              <a:t>lượng</a:t>
            </a:r>
            <a:r>
              <a:rPr lang="en-US" sz="3600" dirty="0">
                <a:latin typeface="+mn-lt"/>
              </a:rPr>
              <a:t> </a:t>
            </a:r>
            <a:r>
              <a:rPr lang="en-US" sz="3600" dirty="0" err="1">
                <a:latin typeface="+mn-lt"/>
              </a:rPr>
              <a:t>buổi</a:t>
            </a:r>
            <a:r>
              <a:rPr lang="en-US" sz="3600" dirty="0">
                <a:latin typeface="+mn-lt"/>
              </a:rPr>
              <a:t> </a:t>
            </a:r>
            <a:r>
              <a:rPr lang="en-US" sz="3600" dirty="0" err="1">
                <a:latin typeface="+mn-lt"/>
              </a:rPr>
              <a:t>sinh</a:t>
            </a:r>
            <a:r>
              <a:rPr lang="en-US" sz="3600" dirty="0">
                <a:latin typeface="+mn-lt"/>
              </a:rPr>
              <a:t> </a:t>
            </a:r>
            <a:r>
              <a:rPr lang="en-US" sz="3600" dirty="0" err="1">
                <a:latin typeface="+mn-lt"/>
              </a:rPr>
              <a:t>hoạt</a:t>
            </a:r>
            <a:r>
              <a:rPr lang="en-US" sz="3600" dirty="0">
                <a:latin typeface="+mn-lt"/>
              </a:rPr>
              <a:t>.</a:t>
            </a:r>
            <a:br>
              <a:rPr lang="en-US" sz="3600" dirty="0">
                <a:latin typeface="+mn-lt"/>
              </a:rPr>
            </a:br>
            <a:r>
              <a:rPr lang="en-US" sz="3600" dirty="0">
                <a:latin typeface="+mn-lt"/>
              </a:rPr>
              <a:t>	- </a:t>
            </a:r>
            <a:r>
              <a:rPr lang="en-US" sz="3600" dirty="0" err="1">
                <a:latin typeface="+mn-lt"/>
              </a:rPr>
              <a:t>Thư</a:t>
            </a:r>
            <a:r>
              <a:rPr lang="en-US" sz="3600" dirty="0">
                <a:latin typeface="+mn-lt"/>
              </a:rPr>
              <a:t> </a:t>
            </a:r>
            <a:r>
              <a:rPr lang="en-US" sz="3600" dirty="0" err="1">
                <a:latin typeface="+mn-lt"/>
              </a:rPr>
              <a:t>ký</a:t>
            </a:r>
            <a:r>
              <a:rPr lang="en-US" sz="3600" dirty="0">
                <a:latin typeface="+mn-lt"/>
              </a:rPr>
              <a:t> </a:t>
            </a:r>
            <a:r>
              <a:rPr lang="en-US" sz="3600" dirty="0" err="1">
                <a:latin typeface="+mn-lt"/>
              </a:rPr>
              <a:t>trình</a:t>
            </a:r>
            <a:r>
              <a:rPr lang="en-US" sz="3600" dirty="0">
                <a:latin typeface="+mn-lt"/>
              </a:rPr>
              <a:t> </a:t>
            </a:r>
            <a:r>
              <a:rPr lang="en-US" sz="3600" dirty="0" err="1">
                <a:latin typeface="+mn-lt"/>
              </a:rPr>
              <a:t>bày</a:t>
            </a:r>
            <a:r>
              <a:rPr lang="en-US" sz="3600" dirty="0">
                <a:latin typeface="+mn-lt"/>
              </a:rPr>
              <a:t> </a:t>
            </a:r>
            <a:r>
              <a:rPr lang="en-US" sz="3600" dirty="0" err="1">
                <a:latin typeface="+mn-lt"/>
              </a:rPr>
              <a:t>biên</a:t>
            </a:r>
            <a:r>
              <a:rPr lang="en-US" sz="3600" dirty="0">
                <a:latin typeface="+mn-lt"/>
              </a:rPr>
              <a:t> </a:t>
            </a:r>
            <a:r>
              <a:rPr lang="en-US" sz="3600" dirty="0" err="1">
                <a:latin typeface="+mn-lt"/>
              </a:rPr>
              <a:t>bản</a:t>
            </a:r>
            <a:r>
              <a:rPr lang="en-US" sz="3600" dirty="0">
                <a:latin typeface="+mn-lt"/>
              </a:rPr>
              <a:t> </a:t>
            </a:r>
            <a:r>
              <a:rPr lang="en-US" sz="3600" dirty="0" err="1">
                <a:latin typeface="+mn-lt"/>
              </a:rPr>
              <a:t>sinh</a:t>
            </a:r>
            <a:r>
              <a:rPr lang="en-US" sz="3600" dirty="0">
                <a:latin typeface="+mn-lt"/>
              </a:rPr>
              <a:t> </a:t>
            </a:r>
            <a:r>
              <a:rPr lang="en-US" sz="3600" dirty="0" err="1">
                <a:latin typeface="+mn-lt"/>
              </a:rPr>
              <a:t>hoạt</a:t>
            </a:r>
            <a:r>
              <a:rPr lang="en-US" sz="3600" dirty="0">
                <a:latin typeface="+mn-lt"/>
              </a:rPr>
              <a:t> chi </a:t>
            </a:r>
            <a:r>
              <a:rPr lang="en-US" sz="3600" dirty="0" err="1">
                <a:latin typeface="+mn-lt"/>
              </a:rPr>
              <a:t>bộ</a:t>
            </a:r>
            <a:r>
              <a:rPr lang="en-US" sz="3600" dirty="0">
                <a:latin typeface="+mn-lt"/>
              </a:rPr>
              <a:t>.</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57200"/>
            <a:ext cx="12190413" cy="6400800"/>
          </a:xfrm>
        </p:spPr>
        <p:txBody>
          <a:bodyPr/>
          <a:lstStyle/>
          <a:p>
            <a:r>
              <a:rPr lang="en-US" sz="3000" b="1" dirty="0">
                <a:latin typeface="+mn-lt"/>
              </a:rPr>
              <a:t>	2. </a:t>
            </a:r>
            <a:r>
              <a:rPr lang="en-US" sz="3000" b="1" dirty="0" err="1">
                <a:latin typeface="+mn-lt"/>
              </a:rPr>
              <a:t>Nội</a:t>
            </a:r>
            <a:r>
              <a:rPr lang="en-US" sz="3000" b="1" dirty="0">
                <a:latin typeface="+mn-lt"/>
              </a:rPr>
              <a:t> dung </a:t>
            </a:r>
            <a:r>
              <a:rPr lang="en-US" sz="3000" b="1" dirty="0" err="1">
                <a:latin typeface="+mn-lt"/>
              </a:rPr>
              <a:t>sinh</a:t>
            </a:r>
            <a:r>
              <a:rPr lang="en-US" sz="3000" b="1" dirty="0">
                <a:latin typeface="+mn-lt"/>
              </a:rPr>
              <a:t> </a:t>
            </a:r>
            <a:r>
              <a:rPr lang="en-US" sz="3000" b="1" dirty="0" err="1">
                <a:latin typeface="+mn-lt"/>
              </a:rPr>
              <a:t>hoạt</a:t>
            </a:r>
            <a:r>
              <a:rPr lang="en-US" sz="3000" b="1" dirty="0">
                <a:latin typeface="+mn-lt"/>
              </a:rPr>
              <a:t> chi </a:t>
            </a:r>
            <a:r>
              <a:rPr lang="en-US" sz="3000" b="1" dirty="0" err="1">
                <a:latin typeface="+mn-lt"/>
              </a:rPr>
              <a:t>bộ</a:t>
            </a:r>
            <a:r>
              <a:rPr lang="en-US" sz="3000" b="1" dirty="0">
                <a:latin typeface="+mn-lt"/>
              </a:rPr>
              <a:t>.</a:t>
            </a:r>
            <a:r>
              <a:rPr lang="en-US" sz="3000" dirty="0">
                <a:latin typeface="+mn-lt"/>
              </a:rPr>
              <a:t>	</a:t>
            </a:r>
            <a:br>
              <a:rPr lang="en-US" sz="3000" dirty="0">
                <a:latin typeface="+mn-lt"/>
              </a:rPr>
            </a:br>
            <a:r>
              <a:rPr lang="en-US" sz="3000" dirty="0">
                <a:latin typeface="+mn-lt"/>
              </a:rPr>
              <a:t>	</a:t>
            </a:r>
            <a:r>
              <a:rPr lang="en-US" sz="3000" i="1" dirty="0">
                <a:latin typeface="+mn-lt"/>
              </a:rPr>
              <a:t>a) </a:t>
            </a:r>
            <a:r>
              <a:rPr lang="en-US" sz="3000" i="1" dirty="0" err="1">
                <a:latin typeface="+mn-lt"/>
              </a:rPr>
              <a:t>Về</a:t>
            </a:r>
            <a:r>
              <a:rPr lang="en-US" sz="3000" i="1" dirty="0">
                <a:latin typeface="+mn-lt"/>
              </a:rPr>
              <a:t> </a:t>
            </a:r>
            <a:r>
              <a:rPr lang="en-US" sz="3000" i="1" dirty="0" err="1">
                <a:latin typeface="+mn-lt"/>
              </a:rPr>
              <a:t>công</a:t>
            </a:r>
            <a:r>
              <a:rPr lang="en-US" sz="3000" i="1" dirty="0">
                <a:latin typeface="+mn-lt"/>
              </a:rPr>
              <a:t> </a:t>
            </a:r>
            <a:r>
              <a:rPr lang="en-US" sz="3000" i="1" dirty="0" err="1">
                <a:latin typeface="+mn-lt"/>
              </a:rPr>
              <a:t>tác</a:t>
            </a:r>
            <a:r>
              <a:rPr lang="en-US" sz="3000" i="1" dirty="0">
                <a:latin typeface="+mn-lt"/>
              </a:rPr>
              <a:t> </a:t>
            </a:r>
            <a:r>
              <a:rPr lang="en-US" sz="3000" i="1" dirty="0" err="1">
                <a:latin typeface="+mn-lt"/>
              </a:rPr>
              <a:t>chính</a:t>
            </a:r>
            <a:r>
              <a:rPr lang="en-US" sz="3000" i="1" dirty="0">
                <a:latin typeface="+mn-lt"/>
              </a:rPr>
              <a:t> </a:t>
            </a:r>
            <a:r>
              <a:rPr lang="en-US" sz="3000" i="1" dirty="0" err="1">
                <a:latin typeface="+mn-lt"/>
              </a:rPr>
              <a:t>trị</a:t>
            </a:r>
            <a:r>
              <a:rPr lang="en-US" sz="3000" i="1" dirty="0">
                <a:latin typeface="+mn-lt"/>
              </a:rPr>
              <a:t>, </a:t>
            </a:r>
            <a:r>
              <a:rPr lang="en-US" sz="3000" i="1" dirty="0" err="1">
                <a:latin typeface="+mn-lt"/>
              </a:rPr>
              <a:t>tư</a:t>
            </a:r>
            <a:r>
              <a:rPr lang="en-US" sz="3000" i="1" dirty="0">
                <a:latin typeface="+mn-lt"/>
              </a:rPr>
              <a:t> </a:t>
            </a:r>
            <a:r>
              <a:rPr lang="en-US" sz="3000" i="1" dirty="0" err="1">
                <a:latin typeface="+mn-lt"/>
              </a:rPr>
              <a:t>tưởng</a:t>
            </a:r>
            <a:r>
              <a:rPr lang="en-US" sz="3000" i="1" dirty="0">
                <a:latin typeface="+mn-lt"/>
              </a:rPr>
              <a:t/>
            </a:r>
            <a:br>
              <a:rPr lang="en-US" sz="3000" i="1" dirty="0">
                <a:latin typeface="+mn-lt"/>
              </a:rPr>
            </a:br>
            <a:r>
              <a:rPr lang="en-US" sz="3000" i="1" dirty="0">
                <a:latin typeface="+mn-lt"/>
              </a:rPr>
              <a:t>	</a:t>
            </a:r>
            <a:r>
              <a:rPr lang="en-US" sz="3000" dirty="0">
                <a:latin typeface="+mn-lt"/>
              </a:rPr>
              <a:t>- </a:t>
            </a:r>
            <a:r>
              <a:rPr lang="en-US" sz="3000" dirty="0" err="1">
                <a:latin typeface="+mn-lt"/>
              </a:rPr>
              <a:t>Lựa</a:t>
            </a:r>
            <a:r>
              <a:rPr lang="en-US" sz="3000" dirty="0">
                <a:latin typeface="+mn-lt"/>
              </a:rPr>
              <a:t> </a:t>
            </a:r>
            <a:r>
              <a:rPr lang="en-US" sz="3000" dirty="0" err="1">
                <a:latin typeface="+mn-lt"/>
              </a:rPr>
              <a:t>chọn</a:t>
            </a:r>
            <a:r>
              <a:rPr lang="en-US" sz="3000" dirty="0">
                <a:latin typeface="+mn-lt"/>
              </a:rPr>
              <a:t> </a:t>
            </a:r>
            <a:r>
              <a:rPr lang="en-US" sz="3000" dirty="0" err="1">
                <a:latin typeface="+mn-lt"/>
              </a:rPr>
              <a:t>những</a:t>
            </a:r>
            <a:r>
              <a:rPr lang="en-US" sz="3000" dirty="0">
                <a:latin typeface="+mn-lt"/>
              </a:rPr>
              <a:t> </a:t>
            </a:r>
            <a:r>
              <a:rPr lang="en-US" sz="3000" dirty="0" err="1">
                <a:latin typeface="+mn-lt"/>
              </a:rPr>
              <a:t>nội</a:t>
            </a:r>
            <a:r>
              <a:rPr lang="en-US" sz="3000" dirty="0">
                <a:latin typeface="+mn-lt"/>
              </a:rPr>
              <a:t> dung </a:t>
            </a:r>
            <a:r>
              <a:rPr lang="en-US" sz="3000" dirty="0" err="1">
                <a:latin typeface="+mn-lt"/>
              </a:rPr>
              <a:t>thời</a:t>
            </a:r>
            <a:r>
              <a:rPr lang="en-US" sz="3000" dirty="0">
                <a:latin typeface="+mn-lt"/>
              </a:rPr>
              <a:t> </a:t>
            </a:r>
            <a:r>
              <a:rPr lang="en-US" sz="3000" dirty="0" err="1">
                <a:latin typeface="+mn-lt"/>
              </a:rPr>
              <a:t>sự</a:t>
            </a:r>
            <a:r>
              <a:rPr lang="en-US" sz="3000" dirty="0">
                <a:latin typeface="+mn-lt"/>
              </a:rPr>
              <a:t> </a:t>
            </a:r>
            <a:r>
              <a:rPr lang="en-US" sz="3000" dirty="0" err="1">
                <a:latin typeface="+mn-lt"/>
              </a:rPr>
              <a:t>trong</a:t>
            </a:r>
            <a:r>
              <a:rPr lang="en-US" sz="3000" dirty="0">
                <a:latin typeface="+mn-lt"/>
              </a:rPr>
              <a:t> </a:t>
            </a:r>
            <a:r>
              <a:rPr lang="en-US" sz="3000" dirty="0" err="1">
                <a:latin typeface="+mn-lt"/>
              </a:rPr>
              <a:t>nước</a:t>
            </a:r>
            <a:r>
              <a:rPr lang="en-US" sz="3000" dirty="0">
                <a:latin typeface="+mn-lt"/>
              </a:rPr>
              <a:t>, </a:t>
            </a:r>
            <a:r>
              <a:rPr lang="en-US" sz="3000" dirty="0" err="1">
                <a:latin typeface="+mn-lt"/>
              </a:rPr>
              <a:t>quốc</a:t>
            </a:r>
            <a:r>
              <a:rPr lang="en-US" sz="3000" dirty="0">
                <a:latin typeface="+mn-lt"/>
              </a:rPr>
              <a:t> </a:t>
            </a:r>
            <a:r>
              <a:rPr lang="en-US" sz="3000" dirty="0" err="1">
                <a:latin typeface="+mn-lt"/>
              </a:rPr>
              <a:t>tế</a:t>
            </a:r>
            <a:r>
              <a:rPr lang="en-US" sz="3000" dirty="0">
                <a:latin typeface="+mn-lt"/>
              </a:rPr>
              <a:t>, </a:t>
            </a:r>
            <a:r>
              <a:rPr lang="en-US" sz="3000" dirty="0" err="1">
                <a:latin typeface="+mn-lt"/>
              </a:rPr>
              <a:t>các</a:t>
            </a:r>
            <a:r>
              <a:rPr lang="en-US" sz="3000" dirty="0">
                <a:latin typeface="+mn-lt"/>
              </a:rPr>
              <a:t> </a:t>
            </a:r>
            <a:r>
              <a:rPr lang="en-US" sz="3000" dirty="0" err="1">
                <a:latin typeface="+mn-lt"/>
              </a:rPr>
              <a:t>vấn</a:t>
            </a:r>
            <a:r>
              <a:rPr lang="en-US" sz="3000" dirty="0">
                <a:latin typeface="+mn-lt"/>
              </a:rPr>
              <a:t> </a:t>
            </a:r>
            <a:r>
              <a:rPr lang="en-US" sz="3000" dirty="0" err="1">
                <a:latin typeface="+mn-lt"/>
              </a:rPr>
              <a:t>đề</a:t>
            </a:r>
            <a:r>
              <a:rPr lang="en-US" sz="3000" dirty="0">
                <a:latin typeface="+mn-lt"/>
              </a:rPr>
              <a:t> </a:t>
            </a:r>
            <a:r>
              <a:rPr lang="en-US" sz="3000" dirty="0" err="1">
                <a:latin typeface="+mn-lt"/>
              </a:rPr>
              <a:t>của</a:t>
            </a:r>
            <a:r>
              <a:rPr lang="en-US" sz="3000" dirty="0">
                <a:latin typeface="+mn-lt"/>
              </a:rPr>
              <a:t> </a:t>
            </a:r>
            <a:r>
              <a:rPr lang="en-US" sz="3000" dirty="0" err="1">
                <a:latin typeface="+mn-lt"/>
              </a:rPr>
              <a:t>địa</a:t>
            </a:r>
            <a:r>
              <a:rPr lang="en-US" sz="3000" dirty="0">
                <a:latin typeface="+mn-lt"/>
              </a:rPr>
              <a:t> </a:t>
            </a:r>
            <a:r>
              <a:rPr lang="en-US" sz="3000" dirty="0" err="1">
                <a:latin typeface="+mn-lt"/>
              </a:rPr>
              <a:t>phương</a:t>
            </a:r>
            <a:r>
              <a:rPr lang="en-US" sz="3000" dirty="0">
                <a:latin typeface="+mn-lt"/>
              </a:rPr>
              <a:t>, </a:t>
            </a:r>
            <a:r>
              <a:rPr lang="en-US" sz="3000" dirty="0" err="1">
                <a:latin typeface="+mn-lt"/>
              </a:rPr>
              <a:t>cơ</a:t>
            </a:r>
            <a:r>
              <a:rPr lang="en-US" sz="3000" dirty="0">
                <a:latin typeface="+mn-lt"/>
              </a:rPr>
              <a:t> </a:t>
            </a:r>
            <a:r>
              <a:rPr lang="en-US" sz="3000" dirty="0" err="1">
                <a:latin typeface="+mn-lt"/>
              </a:rPr>
              <a:t>quan</a:t>
            </a:r>
            <a:r>
              <a:rPr lang="en-US" sz="3000" dirty="0">
                <a:latin typeface="+mn-lt"/>
              </a:rPr>
              <a:t>, </a:t>
            </a:r>
            <a:r>
              <a:rPr lang="en-US" sz="3000" dirty="0" err="1">
                <a:latin typeface="+mn-lt"/>
              </a:rPr>
              <a:t>đơn</a:t>
            </a:r>
            <a:r>
              <a:rPr lang="en-US" sz="3000" dirty="0">
                <a:latin typeface="+mn-lt"/>
              </a:rPr>
              <a:t> </a:t>
            </a:r>
            <a:r>
              <a:rPr lang="en-US" sz="3000" dirty="0" err="1">
                <a:latin typeface="+mn-lt"/>
              </a:rPr>
              <a:t>vị</a:t>
            </a:r>
            <a:r>
              <a:rPr lang="en-US" sz="3000" dirty="0">
                <a:latin typeface="+mn-lt"/>
              </a:rPr>
              <a:t> </a:t>
            </a:r>
            <a:r>
              <a:rPr lang="en-US" sz="3000" dirty="0" err="1">
                <a:latin typeface="+mn-lt"/>
              </a:rPr>
              <a:t>sát</a:t>
            </a:r>
            <a:r>
              <a:rPr lang="en-US" sz="3000" dirty="0">
                <a:latin typeface="+mn-lt"/>
              </a:rPr>
              <a:t> </a:t>
            </a:r>
            <a:r>
              <a:rPr lang="en-US" sz="3000" dirty="0" err="1">
                <a:latin typeface="+mn-lt"/>
              </a:rPr>
              <a:t>với</a:t>
            </a:r>
            <a:r>
              <a:rPr lang="en-US" sz="3000" dirty="0">
                <a:latin typeface="+mn-lt"/>
              </a:rPr>
              <a:t> </a:t>
            </a:r>
            <a:r>
              <a:rPr lang="en-US" sz="3000" dirty="0" err="1">
                <a:latin typeface="+mn-lt"/>
              </a:rPr>
              <a:t>tình</a:t>
            </a:r>
            <a:r>
              <a:rPr lang="en-US" sz="3000" dirty="0">
                <a:latin typeface="+mn-lt"/>
              </a:rPr>
              <a:t> </a:t>
            </a:r>
            <a:r>
              <a:rPr lang="en-US" sz="3000" dirty="0" err="1">
                <a:latin typeface="+mn-lt"/>
              </a:rPr>
              <a:t>hình</a:t>
            </a:r>
            <a:r>
              <a:rPr lang="en-US" sz="3000" dirty="0">
                <a:latin typeface="+mn-lt"/>
              </a:rPr>
              <a:t> </a:t>
            </a:r>
            <a:r>
              <a:rPr lang="en-US" sz="3000" dirty="0" err="1">
                <a:latin typeface="+mn-lt"/>
              </a:rPr>
              <a:t>và</a:t>
            </a:r>
            <a:r>
              <a:rPr lang="en-US" sz="3000" dirty="0">
                <a:latin typeface="+mn-lt"/>
              </a:rPr>
              <a:t> </a:t>
            </a:r>
            <a:r>
              <a:rPr lang="en-US" sz="3000" dirty="0" err="1">
                <a:latin typeface="+mn-lt"/>
              </a:rPr>
              <a:t>phù</a:t>
            </a:r>
            <a:r>
              <a:rPr lang="en-US" sz="3000" dirty="0">
                <a:latin typeface="+mn-lt"/>
              </a:rPr>
              <a:t> </a:t>
            </a:r>
            <a:r>
              <a:rPr lang="en-US" sz="3000" dirty="0" err="1">
                <a:latin typeface="+mn-lt"/>
              </a:rPr>
              <a:t>hợp</a:t>
            </a:r>
            <a:r>
              <a:rPr lang="en-US" sz="3000" dirty="0">
                <a:latin typeface="+mn-lt"/>
              </a:rPr>
              <a:t> </a:t>
            </a:r>
            <a:r>
              <a:rPr lang="en-US" sz="3000" dirty="0" err="1">
                <a:latin typeface="+mn-lt"/>
              </a:rPr>
              <a:t>với</a:t>
            </a:r>
            <a:r>
              <a:rPr lang="en-US" sz="3000" dirty="0">
                <a:latin typeface="+mn-lt"/>
              </a:rPr>
              <a:t> </a:t>
            </a:r>
            <a:r>
              <a:rPr lang="en-US" sz="3000" dirty="0" err="1">
                <a:latin typeface="+mn-lt"/>
              </a:rPr>
              <a:t>chức</a:t>
            </a:r>
            <a:r>
              <a:rPr lang="en-US" sz="3000" dirty="0">
                <a:latin typeface="+mn-lt"/>
              </a:rPr>
              <a:t> </a:t>
            </a:r>
            <a:r>
              <a:rPr lang="en-US" sz="3000" dirty="0" err="1">
                <a:latin typeface="+mn-lt"/>
              </a:rPr>
              <a:t>năng</a:t>
            </a:r>
            <a:r>
              <a:rPr lang="en-US" sz="3000" dirty="0">
                <a:latin typeface="+mn-lt"/>
              </a:rPr>
              <a:t> </a:t>
            </a:r>
            <a:r>
              <a:rPr lang="en-US" sz="3000" dirty="0" err="1">
                <a:latin typeface="+mn-lt"/>
              </a:rPr>
              <a:t>nhiệm</a:t>
            </a:r>
            <a:r>
              <a:rPr lang="en-US" sz="3000" dirty="0">
                <a:latin typeface="+mn-lt"/>
              </a:rPr>
              <a:t> </a:t>
            </a:r>
            <a:r>
              <a:rPr lang="en-US" sz="3000" dirty="0" err="1">
                <a:latin typeface="+mn-lt"/>
              </a:rPr>
              <a:t>vụ</a:t>
            </a:r>
            <a:r>
              <a:rPr lang="en-US" sz="3000" dirty="0">
                <a:latin typeface="+mn-lt"/>
              </a:rPr>
              <a:t> </a:t>
            </a:r>
            <a:r>
              <a:rPr lang="en-US" sz="3000" dirty="0" err="1">
                <a:latin typeface="+mn-lt"/>
              </a:rPr>
              <a:t>của</a:t>
            </a:r>
            <a:r>
              <a:rPr lang="en-US" sz="3000" dirty="0">
                <a:latin typeface="+mn-lt"/>
              </a:rPr>
              <a:t> chi </a:t>
            </a:r>
            <a:r>
              <a:rPr lang="en-US" sz="3000" dirty="0" err="1">
                <a:latin typeface="+mn-lt"/>
              </a:rPr>
              <a:t>bộ</a:t>
            </a:r>
            <a:r>
              <a:rPr lang="en-US" sz="3000" dirty="0">
                <a:latin typeface="+mn-lt"/>
              </a:rPr>
              <a:t> </a:t>
            </a:r>
            <a:r>
              <a:rPr lang="en-US" sz="3000" dirty="0" err="1">
                <a:latin typeface="+mn-lt"/>
              </a:rPr>
              <a:t>để</a:t>
            </a:r>
            <a:r>
              <a:rPr lang="en-US" sz="3000" dirty="0">
                <a:latin typeface="+mn-lt"/>
              </a:rPr>
              <a:t> </a:t>
            </a:r>
            <a:r>
              <a:rPr lang="en-US" sz="3000" dirty="0" err="1">
                <a:latin typeface="+mn-lt"/>
              </a:rPr>
              <a:t>phổ</a:t>
            </a:r>
            <a:r>
              <a:rPr lang="en-US" sz="3000" dirty="0">
                <a:latin typeface="+mn-lt"/>
              </a:rPr>
              <a:t> </a:t>
            </a:r>
            <a:r>
              <a:rPr lang="en-US" sz="3000" dirty="0" err="1">
                <a:latin typeface="+mn-lt"/>
              </a:rPr>
              <a:t>biến</a:t>
            </a:r>
            <a:r>
              <a:rPr lang="en-US" sz="3000" dirty="0">
                <a:latin typeface="+mn-lt"/>
              </a:rPr>
              <a:t>, </a:t>
            </a:r>
            <a:r>
              <a:rPr lang="en-US" sz="3000" dirty="0" err="1">
                <a:latin typeface="+mn-lt"/>
              </a:rPr>
              <a:t>trao</a:t>
            </a:r>
            <a:r>
              <a:rPr lang="en-US" sz="3000" dirty="0">
                <a:latin typeface="+mn-lt"/>
              </a:rPr>
              <a:t> </a:t>
            </a:r>
            <a:r>
              <a:rPr lang="en-US" sz="3000" dirty="0" err="1">
                <a:latin typeface="+mn-lt"/>
              </a:rPr>
              <a:t>đổi</a:t>
            </a:r>
            <a:r>
              <a:rPr lang="en-US" sz="3000" dirty="0">
                <a:latin typeface="+mn-lt"/>
              </a:rPr>
              <a:t>.</a:t>
            </a:r>
            <a:br>
              <a:rPr lang="en-US" sz="3000" dirty="0">
                <a:latin typeface="+mn-lt"/>
              </a:rPr>
            </a:br>
            <a:r>
              <a:rPr lang="en-US" sz="3000" dirty="0">
                <a:latin typeface="+mn-lt"/>
              </a:rPr>
              <a:t>	- </a:t>
            </a:r>
            <a:r>
              <a:rPr lang="en-US" sz="3000" dirty="0" err="1">
                <a:latin typeface="+mn-lt"/>
              </a:rPr>
              <a:t>Thông</a:t>
            </a:r>
            <a:r>
              <a:rPr lang="en-US" sz="3000" dirty="0">
                <a:latin typeface="+mn-lt"/>
              </a:rPr>
              <a:t> </a:t>
            </a:r>
            <a:r>
              <a:rPr lang="en-US" sz="3000" dirty="0" err="1">
                <a:latin typeface="+mn-lt"/>
              </a:rPr>
              <a:t>báo</a:t>
            </a:r>
            <a:r>
              <a:rPr lang="en-US" sz="3000" dirty="0">
                <a:latin typeface="+mn-lt"/>
              </a:rPr>
              <a:t> </a:t>
            </a:r>
            <a:r>
              <a:rPr lang="en-US" sz="3000" dirty="0" err="1">
                <a:latin typeface="+mn-lt"/>
              </a:rPr>
              <a:t>kịp</a:t>
            </a:r>
            <a:r>
              <a:rPr lang="en-US" sz="3000" dirty="0">
                <a:latin typeface="+mn-lt"/>
              </a:rPr>
              <a:t> </a:t>
            </a:r>
            <a:r>
              <a:rPr lang="en-US" sz="3000" dirty="0" err="1">
                <a:latin typeface="+mn-lt"/>
              </a:rPr>
              <a:t>thời</a:t>
            </a:r>
            <a:r>
              <a:rPr lang="en-US" sz="3000" dirty="0">
                <a:latin typeface="+mn-lt"/>
              </a:rPr>
              <a:t> </a:t>
            </a:r>
            <a:r>
              <a:rPr lang="en-US" sz="3000" dirty="0" err="1">
                <a:latin typeface="+mn-lt"/>
              </a:rPr>
              <a:t>chủ</a:t>
            </a:r>
            <a:r>
              <a:rPr lang="en-US" sz="3000" dirty="0">
                <a:latin typeface="+mn-lt"/>
              </a:rPr>
              <a:t> </a:t>
            </a:r>
            <a:r>
              <a:rPr lang="en-US" sz="3000" dirty="0" err="1">
                <a:latin typeface="+mn-lt"/>
              </a:rPr>
              <a:t>trương</a:t>
            </a:r>
            <a:r>
              <a:rPr lang="en-US" sz="3000" dirty="0">
                <a:latin typeface="+mn-lt"/>
              </a:rPr>
              <a:t>, </a:t>
            </a:r>
            <a:r>
              <a:rPr lang="en-US" sz="3000" dirty="0" err="1">
                <a:latin typeface="+mn-lt"/>
              </a:rPr>
              <a:t>các</a:t>
            </a:r>
            <a:r>
              <a:rPr lang="en-US" sz="3000" dirty="0">
                <a:latin typeface="+mn-lt"/>
              </a:rPr>
              <a:t> </a:t>
            </a:r>
            <a:r>
              <a:rPr lang="en-US" sz="3000" dirty="0" err="1">
                <a:latin typeface="+mn-lt"/>
              </a:rPr>
              <a:t>văn</a:t>
            </a:r>
            <a:r>
              <a:rPr lang="en-US" sz="3000" dirty="0">
                <a:latin typeface="+mn-lt"/>
              </a:rPr>
              <a:t> </a:t>
            </a:r>
            <a:r>
              <a:rPr lang="en-US" sz="3000" dirty="0" err="1">
                <a:latin typeface="+mn-lt"/>
              </a:rPr>
              <a:t>bản</a:t>
            </a:r>
            <a:r>
              <a:rPr lang="en-US" sz="3000" dirty="0">
                <a:latin typeface="+mn-lt"/>
              </a:rPr>
              <a:t> </a:t>
            </a:r>
            <a:r>
              <a:rPr lang="en-US" sz="3000" dirty="0" err="1">
                <a:latin typeface="+mn-lt"/>
              </a:rPr>
              <a:t>của</a:t>
            </a:r>
            <a:r>
              <a:rPr lang="en-US" sz="3000" dirty="0">
                <a:latin typeface="+mn-lt"/>
              </a:rPr>
              <a:t> </a:t>
            </a:r>
            <a:r>
              <a:rPr lang="en-US" sz="3000" dirty="0" err="1">
                <a:latin typeface="+mn-lt"/>
              </a:rPr>
              <a:t>Đảng</a:t>
            </a:r>
            <a:r>
              <a:rPr lang="en-US" sz="3000" dirty="0">
                <a:latin typeface="+mn-lt"/>
              </a:rPr>
              <a:t>, </a:t>
            </a:r>
            <a:r>
              <a:rPr lang="en-US" sz="3000" dirty="0" err="1">
                <a:latin typeface="+mn-lt"/>
              </a:rPr>
              <a:t>Nhà</a:t>
            </a:r>
            <a:r>
              <a:rPr lang="en-US" sz="3000" dirty="0">
                <a:latin typeface="+mn-lt"/>
              </a:rPr>
              <a:t> </a:t>
            </a:r>
            <a:r>
              <a:rPr lang="en-US" sz="3000" dirty="0" err="1">
                <a:latin typeface="+mn-lt"/>
              </a:rPr>
              <a:t>nước</a:t>
            </a:r>
            <a:r>
              <a:rPr lang="en-US" sz="3000" dirty="0">
                <a:latin typeface="+mn-lt"/>
              </a:rPr>
              <a:t>, </a:t>
            </a:r>
            <a:r>
              <a:rPr lang="en-US" sz="3000" dirty="0" err="1">
                <a:latin typeface="+mn-lt"/>
              </a:rPr>
              <a:t>của</a:t>
            </a:r>
            <a:r>
              <a:rPr lang="en-US" sz="3000" dirty="0">
                <a:latin typeface="+mn-lt"/>
              </a:rPr>
              <a:t> </a:t>
            </a:r>
            <a:r>
              <a:rPr lang="en-US" sz="3000" dirty="0" err="1">
                <a:latin typeface="+mn-lt"/>
              </a:rPr>
              <a:t>cấp</a:t>
            </a:r>
            <a:r>
              <a:rPr lang="en-US" sz="3000" dirty="0">
                <a:latin typeface="+mn-lt"/>
              </a:rPr>
              <a:t> </a:t>
            </a:r>
            <a:r>
              <a:rPr lang="en-US" sz="3000" dirty="0" err="1">
                <a:latin typeface="+mn-lt"/>
              </a:rPr>
              <a:t>ủy</a:t>
            </a:r>
            <a:r>
              <a:rPr lang="en-US" sz="3000" dirty="0">
                <a:latin typeface="+mn-lt"/>
              </a:rPr>
              <a:t>, </a:t>
            </a:r>
            <a:r>
              <a:rPr lang="en-US" sz="3000" dirty="0" err="1">
                <a:latin typeface="+mn-lt"/>
              </a:rPr>
              <a:t>tổ</a:t>
            </a:r>
            <a:r>
              <a:rPr lang="en-US" sz="3000" dirty="0">
                <a:latin typeface="+mn-lt"/>
              </a:rPr>
              <a:t> </a:t>
            </a:r>
            <a:r>
              <a:rPr lang="en-US" sz="3000" dirty="0" err="1">
                <a:latin typeface="+mn-lt"/>
              </a:rPr>
              <a:t>chức</a:t>
            </a:r>
            <a:r>
              <a:rPr lang="en-US" sz="3000" dirty="0">
                <a:latin typeface="+mn-lt"/>
              </a:rPr>
              <a:t> </a:t>
            </a:r>
            <a:r>
              <a:rPr lang="en-US" sz="3000" dirty="0" err="1">
                <a:latin typeface="+mn-lt"/>
              </a:rPr>
              <a:t>đảng</a:t>
            </a:r>
            <a:r>
              <a:rPr lang="en-US" sz="3000" dirty="0">
                <a:latin typeface="+mn-lt"/>
              </a:rPr>
              <a:t>, </a:t>
            </a:r>
            <a:r>
              <a:rPr lang="en-US" sz="3000" dirty="0" err="1">
                <a:latin typeface="+mn-lt"/>
              </a:rPr>
              <a:t>chính</a:t>
            </a:r>
            <a:r>
              <a:rPr lang="en-US" sz="3000" dirty="0">
                <a:latin typeface="+mn-lt"/>
              </a:rPr>
              <a:t> </a:t>
            </a:r>
            <a:r>
              <a:rPr lang="en-US" sz="3000" dirty="0" err="1">
                <a:latin typeface="+mn-lt"/>
              </a:rPr>
              <a:t>quyền</a:t>
            </a:r>
            <a:r>
              <a:rPr lang="en-US" sz="3000" dirty="0">
                <a:latin typeface="+mn-lt"/>
              </a:rPr>
              <a:t>, </a:t>
            </a:r>
            <a:r>
              <a:rPr lang="en-US" sz="3000" dirty="0" err="1">
                <a:latin typeface="+mn-lt"/>
              </a:rPr>
              <a:t>Mặt</a:t>
            </a:r>
            <a:r>
              <a:rPr lang="en-US" sz="3000" dirty="0">
                <a:latin typeface="+mn-lt"/>
              </a:rPr>
              <a:t> </a:t>
            </a:r>
            <a:r>
              <a:rPr lang="en-US" sz="3000" dirty="0" err="1">
                <a:latin typeface="+mn-lt"/>
              </a:rPr>
              <a:t>trận</a:t>
            </a:r>
            <a:r>
              <a:rPr lang="en-US" sz="3000" dirty="0">
                <a:latin typeface="+mn-lt"/>
              </a:rPr>
              <a:t> </a:t>
            </a:r>
            <a:r>
              <a:rPr lang="en-US" sz="3000" dirty="0" err="1">
                <a:latin typeface="+mn-lt"/>
              </a:rPr>
              <a:t>Tổ</a:t>
            </a:r>
            <a:r>
              <a:rPr lang="en-US" sz="3000" dirty="0">
                <a:latin typeface="+mn-lt"/>
              </a:rPr>
              <a:t> </a:t>
            </a:r>
            <a:r>
              <a:rPr lang="en-US" sz="3000" dirty="0" err="1">
                <a:latin typeface="+mn-lt"/>
              </a:rPr>
              <a:t>quốc</a:t>
            </a:r>
            <a:r>
              <a:rPr lang="en-US" sz="3000" dirty="0">
                <a:latin typeface="+mn-lt"/>
              </a:rPr>
              <a:t> </a:t>
            </a:r>
            <a:r>
              <a:rPr lang="en-US" sz="3000" dirty="0" err="1">
                <a:latin typeface="+mn-lt"/>
              </a:rPr>
              <a:t>và</a:t>
            </a:r>
            <a:r>
              <a:rPr lang="en-US" sz="3000" dirty="0">
                <a:latin typeface="+mn-lt"/>
              </a:rPr>
              <a:t> </a:t>
            </a:r>
            <a:r>
              <a:rPr lang="en-US" sz="3000" dirty="0" err="1">
                <a:latin typeface="+mn-lt"/>
              </a:rPr>
              <a:t>các</a:t>
            </a:r>
            <a:r>
              <a:rPr lang="en-US" sz="3000" dirty="0">
                <a:latin typeface="+mn-lt"/>
              </a:rPr>
              <a:t> </a:t>
            </a:r>
            <a:r>
              <a:rPr lang="en-US" sz="3000" dirty="0" err="1">
                <a:latin typeface="+mn-lt"/>
              </a:rPr>
              <a:t>đoàn</a:t>
            </a:r>
            <a:r>
              <a:rPr lang="en-US" sz="3000" dirty="0">
                <a:latin typeface="+mn-lt"/>
              </a:rPr>
              <a:t> </a:t>
            </a:r>
            <a:r>
              <a:rPr lang="en-US" sz="3000" dirty="0" err="1">
                <a:latin typeface="+mn-lt"/>
              </a:rPr>
              <a:t>thể</a:t>
            </a:r>
            <a:r>
              <a:rPr lang="en-US" sz="3000" dirty="0">
                <a:latin typeface="+mn-lt"/>
              </a:rPr>
              <a:t> </a:t>
            </a:r>
            <a:r>
              <a:rPr lang="en-US" sz="3000" dirty="0" err="1">
                <a:latin typeface="+mn-lt"/>
              </a:rPr>
              <a:t>chính</a:t>
            </a:r>
            <a:r>
              <a:rPr lang="en-US" sz="3000" dirty="0">
                <a:latin typeface="+mn-lt"/>
              </a:rPr>
              <a:t> </a:t>
            </a:r>
            <a:r>
              <a:rPr lang="en-US" sz="3000" dirty="0" err="1">
                <a:latin typeface="+mn-lt"/>
              </a:rPr>
              <a:t>trị</a:t>
            </a:r>
            <a:r>
              <a:rPr lang="en-US" sz="3000" dirty="0">
                <a:latin typeface="+mn-lt"/>
              </a:rPr>
              <a:t> </a:t>
            </a:r>
            <a:r>
              <a:rPr lang="en-US" sz="3000" dirty="0" err="1">
                <a:latin typeface="+mn-lt"/>
              </a:rPr>
              <a:t>xã</a:t>
            </a:r>
            <a:r>
              <a:rPr lang="en-US" sz="3000" dirty="0">
                <a:latin typeface="+mn-lt"/>
              </a:rPr>
              <a:t> </a:t>
            </a:r>
            <a:r>
              <a:rPr lang="en-US" sz="3000" dirty="0" err="1">
                <a:latin typeface="+mn-lt"/>
              </a:rPr>
              <a:t>hội</a:t>
            </a:r>
            <a:r>
              <a:rPr lang="en-US" sz="3000" dirty="0">
                <a:latin typeface="+mn-lt"/>
              </a:rPr>
              <a:t> </a:t>
            </a:r>
            <a:r>
              <a:rPr lang="en-US" sz="3000" dirty="0" err="1">
                <a:latin typeface="+mn-lt"/>
              </a:rPr>
              <a:t>các</a:t>
            </a:r>
            <a:r>
              <a:rPr lang="en-US" sz="3000" dirty="0">
                <a:latin typeface="+mn-lt"/>
              </a:rPr>
              <a:t> </a:t>
            </a:r>
            <a:r>
              <a:rPr lang="en-US" sz="3000" dirty="0" err="1">
                <a:latin typeface="+mn-lt"/>
              </a:rPr>
              <a:t>cấp</a:t>
            </a:r>
            <a:r>
              <a:rPr lang="en-US" sz="3000" dirty="0">
                <a:latin typeface="+mn-lt"/>
              </a:rPr>
              <a:t> </a:t>
            </a:r>
            <a:r>
              <a:rPr lang="en-US" sz="3000" dirty="0" err="1">
                <a:latin typeface="+mn-lt"/>
              </a:rPr>
              <a:t>cần</a:t>
            </a:r>
            <a:r>
              <a:rPr lang="en-US" sz="3000" dirty="0">
                <a:latin typeface="+mn-lt"/>
              </a:rPr>
              <a:t> </a:t>
            </a:r>
            <a:r>
              <a:rPr lang="en-US" sz="3000" dirty="0" err="1">
                <a:latin typeface="+mn-lt"/>
              </a:rPr>
              <a:t>phổ</a:t>
            </a:r>
            <a:r>
              <a:rPr lang="en-US" sz="3000" dirty="0">
                <a:latin typeface="+mn-lt"/>
              </a:rPr>
              <a:t> </a:t>
            </a:r>
            <a:r>
              <a:rPr lang="en-US" sz="3000" dirty="0" err="1">
                <a:latin typeface="+mn-lt"/>
              </a:rPr>
              <a:t>biến</a:t>
            </a:r>
            <a:r>
              <a:rPr lang="en-US" sz="3000" dirty="0">
                <a:latin typeface="+mn-lt"/>
              </a:rPr>
              <a:t> </a:t>
            </a:r>
            <a:r>
              <a:rPr lang="en-US" sz="3000" dirty="0" err="1">
                <a:latin typeface="+mn-lt"/>
              </a:rPr>
              <a:t>đến</a:t>
            </a:r>
            <a:r>
              <a:rPr lang="en-US" sz="3000" dirty="0">
                <a:latin typeface="+mn-lt"/>
              </a:rPr>
              <a:t> chi </a:t>
            </a:r>
            <a:r>
              <a:rPr lang="en-US" sz="3000" dirty="0" err="1">
                <a:latin typeface="+mn-lt"/>
              </a:rPr>
              <a:t>bộ</a:t>
            </a:r>
            <a:r>
              <a:rPr lang="en-US" sz="3000" dirty="0">
                <a:latin typeface="+mn-lt"/>
              </a:rPr>
              <a:t>.</a:t>
            </a:r>
            <a:br>
              <a:rPr lang="en-US" sz="3000" dirty="0">
                <a:latin typeface="+mn-lt"/>
              </a:rPr>
            </a:br>
            <a:r>
              <a:rPr lang="en-US" sz="3000" dirty="0">
                <a:latin typeface="+mn-lt"/>
              </a:rPr>
              <a:t>	- </a:t>
            </a:r>
            <a:r>
              <a:rPr lang="en-US" sz="3000" dirty="0" err="1">
                <a:latin typeface="+mn-lt"/>
              </a:rPr>
              <a:t>Đánh</a:t>
            </a:r>
            <a:r>
              <a:rPr lang="en-US" sz="3000" dirty="0">
                <a:latin typeface="+mn-lt"/>
              </a:rPr>
              <a:t> </a:t>
            </a:r>
            <a:r>
              <a:rPr lang="en-US" sz="3000" dirty="0" err="1">
                <a:latin typeface="+mn-lt"/>
              </a:rPr>
              <a:t>giá</a:t>
            </a:r>
            <a:r>
              <a:rPr lang="en-US" sz="3000" dirty="0">
                <a:latin typeface="+mn-lt"/>
              </a:rPr>
              <a:t> </a:t>
            </a:r>
            <a:r>
              <a:rPr lang="en-US" sz="3000" dirty="0" err="1">
                <a:latin typeface="+mn-lt"/>
              </a:rPr>
              <a:t>tình</a:t>
            </a:r>
            <a:r>
              <a:rPr lang="en-US" sz="3000" dirty="0">
                <a:latin typeface="+mn-lt"/>
              </a:rPr>
              <a:t> </a:t>
            </a:r>
            <a:r>
              <a:rPr lang="en-US" sz="3000" dirty="0" err="1">
                <a:latin typeface="+mn-lt"/>
              </a:rPr>
              <a:t>hình</a:t>
            </a:r>
            <a:r>
              <a:rPr lang="en-US" sz="3000" dirty="0">
                <a:latin typeface="+mn-lt"/>
              </a:rPr>
              <a:t> </a:t>
            </a:r>
            <a:r>
              <a:rPr lang="en-US" sz="3000" dirty="0" err="1">
                <a:latin typeface="+mn-lt"/>
              </a:rPr>
              <a:t>tư</a:t>
            </a:r>
            <a:r>
              <a:rPr lang="en-US" sz="3000" dirty="0">
                <a:latin typeface="+mn-lt"/>
              </a:rPr>
              <a:t> </a:t>
            </a:r>
            <a:r>
              <a:rPr lang="en-US" sz="3000" dirty="0" err="1">
                <a:latin typeface="+mn-lt"/>
              </a:rPr>
              <a:t>tưởng</a:t>
            </a:r>
            <a:r>
              <a:rPr lang="en-US" sz="3000" dirty="0">
                <a:latin typeface="+mn-lt"/>
              </a:rPr>
              <a:t> </a:t>
            </a:r>
            <a:r>
              <a:rPr lang="en-US" sz="3000" dirty="0" err="1">
                <a:latin typeface="+mn-lt"/>
              </a:rPr>
              <a:t>của</a:t>
            </a:r>
            <a:r>
              <a:rPr lang="en-US" sz="3000" dirty="0">
                <a:latin typeface="+mn-lt"/>
              </a:rPr>
              <a:t> </a:t>
            </a:r>
            <a:r>
              <a:rPr lang="en-US" sz="3000" dirty="0" err="1">
                <a:latin typeface="+mn-lt"/>
              </a:rPr>
              <a:t>đảng</a:t>
            </a:r>
            <a:r>
              <a:rPr lang="en-US" sz="3000" dirty="0">
                <a:latin typeface="+mn-lt"/>
              </a:rPr>
              <a:t> </a:t>
            </a:r>
            <a:r>
              <a:rPr lang="en-US" sz="3000" dirty="0" err="1">
                <a:latin typeface="+mn-lt"/>
              </a:rPr>
              <a:t>viên</a:t>
            </a:r>
            <a:r>
              <a:rPr lang="en-US" sz="3000" dirty="0">
                <a:latin typeface="+mn-lt"/>
              </a:rPr>
              <a:t>, </a:t>
            </a:r>
            <a:r>
              <a:rPr lang="en-US" sz="3000" dirty="0" err="1">
                <a:latin typeface="+mn-lt"/>
              </a:rPr>
              <a:t>quần</a:t>
            </a:r>
            <a:r>
              <a:rPr lang="en-US" sz="3000" dirty="0">
                <a:latin typeface="+mn-lt"/>
              </a:rPr>
              <a:t> </a:t>
            </a:r>
            <a:r>
              <a:rPr lang="en-US" sz="3000" dirty="0" err="1">
                <a:latin typeface="+mn-lt"/>
              </a:rPr>
              <a:t>chúng</a:t>
            </a:r>
            <a:r>
              <a:rPr lang="en-US" sz="3000" dirty="0">
                <a:latin typeface="+mn-lt"/>
              </a:rPr>
              <a:t> </a:t>
            </a:r>
            <a:r>
              <a:rPr lang="en-US" sz="3000" dirty="0" err="1">
                <a:latin typeface="+mn-lt"/>
              </a:rPr>
              <a:t>thuộc</a:t>
            </a:r>
            <a:r>
              <a:rPr lang="en-US" sz="3000" dirty="0">
                <a:latin typeface="+mn-lt"/>
              </a:rPr>
              <a:t> </a:t>
            </a:r>
            <a:r>
              <a:rPr lang="en-US" sz="3000" dirty="0" err="1">
                <a:latin typeface="+mn-lt"/>
              </a:rPr>
              <a:t>phạm</a:t>
            </a:r>
            <a:r>
              <a:rPr lang="en-US" sz="3000" dirty="0">
                <a:latin typeface="+mn-lt"/>
              </a:rPr>
              <a:t> vi </a:t>
            </a:r>
            <a:r>
              <a:rPr lang="en-US" sz="3000" dirty="0" err="1">
                <a:latin typeface="+mn-lt"/>
              </a:rPr>
              <a:t>lãnh</a:t>
            </a:r>
            <a:r>
              <a:rPr lang="en-US" sz="3000" dirty="0">
                <a:latin typeface="+mn-lt"/>
              </a:rPr>
              <a:t> </a:t>
            </a:r>
            <a:r>
              <a:rPr lang="en-US" sz="3000" dirty="0" err="1">
                <a:latin typeface="+mn-lt"/>
              </a:rPr>
              <a:t>đạo</a:t>
            </a:r>
            <a:r>
              <a:rPr lang="en-US" sz="3000" dirty="0">
                <a:latin typeface="+mn-lt"/>
              </a:rPr>
              <a:t> </a:t>
            </a:r>
            <a:r>
              <a:rPr lang="en-US" sz="3000" dirty="0" err="1">
                <a:latin typeface="+mn-lt"/>
              </a:rPr>
              <a:t>của</a:t>
            </a:r>
            <a:r>
              <a:rPr lang="en-US" sz="3000" dirty="0">
                <a:latin typeface="+mn-lt"/>
              </a:rPr>
              <a:t> chi </a:t>
            </a:r>
            <a:r>
              <a:rPr lang="en-US" sz="3000" dirty="0" err="1">
                <a:latin typeface="+mn-lt"/>
              </a:rPr>
              <a:t>bộ</a:t>
            </a:r>
            <a:r>
              <a:rPr lang="en-US" sz="3000" dirty="0">
                <a:latin typeface="+mn-lt"/>
              </a:rPr>
              <a:t>; </a:t>
            </a:r>
            <a:r>
              <a:rPr lang="en-US" sz="3000" dirty="0" err="1">
                <a:latin typeface="+mn-lt"/>
              </a:rPr>
              <a:t>những</a:t>
            </a:r>
            <a:r>
              <a:rPr lang="en-US" sz="3000" dirty="0">
                <a:latin typeface="+mn-lt"/>
              </a:rPr>
              <a:t> </a:t>
            </a:r>
            <a:r>
              <a:rPr lang="en-US" sz="3000" dirty="0" err="1">
                <a:latin typeface="+mn-lt"/>
              </a:rPr>
              <a:t>vấn</a:t>
            </a:r>
            <a:r>
              <a:rPr lang="en-US" sz="3000" dirty="0">
                <a:latin typeface="+mn-lt"/>
              </a:rPr>
              <a:t> </a:t>
            </a:r>
            <a:r>
              <a:rPr lang="en-US" sz="3000" dirty="0" err="1">
                <a:latin typeface="+mn-lt"/>
              </a:rPr>
              <a:t>đề</a:t>
            </a:r>
            <a:r>
              <a:rPr lang="en-US" sz="3000" dirty="0">
                <a:latin typeface="+mn-lt"/>
              </a:rPr>
              <a:t> chi </a:t>
            </a:r>
            <a:r>
              <a:rPr lang="en-US" sz="3000" dirty="0" err="1">
                <a:latin typeface="+mn-lt"/>
              </a:rPr>
              <a:t>bộ</a:t>
            </a:r>
            <a:r>
              <a:rPr lang="en-US" sz="3000" dirty="0">
                <a:latin typeface="+mn-lt"/>
              </a:rPr>
              <a:t> </a:t>
            </a:r>
            <a:r>
              <a:rPr lang="en-US" sz="3000" dirty="0" err="1">
                <a:latin typeface="+mn-lt"/>
              </a:rPr>
              <a:t>cần</a:t>
            </a:r>
            <a:r>
              <a:rPr lang="en-US" sz="3000" dirty="0">
                <a:latin typeface="+mn-lt"/>
              </a:rPr>
              <a:t> </a:t>
            </a:r>
            <a:r>
              <a:rPr lang="en-US" sz="3000" dirty="0" err="1">
                <a:latin typeface="+mn-lt"/>
              </a:rPr>
              <a:t>quan</a:t>
            </a:r>
            <a:r>
              <a:rPr lang="en-US" sz="3000" dirty="0">
                <a:latin typeface="+mn-lt"/>
              </a:rPr>
              <a:t> </a:t>
            </a:r>
            <a:r>
              <a:rPr lang="en-US" sz="3000" dirty="0" err="1">
                <a:latin typeface="+mn-lt"/>
              </a:rPr>
              <a:t>tâm</a:t>
            </a:r>
            <a:r>
              <a:rPr lang="en-US" sz="3000" dirty="0">
                <a:latin typeface="+mn-lt"/>
              </a:rPr>
              <a:t>. </a:t>
            </a:r>
            <a:r>
              <a:rPr lang="en-US" sz="3000" dirty="0" err="1">
                <a:latin typeface="+mn-lt"/>
              </a:rPr>
              <a:t>Kịp</a:t>
            </a:r>
            <a:r>
              <a:rPr lang="en-US" sz="3000" dirty="0">
                <a:latin typeface="+mn-lt"/>
              </a:rPr>
              <a:t> </a:t>
            </a:r>
            <a:r>
              <a:rPr lang="en-US" sz="3000" dirty="0" err="1">
                <a:latin typeface="+mn-lt"/>
              </a:rPr>
              <a:t>thời</a:t>
            </a:r>
            <a:r>
              <a:rPr lang="en-US" sz="3000" dirty="0">
                <a:latin typeface="+mn-lt"/>
              </a:rPr>
              <a:t> </a:t>
            </a:r>
            <a:r>
              <a:rPr lang="en-US" sz="3000" dirty="0" err="1">
                <a:latin typeface="+mn-lt"/>
              </a:rPr>
              <a:t>định</a:t>
            </a:r>
            <a:r>
              <a:rPr lang="en-US" sz="3000" dirty="0">
                <a:latin typeface="+mn-lt"/>
              </a:rPr>
              <a:t> </a:t>
            </a:r>
            <a:r>
              <a:rPr lang="en-US" sz="3000" dirty="0" err="1">
                <a:latin typeface="+mn-lt"/>
              </a:rPr>
              <a:t>hướng</a:t>
            </a:r>
            <a:r>
              <a:rPr lang="en-US" sz="3000" dirty="0">
                <a:latin typeface="+mn-lt"/>
              </a:rPr>
              <a:t> </a:t>
            </a:r>
            <a:r>
              <a:rPr lang="en-US" sz="3000" dirty="0" err="1">
                <a:latin typeface="+mn-lt"/>
              </a:rPr>
              <a:t>nhận</a:t>
            </a:r>
            <a:r>
              <a:rPr lang="en-US" sz="3000" dirty="0">
                <a:latin typeface="+mn-lt"/>
              </a:rPr>
              <a:t> </a:t>
            </a:r>
            <a:r>
              <a:rPr lang="en-US" sz="3000" dirty="0" err="1">
                <a:latin typeface="+mn-lt"/>
              </a:rPr>
              <a:t>thức</a:t>
            </a:r>
            <a:r>
              <a:rPr lang="en-US" sz="3000" dirty="0">
                <a:latin typeface="+mn-lt"/>
              </a:rPr>
              <a:t> </a:t>
            </a:r>
            <a:r>
              <a:rPr lang="en-US" sz="3000" dirty="0" err="1">
                <a:latin typeface="+mn-lt"/>
              </a:rPr>
              <a:t>tư</a:t>
            </a:r>
            <a:r>
              <a:rPr lang="en-US" sz="3000" dirty="0">
                <a:latin typeface="+mn-lt"/>
              </a:rPr>
              <a:t> </a:t>
            </a:r>
            <a:r>
              <a:rPr lang="en-US" sz="3000" dirty="0" err="1">
                <a:latin typeface="+mn-lt"/>
              </a:rPr>
              <a:t>tưởng</a:t>
            </a:r>
            <a:r>
              <a:rPr lang="en-US" sz="3000" dirty="0">
                <a:latin typeface="+mn-lt"/>
              </a:rPr>
              <a:t> </a:t>
            </a:r>
            <a:r>
              <a:rPr lang="en-US" sz="3000" dirty="0" err="1">
                <a:latin typeface="+mn-lt"/>
              </a:rPr>
              <a:t>cho</a:t>
            </a:r>
            <a:r>
              <a:rPr lang="en-US" sz="3000" dirty="0">
                <a:latin typeface="+mn-lt"/>
              </a:rPr>
              <a:t> </a:t>
            </a:r>
            <a:r>
              <a:rPr lang="en-US" sz="3000" dirty="0" err="1">
                <a:latin typeface="+mn-lt"/>
              </a:rPr>
              <a:t>đảng</a:t>
            </a:r>
            <a:r>
              <a:rPr lang="en-US" sz="3000" dirty="0">
                <a:latin typeface="+mn-lt"/>
              </a:rPr>
              <a:t> </a:t>
            </a:r>
            <a:r>
              <a:rPr lang="en-US" sz="3000" dirty="0" err="1">
                <a:latin typeface="+mn-lt"/>
              </a:rPr>
              <a:t>viên</a:t>
            </a:r>
            <a:r>
              <a:rPr lang="en-US" sz="3000" dirty="0">
                <a:latin typeface="+mn-lt"/>
              </a:rPr>
              <a:t>.</a:t>
            </a:r>
            <a:br>
              <a:rPr lang="en-US" sz="3000" dirty="0">
                <a:latin typeface="+mn-lt"/>
              </a:rPr>
            </a:br>
            <a:endParaRPr lang="en-US" sz="3000" dirty="0">
              <a:latin typeface="+mn-lt"/>
            </a:endParaRP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12176919" cy="5867400"/>
          </a:xfrm>
        </p:spPr>
        <p:txBody>
          <a:bodyPr/>
          <a:lstStyle/>
          <a:p>
            <a:r>
              <a:rPr lang="en-US" sz="3200" dirty="0">
                <a:latin typeface="+mn-lt"/>
              </a:rPr>
              <a:t/>
            </a:r>
            <a:br>
              <a:rPr lang="en-US" sz="3200" dirty="0">
                <a:latin typeface="+mn-lt"/>
              </a:rPr>
            </a:br>
            <a:r>
              <a:rPr lang="en-US" sz="3200" dirty="0">
                <a:latin typeface="+mn-lt"/>
              </a:rPr>
              <a:t>	</a:t>
            </a:r>
            <a:r>
              <a:rPr lang="en-US" sz="3200" i="1" dirty="0">
                <a:latin typeface="+mn-lt"/>
              </a:rPr>
              <a:t>b) </a:t>
            </a:r>
            <a:r>
              <a:rPr lang="en-US" sz="3200" i="1" dirty="0" err="1">
                <a:latin typeface="+mn-lt"/>
              </a:rPr>
              <a:t>Về</a:t>
            </a:r>
            <a:r>
              <a:rPr lang="en-US" sz="3200" i="1" dirty="0">
                <a:latin typeface="+mn-lt"/>
              </a:rPr>
              <a:t> </a:t>
            </a:r>
            <a:r>
              <a:rPr lang="en-US" sz="3200" i="1" dirty="0" err="1">
                <a:latin typeface="+mn-lt"/>
              </a:rPr>
              <a:t>thực</a:t>
            </a:r>
            <a:r>
              <a:rPr lang="en-US" sz="3200" i="1" dirty="0">
                <a:latin typeface="+mn-lt"/>
              </a:rPr>
              <a:t> </a:t>
            </a:r>
            <a:r>
              <a:rPr lang="en-US" sz="3200" i="1" dirty="0" err="1">
                <a:latin typeface="+mn-lt"/>
              </a:rPr>
              <a:t>hiện</a:t>
            </a:r>
            <a:r>
              <a:rPr lang="en-US" sz="3200" i="1" dirty="0">
                <a:latin typeface="+mn-lt"/>
              </a:rPr>
              <a:t> </a:t>
            </a:r>
            <a:r>
              <a:rPr lang="en-US" sz="3200" i="1" dirty="0" err="1">
                <a:latin typeface="+mn-lt"/>
              </a:rPr>
              <a:t>nhiệm</a:t>
            </a:r>
            <a:r>
              <a:rPr lang="en-US" sz="3200" i="1" dirty="0">
                <a:latin typeface="+mn-lt"/>
              </a:rPr>
              <a:t> </a:t>
            </a:r>
            <a:r>
              <a:rPr lang="en-US" sz="3200" i="1" dirty="0" err="1">
                <a:latin typeface="+mn-lt"/>
              </a:rPr>
              <a:t>vụ</a:t>
            </a:r>
            <a:r>
              <a:rPr lang="en-US" sz="3200" i="1" dirty="0">
                <a:latin typeface="+mn-lt"/>
              </a:rPr>
              <a:t> </a:t>
            </a:r>
            <a:r>
              <a:rPr lang="en-US" sz="3200" i="1" dirty="0" err="1">
                <a:latin typeface="+mn-lt"/>
              </a:rPr>
              <a:t>chính</a:t>
            </a:r>
            <a:r>
              <a:rPr lang="en-US" sz="3200" i="1" dirty="0">
                <a:latin typeface="+mn-lt"/>
              </a:rPr>
              <a:t> </a:t>
            </a:r>
            <a:r>
              <a:rPr lang="en-US" sz="3200" i="1" dirty="0" err="1">
                <a:latin typeface="+mn-lt"/>
              </a:rPr>
              <a:t>trị</a:t>
            </a:r>
            <a:r>
              <a:rPr lang="en-US" sz="3200" b="1" dirty="0">
                <a:latin typeface="+mn-lt"/>
              </a:rPr>
              <a:t/>
            </a:r>
            <a:br>
              <a:rPr lang="en-US" sz="3200" b="1" dirty="0">
                <a:latin typeface="+mn-lt"/>
              </a:rPr>
            </a:br>
            <a:r>
              <a:rPr lang="en-US" sz="3200" b="1" dirty="0">
                <a:latin typeface="+mn-lt"/>
              </a:rPr>
              <a:t>	</a:t>
            </a:r>
            <a:r>
              <a:rPr lang="en-US" sz="3200" dirty="0">
                <a:latin typeface="+mn-lt"/>
              </a:rPr>
              <a:t>- </a:t>
            </a:r>
            <a:r>
              <a:rPr lang="en-US" sz="3200" dirty="0" err="1">
                <a:latin typeface="+mn-lt"/>
              </a:rPr>
              <a:t>Đánh</a:t>
            </a:r>
            <a:r>
              <a:rPr lang="en-US" sz="3200" dirty="0">
                <a:latin typeface="+mn-lt"/>
              </a:rPr>
              <a:t> </a:t>
            </a:r>
            <a:r>
              <a:rPr lang="en-US" sz="3200" dirty="0" err="1">
                <a:latin typeface="+mn-lt"/>
              </a:rPr>
              <a:t>giá</a:t>
            </a:r>
            <a:r>
              <a:rPr lang="en-US" sz="3200" dirty="0">
                <a:latin typeface="+mn-lt"/>
              </a:rPr>
              <a:t> </a:t>
            </a:r>
            <a:r>
              <a:rPr lang="en-US" sz="3200" dirty="0" err="1">
                <a:latin typeface="+mn-lt"/>
              </a:rPr>
              <a:t>kết</a:t>
            </a:r>
            <a:r>
              <a:rPr lang="en-US" sz="3200" dirty="0">
                <a:latin typeface="+mn-lt"/>
              </a:rPr>
              <a:t> </a:t>
            </a:r>
            <a:r>
              <a:rPr lang="en-US" sz="3200" dirty="0" err="1">
                <a:latin typeface="+mn-lt"/>
              </a:rPr>
              <a:t>quả</a:t>
            </a:r>
            <a:r>
              <a:rPr lang="en-US" sz="3200" dirty="0">
                <a:latin typeface="+mn-lt"/>
              </a:rPr>
              <a:t> </a:t>
            </a:r>
            <a:r>
              <a:rPr lang="en-US" sz="3200" dirty="0" err="1">
                <a:latin typeface="+mn-lt"/>
              </a:rPr>
              <a:t>công</a:t>
            </a:r>
            <a:r>
              <a:rPr lang="en-US" sz="3200" dirty="0">
                <a:latin typeface="+mn-lt"/>
              </a:rPr>
              <a:t> </a:t>
            </a:r>
            <a:r>
              <a:rPr lang="en-US" sz="3200" dirty="0" err="1">
                <a:latin typeface="+mn-lt"/>
              </a:rPr>
              <a:t>tác</a:t>
            </a:r>
            <a:r>
              <a:rPr lang="en-US" sz="3200" dirty="0">
                <a:latin typeface="+mn-lt"/>
              </a:rPr>
              <a:t> </a:t>
            </a:r>
            <a:r>
              <a:rPr lang="en-US" sz="3200" dirty="0" err="1">
                <a:latin typeface="+mn-lt"/>
              </a:rPr>
              <a:t>lãnh</a:t>
            </a:r>
            <a:r>
              <a:rPr lang="en-US" sz="3200" dirty="0">
                <a:latin typeface="+mn-lt"/>
              </a:rPr>
              <a:t> </a:t>
            </a:r>
            <a:r>
              <a:rPr lang="en-US" sz="3200" dirty="0" err="1">
                <a:latin typeface="+mn-lt"/>
              </a:rPr>
              <a:t>đạo</a:t>
            </a:r>
            <a:r>
              <a:rPr lang="en-US" sz="3200" dirty="0">
                <a:latin typeface="+mn-lt"/>
              </a:rPr>
              <a:t> </a:t>
            </a:r>
            <a:r>
              <a:rPr lang="en-US" sz="3200" dirty="0" err="1">
                <a:latin typeface="+mn-lt"/>
              </a:rPr>
              <a:t>thực</a:t>
            </a:r>
            <a:r>
              <a:rPr lang="en-US" sz="3200" dirty="0">
                <a:latin typeface="+mn-lt"/>
              </a:rPr>
              <a:t> </a:t>
            </a:r>
            <a:r>
              <a:rPr lang="en-US" sz="3200" dirty="0" err="1">
                <a:latin typeface="+mn-lt"/>
              </a:rPr>
              <a:t>hiện</a:t>
            </a:r>
            <a:r>
              <a:rPr lang="en-US" sz="3200" dirty="0">
                <a:latin typeface="+mn-lt"/>
              </a:rPr>
              <a:t> </a:t>
            </a:r>
            <a:r>
              <a:rPr lang="en-US" sz="3200" dirty="0" err="1">
                <a:latin typeface="+mn-lt"/>
              </a:rPr>
              <a:t>nhiệm</a:t>
            </a:r>
            <a:r>
              <a:rPr lang="en-US" sz="3200" dirty="0">
                <a:latin typeface="+mn-lt"/>
              </a:rPr>
              <a:t> </a:t>
            </a:r>
            <a:r>
              <a:rPr lang="en-US" sz="3200" dirty="0" err="1">
                <a:latin typeface="+mn-lt"/>
              </a:rPr>
              <a:t>vụ</a:t>
            </a:r>
            <a:r>
              <a:rPr lang="en-US" sz="3200" dirty="0">
                <a:latin typeface="+mn-lt"/>
              </a:rPr>
              <a:t> </a:t>
            </a:r>
            <a:r>
              <a:rPr lang="en-US" sz="3200" dirty="0" err="1">
                <a:latin typeface="+mn-lt"/>
              </a:rPr>
              <a:t>chính</a:t>
            </a:r>
            <a:r>
              <a:rPr lang="en-US" sz="3200" dirty="0">
                <a:latin typeface="+mn-lt"/>
              </a:rPr>
              <a:t> </a:t>
            </a:r>
            <a:r>
              <a:rPr lang="en-US" sz="3200" dirty="0" err="1">
                <a:latin typeface="+mn-lt"/>
              </a:rPr>
              <a:t>trị</a:t>
            </a:r>
            <a:r>
              <a:rPr lang="en-US" sz="3200" dirty="0">
                <a:latin typeface="+mn-lt"/>
              </a:rPr>
              <a:t> </a:t>
            </a:r>
            <a:r>
              <a:rPr lang="en-US" sz="3200" dirty="0" err="1">
                <a:latin typeface="+mn-lt"/>
              </a:rPr>
              <a:t>trong</a:t>
            </a:r>
            <a:r>
              <a:rPr lang="en-US" sz="3200" dirty="0">
                <a:latin typeface="+mn-lt"/>
              </a:rPr>
              <a:t> </a:t>
            </a:r>
            <a:r>
              <a:rPr lang="en-US" sz="3200" dirty="0" err="1">
                <a:latin typeface="+mn-lt"/>
              </a:rPr>
              <a:t>tháng</a:t>
            </a:r>
            <a:r>
              <a:rPr lang="en-US" sz="3200" dirty="0">
                <a:latin typeface="+mn-lt"/>
              </a:rPr>
              <a:t> </a:t>
            </a:r>
            <a:r>
              <a:rPr lang="en-US" sz="3200" dirty="0" err="1">
                <a:latin typeface="+mn-lt"/>
              </a:rPr>
              <a:t>của</a:t>
            </a:r>
            <a:r>
              <a:rPr lang="en-US" sz="3200" dirty="0">
                <a:latin typeface="+mn-lt"/>
              </a:rPr>
              <a:t> chi </a:t>
            </a:r>
            <a:r>
              <a:rPr lang="en-US" sz="3200" dirty="0" err="1">
                <a:latin typeface="+mn-lt"/>
              </a:rPr>
              <a:t>bộ</a:t>
            </a:r>
            <a:r>
              <a:rPr lang="en-US" sz="3200" dirty="0">
                <a:latin typeface="+mn-lt"/>
              </a:rPr>
              <a:t> </a:t>
            </a:r>
            <a:r>
              <a:rPr lang="en-US" sz="3200" dirty="0" err="1">
                <a:latin typeface="+mn-lt"/>
              </a:rPr>
              <a:t>và</a:t>
            </a:r>
            <a:r>
              <a:rPr lang="en-US" sz="3200" dirty="0">
                <a:latin typeface="+mn-lt"/>
              </a:rPr>
              <a:t> </a:t>
            </a:r>
            <a:r>
              <a:rPr lang="en-US" sz="3200" dirty="0" err="1">
                <a:latin typeface="+mn-lt"/>
              </a:rPr>
              <a:t>việc</a:t>
            </a:r>
            <a:r>
              <a:rPr lang="en-US" sz="3200" dirty="0">
                <a:latin typeface="+mn-lt"/>
              </a:rPr>
              <a:t> </a:t>
            </a:r>
            <a:r>
              <a:rPr lang="en-US" sz="3200" dirty="0" err="1">
                <a:latin typeface="+mn-lt"/>
              </a:rPr>
              <a:t>thực</a:t>
            </a:r>
            <a:r>
              <a:rPr lang="en-US" sz="3200" dirty="0">
                <a:latin typeface="+mn-lt"/>
              </a:rPr>
              <a:t> </a:t>
            </a:r>
            <a:r>
              <a:rPr lang="en-US" sz="3200" dirty="0" err="1">
                <a:latin typeface="+mn-lt"/>
              </a:rPr>
              <a:t>hiện</a:t>
            </a:r>
            <a:r>
              <a:rPr lang="en-US" sz="3200" dirty="0">
                <a:latin typeface="+mn-lt"/>
              </a:rPr>
              <a:t> </a:t>
            </a:r>
            <a:r>
              <a:rPr lang="en-US" sz="3200" dirty="0" err="1">
                <a:latin typeface="+mn-lt"/>
              </a:rPr>
              <a:t>nhiệm</a:t>
            </a:r>
            <a:r>
              <a:rPr lang="en-US" sz="3200" dirty="0">
                <a:latin typeface="+mn-lt"/>
              </a:rPr>
              <a:t> </a:t>
            </a:r>
            <a:r>
              <a:rPr lang="en-US" sz="3200" dirty="0" err="1">
                <a:latin typeface="+mn-lt"/>
              </a:rPr>
              <a:t>vụ</a:t>
            </a:r>
            <a:r>
              <a:rPr lang="en-US" sz="3200" dirty="0">
                <a:latin typeface="+mn-lt"/>
              </a:rPr>
              <a:t> </a:t>
            </a:r>
            <a:r>
              <a:rPr lang="en-US" sz="3200" dirty="0" err="1">
                <a:latin typeface="+mn-lt"/>
              </a:rPr>
              <a:t>của</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chỉ</a:t>
            </a:r>
            <a:r>
              <a:rPr lang="en-US" sz="3200" dirty="0">
                <a:latin typeface="+mn-lt"/>
              </a:rPr>
              <a:t> </a:t>
            </a:r>
            <a:r>
              <a:rPr lang="en-US" sz="3200" dirty="0" err="1">
                <a:latin typeface="+mn-lt"/>
              </a:rPr>
              <a:t>rõ</a:t>
            </a:r>
            <a:r>
              <a:rPr lang="en-US" sz="3200" dirty="0">
                <a:latin typeface="+mn-lt"/>
              </a:rPr>
              <a:t> </a:t>
            </a:r>
            <a:r>
              <a:rPr lang="en-US" sz="3200" dirty="0" err="1">
                <a:latin typeface="+mn-lt"/>
              </a:rPr>
              <a:t>ưu</a:t>
            </a:r>
            <a:r>
              <a:rPr lang="en-US" sz="3200" dirty="0">
                <a:latin typeface="+mn-lt"/>
              </a:rPr>
              <a:t> </a:t>
            </a:r>
            <a:r>
              <a:rPr lang="en-US" sz="3200" dirty="0" err="1">
                <a:latin typeface="+mn-lt"/>
              </a:rPr>
              <a:t>điểm</a:t>
            </a:r>
            <a:r>
              <a:rPr lang="en-US" sz="3200" dirty="0">
                <a:latin typeface="+mn-lt"/>
              </a:rPr>
              <a:t>, </a:t>
            </a:r>
            <a:r>
              <a:rPr lang="en-US" sz="3200" dirty="0" err="1">
                <a:latin typeface="+mn-lt"/>
              </a:rPr>
              <a:t>hạn</a:t>
            </a:r>
            <a:r>
              <a:rPr lang="en-US" sz="3200" dirty="0">
                <a:latin typeface="+mn-lt"/>
              </a:rPr>
              <a:t> </a:t>
            </a:r>
            <a:r>
              <a:rPr lang="en-US" sz="3200" dirty="0" err="1">
                <a:latin typeface="+mn-lt"/>
              </a:rPr>
              <a:t>chế</a:t>
            </a:r>
            <a:r>
              <a:rPr lang="en-US" sz="3200" dirty="0">
                <a:latin typeface="+mn-lt"/>
              </a:rPr>
              <a:t>, </a:t>
            </a:r>
            <a:r>
              <a:rPr lang="en-US" sz="3200" dirty="0" err="1">
                <a:latin typeface="+mn-lt"/>
              </a:rPr>
              <a:t>khuyết</a:t>
            </a:r>
            <a:r>
              <a:rPr lang="en-US" sz="3200" dirty="0">
                <a:latin typeface="+mn-lt"/>
              </a:rPr>
              <a:t> </a:t>
            </a:r>
            <a:r>
              <a:rPr lang="en-US" sz="3200" dirty="0" err="1">
                <a:latin typeface="+mn-lt"/>
              </a:rPr>
              <a:t>điểm</a:t>
            </a:r>
            <a:r>
              <a:rPr lang="en-US" sz="3200" dirty="0">
                <a:latin typeface="+mn-lt"/>
              </a:rPr>
              <a:t> </a:t>
            </a:r>
            <a:r>
              <a:rPr lang="en-US" sz="3200" dirty="0" err="1">
                <a:latin typeface="+mn-lt"/>
              </a:rPr>
              <a:t>và</a:t>
            </a:r>
            <a:r>
              <a:rPr lang="en-US" sz="3200" dirty="0">
                <a:latin typeface="+mn-lt"/>
              </a:rPr>
              <a:t> </a:t>
            </a:r>
            <a:r>
              <a:rPr lang="en-US" sz="3200" dirty="0" err="1">
                <a:latin typeface="+mn-lt"/>
              </a:rPr>
              <a:t>nguyên</a:t>
            </a:r>
            <a:r>
              <a:rPr lang="en-US" sz="3200" dirty="0">
                <a:latin typeface="+mn-lt"/>
              </a:rPr>
              <a:t> </a:t>
            </a:r>
            <a:r>
              <a:rPr lang="en-US" sz="3200" dirty="0" err="1">
                <a:latin typeface="+mn-lt"/>
              </a:rPr>
              <a:t>nhân</a:t>
            </a:r>
            <a:r>
              <a:rPr lang="en-US" sz="3200" dirty="0">
                <a:latin typeface="+mn-lt"/>
              </a:rPr>
              <a:t> </a:t>
            </a:r>
            <a:r>
              <a:rPr lang="en-US" sz="3200" dirty="0" err="1">
                <a:latin typeface="+mn-lt"/>
              </a:rPr>
              <a:t>để</a:t>
            </a:r>
            <a:r>
              <a:rPr lang="en-US" sz="3200" dirty="0">
                <a:latin typeface="+mn-lt"/>
              </a:rPr>
              <a:t> </a:t>
            </a:r>
            <a:r>
              <a:rPr lang="en-US" sz="3200" dirty="0" err="1">
                <a:latin typeface="+mn-lt"/>
              </a:rPr>
              <a:t>đề</a:t>
            </a:r>
            <a:r>
              <a:rPr lang="en-US" sz="3200" dirty="0">
                <a:latin typeface="+mn-lt"/>
              </a:rPr>
              <a:t> </a:t>
            </a:r>
            <a:r>
              <a:rPr lang="en-US" sz="3200" dirty="0" err="1">
                <a:latin typeface="+mn-lt"/>
              </a:rPr>
              <a:t>ra</a:t>
            </a:r>
            <a:r>
              <a:rPr lang="en-US" sz="3200" dirty="0">
                <a:latin typeface="+mn-lt"/>
              </a:rPr>
              <a:t> </a:t>
            </a:r>
            <a:r>
              <a:rPr lang="en-US" sz="3200" dirty="0" err="1">
                <a:latin typeface="+mn-lt"/>
              </a:rPr>
              <a:t>biện</a:t>
            </a:r>
            <a:r>
              <a:rPr lang="en-US" sz="3200" dirty="0">
                <a:latin typeface="+mn-lt"/>
              </a:rPr>
              <a:t> </a:t>
            </a:r>
            <a:r>
              <a:rPr lang="en-US" sz="3200" dirty="0" err="1">
                <a:latin typeface="+mn-lt"/>
              </a:rPr>
              <a:t>pháp</a:t>
            </a:r>
            <a:r>
              <a:rPr lang="en-US" sz="3200" dirty="0">
                <a:latin typeface="+mn-lt"/>
              </a:rPr>
              <a:t> </a:t>
            </a:r>
            <a:r>
              <a:rPr lang="en-US" sz="3200" dirty="0" err="1">
                <a:latin typeface="+mn-lt"/>
              </a:rPr>
              <a:t>khắc</a:t>
            </a:r>
            <a:r>
              <a:rPr lang="en-US" sz="3200" dirty="0">
                <a:latin typeface="+mn-lt"/>
              </a:rPr>
              <a:t> </a:t>
            </a:r>
            <a:r>
              <a:rPr lang="en-US" sz="3200" dirty="0" err="1">
                <a:latin typeface="+mn-lt"/>
              </a:rPr>
              <a:t>phục</a:t>
            </a:r>
            <a:r>
              <a:rPr lang="en-US" sz="3200" dirty="0">
                <a:latin typeface="+mn-lt"/>
              </a:rPr>
              <a:t/>
            </a:r>
            <a:br>
              <a:rPr lang="en-US" sz="3200" dirty="0">
                <a:latin typeface="+mn-lt"/>
              </a:rPr>
            </a:br>
            <a:r>
              <a:rPr lang="en-US" sz="3200" dirty="0">
                <a:latin typeface="+mn-lt"/>
              </a:rPr>
              <a:t>	- </a:t>
            </a:r>
            <a:r>
              <a:rPr lang="en-US" sz="3200" dirty="0" err="1">
                <a:latin typeface="+mn-lt"/>
              </a:rPr>
              <a:t>Đánh</a:t>
            </a:r>
            <a:r>
              <a:rPr lang="en-US" sz="3200" dirty="0">
                <a:latin typeface="+mn-lt"/>
              </a:rPr>
              <a:t> </a:t>
            </a:r>
            <a:r>
              <a:rPr lang="en-US" sz="3200" dirty="0" err="1">
                <a:latin typeface="+mn-lt"/>
              </a:rPr>
              <a:t>giá</a:t>
            </a:r>
            <a:r>
              <a:rPr lang="en-US" sz="3200" dirty="0">
                <a:latin typeface="+mn-lt"/>
              </a:rPr>
              <a:t> </a:t>
            </a:r>
            <a:r>
              <a:rPr lang="en-US" sz="3200" dirty="0" err="1">
                <a:latin typeface="+mn-lt"/>
              </a:rPr>
              <a:t>việc</a:t>
            </a:r>
            <a:r>
              <a:rPr lang="en-US" sz="3200" dirty="0">
                <a:latin typeface="+mn-lt"/>
              </a:rPr>
              <a:t> </a:t>
            </a:r>
            <a:r>
              <a:rPr lang="en-US" sz="3200" dirty="0" err="1">
                <a:latin typeface="+mn-lt"/>
              </a:rPr>
              <a:t>thực</a:t>
            </a:r>
            <a:r>
              <a:rPr lang="en-US" sz="3200" dirty="0">
                <a:latin typeface="+mn-lt"/>
              </a:rPr>
              <a:t> </a:t>
            </a:r>
            <a:r>
              <a:rPr lang="en-US" sz="3200" dirty="0" err="1">
                <a:latin typeface="+mn-lt"/>
              </a:rPr>
              <a:t>hiện</a:t>
            </a:r>
            <a:r>
              <a:rPr lang="en-US" sz="3200" dirty="0">
                <a:latin typeface="+mn-lt"/>
              </a:rPr>
              <a:t> </a:t>
            </a:r>
            <a:r>
              <a:rPr lang="en-US" sz="3200" dirty="0" err="1">
                <a:latin typeface="+mn-lt"/>
              </a:rPr>
              <a:t>nghị</a:t>
            </a:r>
            <a:r>
              <a:rPr lang="en-US" sz="3200" dirty="0">
                <a:latin typeface="+mn-lt"/>
              </a:rPr>
              <a:t> </a:t>
            </a:r>
            <a:r>
              <a:rPr lang="en-US" sz="3200" dirty="0" err="1">
                <a:latin typeface="+mn-lt"/>
              </a:rPr>
              <a:t>quyết</a:t>
            </a:r>
            <a:r>
              <a:rPr lang="en-US" sz="3200" dirty="0">
                <a:latin typeface="+mn-lt"/>
              </a:rPr>
              <a:t> </a:t>
            </a:r>
            <a:r>
              <a:rPr lang="en-US" sz="3200" dirty="0" err="1">
                <a:latin typeface="+mn-lt"/>
              </a:rPr>
              <a:t>Trung</a:t>
            </a:r>
            <a:r>
              <a:rPr lang="en-US" sz="3200" dirty="0">
                <a:latin typeface="+mn-lt"/>
              </a:rPr>
              <a:t> </a:t>
            </a:r>
            <a:r>
              <a:rPr lang="en-US" sz="3200" dirty="0" err="1">
                <a:latin typeface="+mn-lt"/>
              </a:rPr>
              <a:t>ương</a:t>
            </a:r>
            <a:r>
              <a:rPr lang="en-US" sz="3200" dirty="0">
                <a:latin typeface="+mn-lt"/>
              </a:rPr>
              <a:t> 4 </a:t>
            </a:r>
            <a:r>
              <a:rPr lang="en-US" sz="3200" dirty="0" err="1">
                <a:latin typeface="+mn-lt"/>
              </a:rPr>
              <a:t>Khóa</a:t>
            </a:r>
            <a:r>
              <a:rPr lang="en-US" sz="3200" dirty="0">
                <a:latin typeface="+mn-lt"/>
              </a:rPr>
              <a:t> XI; </a:t>
            </a:r>
            <a:r>
              <a:rPr lang="en-US" sz="3200" dirty="0" err="1">
                <a:latin typeface="+mn-lt"/>
              </a:rPr>
              <a:t>Một</a:t>
            </a:r>
            <a:r>
              <a:rPr lang="en-US" sz="3200" dirty="0">
                <a:latin typeface="+mn-lt"/>
              </a:rPr>
              <a:t> </a:t>
            </a:r>
            <a:r>
              <a:rPr lang="en-US" sz="3200" dirty="0" err="1">
                <a:latin typeface="+mn-lt"/>
              </a:rPr>
              <a:t>số</a:t>
            </a:r>
            <a:r>
              <a:rPr lang="en-US" sz="3200" dirty="0">
                <a:latin typeface="+mn-lt"/>
              </a:rPr>
              <a:t> </a:t>
            </a:r>
            <a:r>
              <a:rPr lang="en-US" sz="3200" dirty="0" err="1">
                <a:latin typeface="+mn-lt"/>
              </a:rPr>
              <a:t>vấn</a:t>
            </a:r>
            <a:r>
              <a:rPr lang="en-US" sz="3200" dirty="0">
                <a:latin typeface="+mn-lt"/>
              </a:rPr>
              <a:t> </a:t>
            </a:r>
            <a:r>
              <a:rPr lang="en-US" sz="3200" dirty="0" err="1">
                <a:latin typeface="+mn-lt"/>
              </a:rPr>
              <a:t>đềcấp</a:t>
            </a:r>
            <a:r>
              <a:rPr lang="en-US" sz="3200" dirty="0">
                <a:latin typeface="+mn-lt"/>
              </a:rPr>
              <a:t> </a:t>
            </a:r>
            <a:r>
              <a:rPr lang="en-US" sz="3200" dirty="0" err="1">
                <a:latin typeface="+mn-lt"/>
              </a:rPr>
              <a:t>bách</a:t>
            </a:r>
            <a:r>
              <a:rPr lang="en-US" sz="3200" dirty="0">
                <a:latin typeface="+mn-lt"/>
              </a:rPr>
              <a:t> </a:t>
            </a:r>
            <a:r>
              <a:rPr lang="en-US" sz="3200" dirty="0" err="1">
                <a:latin typeface="+mn-lt"/>
              </a:rPr>
              <a:t>về</a:t>
            </a:r>
            <a:r>
              <a:rPr lang="en-US" sz="3200" dirty="0">
                <a:latin typeface="+mn-lt"/>
              </a:rPr>
              <a:t> </a:t>
            </a:r>
            <a:r>
              <a:rPr lang="en-US" sz="3200" dirty="0" err="1">
                <a:latin typeface="+mn-lt"/>
              </a:rPr>
              <a:t>xây</a:t>
            </a:r>
            <a:r>
              <a:rPr lang="en-US" sz="3200" dirty="0">
                <a:latin typeface="+mn-lt"/>
              </a:rPr>
              <a:t> </a:t>
            </a:r>
            <a:r>
              <a:rPr lang="en-US" sz="3200" dirty="0" err="1">
                <a:latin typeface="+mn-lt"/>
              </a:rPr>
              <a:t>dựng</a:t>
            </a:r>
            <a:r>
              <a:rPr lang="en-US" sz="3200" dirty="0">
                <a:latin typeface="+mn-lt"/>
              </a:rPr>
              <a:t> </a:t>
            </a:r>
            <a:r>
              <a:rPr lang="en-US" sz="3200" dirty="0" err="1">
                <a:latin typeface="+mn-lt"/>
              </a:rPr>
              <a:t>Đảng</a:t>
            </a:r>
            <a:r>
              <a:rPr lang="en-US" sz="3200" dirty="0">
                <a:latin typeface="+mn-lt"/>
              </a:rPr>
              <a:t> </a:t>
            </a:r>
            <a:r>
              <a:rPr lang="en-US" sz="3200" dirty="0" err="1">
                <a:latin typeface="+mn-lt"/>
              </a:rPr>
              <a:t>hiện</a:t>
            </a:r>
            <a:r>
              <a:rPr lang="en-US" sz="3200" dirty="0">
                <a:latin typeface="+mn-lt"/>
              </a:rPr>
              <a:t> nay; </a:t>
            </a:r>
            <a:r>
              <a:rPr lang="en-US" sz="3200" dirty="0" err="1">
                <a:latin typeface="+mn-lt"/>
              </a:rPr>
              <a:t>Nghị</a:t>
            </a:r>
            <a:r>
              <a:rPr lang="en-US" sz="3200" dirty="0">
                <a:latin typeface="+mn-lt"/>
              </a:rPr>
              <a:t> </a:t>
            </a:r>
            <a:r>
              <a:rPr lang="en-US" sz="3200" dirty="0" err="1">
                <a:latin typeface="+mn-lt"/>
              </a:rPr>
              <a:t>quyết</a:t>
            </a:r>
            <a:r>
              <a:rPr lang="en-US" sz="3200" dirty="0">
                <a:latin typeface="+mn-lt"/>
              </a:rPr>
              <a:t> </a:t>
            </a:r>
            <a:r>
              <a:rPr lang="en-US" sz="3200" dirty="0" err="1">
                <a:latin typeface="+mn-lt"/>
              </a:rPr>
              <a:t>Trung</a:t>
            </a:r>
            <a:r>
              <a:rPr lang="en-US" sz="3200" dirty="0">
                <a:latin typeface="+mn-lt"/>
              </a:rPr>
              <a:t> </a:t>
            </a:r>
            <a:r>
              <a:rPr lang="en-US" sz="3200" dirty="0" err="1">
                <a:latin typeface="+mn-lt"/>
              </a:rPr>
              <a:t>ương</a:t>
            </a:r>
            <a:r>
              <a:rPr lang="en-US" sz="3200" dirty="0">
                <a:latin typeface="+mn-lt"/>
              </a:rPr>
              <a:t> 4 </a:t>
            </a:r>
            <a:r>
              <a:rPr lang="en-US" sz="3200" dirty="0" err="1">
                <a:latin typeface="+mn-lt"/>
              </a:rPr>
              <a:t>Khóa</a:t>
            </a:r>
            <a:r>
              <a:rPr lang="en-US" sz="3200" dirty="0">
                <a:latin typeface="+mn-lt"/>
              </a:rPr>
              <a:t> XII </a:t>
            </a:r>
            <a:r>
              <a:rPr lang="en-US" sz="3200" dirty="0" err="1">
                <a:latin typeface="+mn-lt"/>
              </a:rPr>
              <a:t>về</a:t>
            </a:r>
            <a:r>
              <a:rPr lang="en-US" sz="3200" dirty="0">
                <a:latin typeface="+mn-lt"/>
              </a:rPr>
              <a:t> </a:t>
            </a:r>
            <a:r>
              <a:rPr lang="en-US" sz="3200" dirty="0" err="1">
                <a:latin typeface="+mn-lt"/>
              </a:rPr>
              <a:t>tăng</a:t>
            </a:r>
            <a:r>
              <a:rPr lang="en-US" sz="3200" dirty="0">
                <a:latin typeface="+mn-lt"/>
              </a:rPr>
              <a:t> </a:t>
            </a:r>
            <a:r>
              <a:rPr lang="en-US" sz="3200" dirty="0" err="1">
                <a:latin typeface="+mn-lt"/>
              </a:rPr>
              <a:t>cường</a:t>
            </a:r>
            <a:r>
              <a:rPr lang="en-US" sz="3200" dirty="0">
                <a:latin typeface="+mn-lt"/>
              </a:rPr>
              <a:t> </a:t>
            </a:r>
            <a:r>
              <a:rPr lang="en-US" sz="3200" dirty="0" err="1">
                <a:latin typeface="+mn-lt"/>
              </a:rPr>
              <a:t>xây</a:t>
            </a:r>
            <a:r>
              <a:rPr lang="en-US" sz="3200" dirty="0">
                <a:latin typeface="+mn-lt"/>
              </a:rPr>
              <a:t> </a:t>
            </a:r>
            <a:r>
              <a:rPr lang="en-US" sz="3200" dirty="0" err="1">
                <a:latin typeface="+mn-lt"/>
              </a:rPr>
              <a:t>dựng</a:t>
            </a:r>
            <a:r>
              <a:rPr lang="en-US" sz="3200" dirty="0">
                <a:latin typeface="+mn-lt"/>
              </a:rPr>
              <a:t> </a:t>
            </a:r>
            <a:r>
              <a:rPr lang="en-US" sz="3200" dirty="0" err="1">
                <a:latin typeface="+mn-lt"/>
              </a:rPr>
              <a:t>chỉnh</a:t>
            </a:r>
            <a:r>
              <a:rPr lang="en-US" sz="3200" dirty="0">
                <a:latin typeface="+mn-lt"/>
              </a:rPr>
              <a:t> </a:t>
            </a:r>
            <a:r>
              <a:rPr lang="en-US" sz="3200" dirty="0" err="1">
                <a:latin typeface="+mn-lt"/>
              </a:rPr>
              <a:t>đốn</a:t>
            </a:r>
            <a:r>
              <a:rPr lang="en-US" sz="3200" dirty="0">
                <a:latin typeface="+mn-lt"/>
              </a:rPr>
              <a:t> </a:t>
            </a:r>
            <a:r>
              <a:rPr lang="en-US" sz="3200" dirty="0" err="1">
                <a:latin typeface="+mn-lt"/>
              </a:rPr>
              <a:t>Đảng</a:t>
            </a:r>
            <a:r>
              <a:rPr lang="en-US" sz="3200" dirty="0">
                <a:latin typeface="+mn-lt"/>
              </a:rPr>
              <a:t>, </a:t>
            </a:r>
            <a:r>
              <a:rPr lang="en-US" sz="3200" dirty="0" err="1">
                <a:latin typeface="+mn-lt"/>
              </a:rPr>
              <a:t>ngăn</a:t>
            </a:r>
            <a:r>
              <a:rPr lang="en-US" sz="3200" dirty="0">
                <a:latin typeface="+mn-lt"/>
              </a:rPr>
              <a:t> </a:t>
            </a:r>
            <a:r>
              <a:rPr lang="en-US" sz="3200" dirty="0" err="1">
                <a:latin typeface="+mn-lt"/>
              </a:rPr>
              <a:t>chặn</a:t>
            </a:r>
            <a:r>
              <a:rPr lang="en-US" sz="3200" dirty="0">
                <a:latin typeface="+mn-lt"/>
              </a:rPr>
              <a:t>, </a:t>
            </a:r>
            <a:r>
              <a:rPr lang="en-US" sz="3200" dirty="0" err="1">
                <a:latin typeface="+mn-lt"/>
              </a:rPr>
              <a:t>đẩy</a:t>
            </a:r>
            <a:r>
              <a:rPr lang="en-US" sz="3200" dirty="0">
                <a:latin typeface="+mn-lt"/>
              </a:rPr>
              <a:t> </a:t>
            </a:r>
            <a:r>
              <a:rPr lang="en-US" sz="3200" dirty="0" err="1">
                <a:latin typeface="+mn-lt"/>
              </a:rPr>
              <a:t>lùi</a:t>
            </a:r>
            <a:r>
              <a:rPr lang="en-US" sz="3200" dirty="0">
                <a:latin typeface="+mn-lt"/>
              </a:rPr>
              <a:t> </a:t>
            </a:r>
            <a:r>
              <a:rPr lang="en-US" sz="3200" dirty="0" err="1">
                <a:latin typeface="+mn-lt"/>
              </a:rPr>
              <a:t>sự</a:t>
            </a:r>
            <a:r>
              <a:rPr lang="en-US" sz="3200" dirty="0">
                <a:latin typeface="+mn-lt"/>
              </a:rPr>
              <a:t> </a:t>
            </a:r>
            <a:r>
              <a:rPr lang="en-US" sz="3200" dirty="0" err="1">
                <a:latin typeface="+mn-lt"/>
              </a:rPr>
              <a:t>suy</a:t>
            </a:r>
            <a:r>
              <a:rPr lang="en-US" sz="3200" dirty="0">
                <a:latin typeface="+mn-lt"/>
              </a:rPr>
              <a:t> </a:t>
            </a:r>
            <a:r>
              <a:rPr lang="en-US" sz="3200" dirty="0" err="1">
                <a:latin typeface="+mn-lt"/>
              </a:rPr>
              <a:t>thoái</a:t>
            </a:r>
            <a:r>
              <a:rPr lang="en-US" sz="3200" dirty="0">
                <a:latin typeface="+mn-lt"/>
              </a:rPr>
              <a:t> </a:t>
            </a:r>
            <a:r>
              <a:rPr lang="en-US" sz="3200" dirty="0" err="1">
                <a:latin typeface="+mn-lt"/>
              </a:rPr>
              <a:t>về</a:t>
            </a:r>
            <a:r>
              <a:rPr lang="en-US" sz="3200" dirty="0">
                <a:latin typeface="+mn-lt"/>
              </a:rPr>
              <a:t> </a:t>
            </a:r>
            <a:r>
              <a:rPr lang="en-US" sz="3200" dirty="0" err="1">
                <a:latin typeface="+mn-lt"/>
              </a:rPr>
              <a:t>tư</a:t>
            </a:r>
            <a:r>
              <a:rPr lang="en-US" sz="3200" dirty="0">
                <a:latin typeface="+mn-lt"/>
              </a:rPr>
              <a:t> </a:t>
            </a:r>
            <a:r>
              <a:rPr lang="en-US" sz="3200" dirty="0" err="1">
                <a:latin typeface="+mn-lt"/>
              </a:rPr>
              <a:t>tưởng</a:t>
            </a:r>
            <a:r>
              <a:rPr lang="en-US" sz="3200" dirty="0">
                <a:latin typeface="+mn-lt"/>
              </a:rPr>
              <a:t> </a:t>
            </a:r>
            <a:r>
              <a:rPr lang="en-US" sz="3200" dirty="0" err="1">
                <a:latin typeface="+mn-lt"/>
              </a:rPr>
              <a:t>chính</a:t>
            </a:r>
            <a:r>
              <a:rPr lang="en-US" sz="3200" dirty="0">
                <a:latin typeface="+mn-lt"/>
              </a:rPr>
              <a:t> </a:t>
            </a:r>
            <a:r>
              <a:rPr lang="en-US" sz="3200" dirty="0" err="1">
                <a:latin typeface="+mn-lt"/>
              </a:rPr>
              <a:t>trị</a:t>
            </a:r>
            <a:r>
              <a:rPr lang="en-US" sz="3200" dirty="0">
                <a:latin typeface="+mn-lt"/>
              </a:rPr>
              <a:t>, </a:t>
            </a:r>
            <a:r>
              <a:rPr lang="en-US" sz="3200" dirty="0" err="1">
                <a:latin typeface="+mn-lt"/>
              </a:rPr>
              <a:t>đạo</a:t>
            </a:r>
            <a:r>
              <a:rPr lang="en-US" sz="3200" dirty="0">
                <a:latin typeface="+mn-lt"/>
              </a:rPr>
              <a:t> </a:t>
            </a:r>
            <a:r>
              <a:rPr lang="en-US" sz="3200" dirty="0" err="1">
                <a:latin typeface="+mn-lt"/>
              </a:rPr>
              <a:t>đức</a:t>
            </a:r>
            <a:r>
              <a:rPr lang="en-US" sz="3200" dirty="0">
                <a:latin typeface="+mn-lt"/>
              </a:rPr>
              <a:t>, </a:t>
            </a:r>
            <a:r>
              <a:rPr lang="en-US" sz="3200" dirty="0" err="1">
                <a:latin typeface="+mn-lt"/>
              </a:rPr>
              <a:t>lối</a:t>
            </a:r>
            <a:r>
              <a:rPr lang="en-US" sz="3200" dirty="0">
                <a:latin typeface="+mn-lt"/>
              </a:rPr>
              <a:t> </a:t>
            </a:r>
            <a:r>
              <a:rPr lang="en-US" sz="3200" dirty="0" err="1">
                <a:latin typeface="+mn-lt"/>
              </a:rPr>
              <a:t>sống</a:t>
            </a:r>
            <a:r>
              <a:rPr lang="en-US" sz="3200" dirty="0">
                <a:latin typeface="+mn-lt"/>
              </a:rPr>
              <a:t>, </a:t>
            </a:r>
            <a:r>
              <a:rPr lang="en-US" sz="3200" dirty="0" err="1">
                <a:latin typeface="+mn-lt"/>
              </a:rPr>
              <a:t>những</a:t>
            </a:r>
            <a:r>
              <a:rPr lang="en-US" sz="3200" dirty="0">
                <a:latin typeface="+mn-lt"/>
              </a:rPr>
              <a:t> </a:t>
            </a:r>
            <a:r>
              <a:rPr lang="en-US" sz="3200" dirty="0" err="1">
                <a:latin typeface="+mn-lt"/>
              </a:rPr>
              <a:t>biểu</a:t>
            </a:r>
            <a:r>
              <a:rPr lang="en-US" sz="3200" dirty="0">
                <a:latin typeface="+mn-lt"/>
              </a:rPr>
              <a:t> </a:t>
            </a:r>
            <a:r>
              <a:rPr lang="en-US" sz="3200" dirty="0" err="1">
                <a:latin typeface="+mn-lt"/>
              </a:rPr>
              <a:t>hiện</a:t>
            </a:r>
            <a:r>
              <a:rPr lang="en-US" sz="3200" dirty="0">
                <a:latin typeface="+mn-lt"/>
              </a:rPr>
              <a:t> “</a:t>
            </a:r>
            <a:r>
              <a:rPr lang="en-US" sz="3200" dirty="0" err="1">
                <a:latin typeface="+mn-lt"/>
              </a:rPr>
              <a:t>tự</a:t>
            </a:r>
            <a:r>
              <a:rPr lang="en-US" sz="3200" dirty="0">
                <a:latin typeface="+mn-lt"/>
              </a:rPr>
              <a:t> </a:t>
            </a:r>
            <a:r>
              <a:rPr lang="en-US" sz="3200" dirty="0" err="1">
                <a:latin typeface="+mn-lt"/>
              </a:rPr>
              <a:t>diễn</a:t>
            </a:r>
            <a:r>
              <a:rPr lang="en-US" sz="3200" dirty="0">
                <a:latin typeface="+mn-lt"/>
              </a:rPr>
              <a:t> </a:t>
            </a:r>
            <a:r>
              <a:rPr lang="en-US" sz="3200" dirty="0" err="1">
                <a:latin typeface="+mn-lt"/>
              </a:rPr>
              <a:t>biến</a:t>
            </a:r>
            <a:r>
              <a:rPr lang="en-US" sz="3200" dirty="0">
                <a:latin typeface="+mn-lt"/>
              </a:rPr>
              <a:t>”, “</a:t>
            </a:r>
            <a:r>
              <a:rPr lang="en-US" sz="3200" dirty="0" err="1">
                <a:latin typeface="+mn-lt"/>
              </a:rPr>
              <a:t>tự</a:t>
            </a:r>
            <a:r>
              <a:rPr lang="en-US" sz="3200" dirty="0">
                <a:latin typeface="+mn-lt"/>
              </a:rPr>
              <a:t> </a:t>
            </a:r>
            <a:r>
              <a:rPr lang="en-US" sz="3200" dirty="0" err="1">
                <a:latin typeface="+mn-lt"/>
              </a:rPr>
              <a:t>chuyển</a:t>
            </a:r>
            <a:r>
              <a:rPr lang="en-US" sz="3200" dirty="0">
                <a:latin typeface="+mn-lt"/>
              </a:rPr>
              <a:t> </a:t>
            </a:r>
            <a:r>
              <a:rPr lang="en-US" sz="3200" dirty="0" err="1">
                <a:latin typeface="+mn-lt"/>
              </a:rPr>
              <a:t>hóa</a:t>
            </a:r>
            <a:r>
              <a:rPr lang="en-US" sz="3200" dirty="0">
                <a:latin typeface="+mn-lt"/>
              </a:rPr>
              <a:t>” </a:t>
            </a:r>
            <a:r>
              <a:rPr lang="en-US" sz="3200" dirty="0" err="1">
                <a:latin typeface="+mn-lt"/>
              </a:rPr>
              <a:t>trong</a:t>
            </a:r>
            <a:r>
              <a:rPr lang="en-US" sz="3200" dirty="0">
                <a:latin typeface="+mn-lt"/>
              </a:rPr>
              <a:t> </a:t>
            </a:r>
            <a:r>
              <a:rPr lang="en-US" sz="3200" dirty="0" err="1">
                <a:latin typeface="+mn-lt"/>
              </a:rPr>
              <a:t>nội</a:t>
            </a:r>
            <a:r>
              <a:rPr lang="en-US" sz="3200" dirty="0">
                <a:latin typeface="+mn-lt"/>
              </a:rPr>
              <a:t> </a:t>
            </a:r>
            <a:r>
              <a:rPr lang="en-US" sz="3200" dirty="0" err="1">
                <a:latin typeface="+mn-lt"/>
              </a:rPr>
              <a:t>bộ</a:t>
            </a:r>
            <a:r>
              <a:rPr lang="en-US" sz="3200" dirty="0">
                <a:latin typeface="+mn-lt"/>
              </a:rPr>
              <a:t> </a:t>
            </a:r>
            <a:r>
              <a:rPr lang="en-US" sz="3200" dirty="0" err="1">
                <a:latin typeface="+mn-lt"/>
              </a:rPr>
              <a:t>gắn</a:t>
            </a:r>
            <a:r>
              <a:rPr lang="en-US" sz="3200" dirty="0">
                <a:latin typeface="+mn-lt"/>
              </a:rPr>
              <a:t> </a:t>
            </a:r>
            <a:r>
              <a:rPr lang="en-US" sz="3200" dirty="0" err="1">
                <a:latin typeface="+mn-lt"/>
              </a:rPr>
              <a:t>với</a:t>
            </a:r>
            <a:r>
              <a:rPr lang="en-US" sz="3200" dirty="0">
                <a:latin typeface="+mn-lt"/>
              </a:rPr>
              <a:t> </a:t>
            </a:r>
            <a:r>
              <a:rPr lang="en-US" sz="3200" dirty="0" err="1">
                <a:latin typeface="+mn-lt"/>
              </a:rPr>
              <a:t>thực</a:t>
            </a:r>
            <a:r>
              <a:rPr lang="en-US" sz="3200" dirty="0">
                <a:latin typeface="+mn-lt"/>
              </a:rPr>
              <a:t> </a:t>
            </a:r>
            <a:r>
              <a:rPr lang="en-US" sz="3200" dirty="0" err="1">
                <a:latin typeface="+mn-lt"/>
              </a:rPr>
              <a:t>hiện</a:t>
            </a:r>
            <a:r>
              <a:rPr lang="en-US" sz="3200" dirty="0">
                <a:latin typeface="+mn-lt"/>
              </a:rPr>
              <a:t> </a:t>
            </a:r>
            <a:r>
              <a:rPr lang="en-US" sz="3200" dirty="0" err="1">
                <a:latin typeface="+mn-lt"/>
              </a:rPr>
              <a:t>Chỉ</a:t>
            </a:r>
            <a:r>
              <a:rPr lang="en-US" sz="3200" dirty="0">
                <a:latin typeface="+mn-lt"/>
              </a:rPr>
              <a:t> </a:t>
            </a:r>
            <a:r>
              <a:rPr lang="en-US" sz="3200" dirty="0" err="1">
                <a:latin typeface="+mn-lt"/>
              </a:rPr>
              <a:t>thị</a:t>
            </a:r>
            <a:r>
              <a:rPr lang="en-US" sz="3200" dirty="0">
                <a:latin typeface="+mn-lt"/>
              </a:rPr>
              <a:t> </a:t>
            </a:r>
            <a:r>
              <a:rPr lang="en-US" sz="3200" dirty="0" err="1">
                <a:latin typeface="+mn-lt"/>
              </a:rPr>
              <a:t>số</a:t>
            </a:r>
            <a:r>
              <a:rPr lang="en-US" sz="3200" dirty="0">
                <a:latin typeface="+mn-lt"/>
              </a:rPr>
              <a:t> 05-CT/TW </a:t>
            </a:r>
            <a:r>
              <a:rPr lang="en-US" sz="3200" dirty="0" err="1">
                <a:latin typeface="+mn-lt"/>
              </a:rPr>
              <a:t>của</a:t>
            </a:r>
            <a:r>
              <a:rPr lang="en-US" sz="3200" dirty="0">
                <a:latin typeface="+mn-lt"/>
              </a:rPr>
              <a:t> </a:t>
            </a:r>
            <a:r>
              <a:rPr lang="en-US" sz="3200" dirty="0" err="1">
                <a:latin typeface="+mn-lt"/>
              </a:rPr>
              <a:t>Bộ</a:t>
            </a:r>
            <a:r>
              <a:rPr lang="en-US" sz="3200" dirty="0">
                <a:latin typeface="+mn-lt"/>
              </a:rPr>
              <a:t> </a:t>
            </a:r>
            <a:r>
              <a:rPr lang="en-US" sz="3200" dirty="0" err="1">
                <a:latin typeface="+mn-lt"/>
              </a:rPr>
              <a:t>Chính</a:t>
            </a:r>
            <a:r>
              <a:rPr lang="en-US" sz="3200" dirty="0">
                <a:latin typeface="+mn-lt"/>
              </a:rPr>
              <a:t> </a:t>
            </a:r>
            <a:r>
              <a:rPr lang="en-US" sz="3200" dirty="0" err="1">
                <a:latin typeface="+mn-lt"/>
              </a:rPr>
              <a:t>trị</a:t>
            </a:r>
            <a:r>
              <a:rPr lang="en-US" sz="3200" dirty="0">
                <a:latin typeface="+mn-lt"/>
              </a:rPr>
              <a:t> </a:t>
            </a:r>
            <a:r>
              <a:rPr lang="en-US" sz="3200" dirty="0" err="1">
                <a:latin typeface="+mn-lt"/>
              </a:rPr>
              <a:t>về</a:t>
            </a:r>
            <a:r>
              <a:rPr lang="en-US" sz="3200" dirty="0">
                <a:latin typeface="+mn-lt"/>
              </a:rPr>
              <a:t> </a:t>
            </a:r>
            <a:r>
              <a:rPr lang="en-US" sz="3200" dirty="0" err="1">
                <a:latin typeface="+mn-lt"/>
              </a:rPr>
              <a:t>đẩy</a:t>
            </a:r>
            <a:r>
              <a:rPr lang="en-US" sz="3200" dirty="0">
                <a:latin typeface="+mn-lt"/>
              </a:rPr>
              <a:t> </a:t>
            </a:r>
            <a:r>
              <a:rPr lang="en-US" sz="3200" dirty="0" err="1">
                <a:latin typeface="+mn-lt"/>
              </a:rPr>
              <a:t>mạnh</a:t>
            </a:r>
            <a:r>
              <a:rPr lang="en-US" sz="3200" dirty="0">
                <a:latin typeface="+mn-lt"/>
              </a:rPr>
              <a:t> </a:t>
            </a:r>
            <a:r>
              <a:rPr lang="en-US" sz="3200" dirty="0" err="1">
                <a:latin typeface="+mn-lt"/>
              </a:rPr>
              <a:t>học</a:t>
            </a:r>
            <a:r>
              <a:rPr lang="en-US" sz="3200" dirty="0">
                <a:latin typeface="+mn-lt"/>
              </a:rPr>
              <a:t> </a:t>
            </a:r>
            <a:r>
              <a:rPr lang="en-US" sz="3200" dirty="0" err="1">
                <a:latin typeface="+mn-lt"/>
              </a:rPr>
              <a:t>tập</a:t>
            </a:r>
            <a:r>
              <a:rPr lang="en-US" sz="3200" dirty="0">
                <a:latin typeface="+mn-lt"/>
              </a:rPr>
              <a:t>, </a:t>
            </a:r>
            <a:r>
              <a:rPr lang="en-US" sz="3200" dirty="0" err="1">
                <a:latin typeface="+mn-lt"/>
              </a:rPr>
              <a:t>làm</a:t>
            </a:r>
            <a:r>
              <a:rPr lang="en-US" sz="3200" dirty="0">
                <a:latin typeface="+mn-lt"/>
              </a:rPr>
              <a:t> </a:t>
            </a:r>
            <a:r>
              <a:rPr lang="en-US" sz="3200" dirty="0" err="1">
                <a:latin typeface="+mn-lt"/>
              </a:rPr>
              <a:t>theo</a:t>
            </a:r>
            <a:r>
              <a:rPr lang="en-US" sz="3200" dirty="0">
                <a:latin typeface="+mn-lt"/>
              </a:rPr>
              <a:t> </a:t>
            </a:r>
            <a:r>
              <a:rPr lang="en-US" sz="3200" dirty="0" err="1">
                <a:latin typeface="+mn-lt"/>
              </a:rPr>
              <a:t>tư</a:t>
            </a:r>
            <a:r>
              <a:rPr lang="en-US" sz="3200" dirty="0">
                <a:latin typeface="+mn-lt"/>
              </a:rPr>
              <a:t> </a:t>
            </a:r>
            <a:r>
              <a:rPr lang="en-US" sz="3200" dirty="0" err="1">
                <a:latin typeface="+mn-lt"/>
              </a:rPr>
              <a:t>tưởng</a:t>
            </a:r>
            <a:r>
              <a:rPr lang="en-US" sz="3200" dirty="0">
                <a:latin typeface="+mn-lt"/>
              </a:rPr>
              <a:t>, </a:t>
            </a:r>
            <a:r>
              <a:rPr lang="en-US" sz="3200" dirty="0" err="1">
                <a:latin typeface="+mn-lt"/>
              </a:rPr>
              <a:t>đạo</a:t>
            </a:r>
            <a:r>
              <a:rPr lang="en-US" sz="3200" dirty="0">
                <a:latin typeface="+mn-lt"/>
              </a:rPr>
              <a:t> </a:t>
            </a:r>
            <a:r>
              <a:rPr lang="en-US" sz="3200" dirty="0" err="1">
                <a:latin typeface="+mn-lt"/>
              </a:rPr>
              <a:t>đức</a:t>
            </a:r>
            <a:r>
              <a:rPr lang="en-US" sz="3200" dirty="0">
                <a:latin typeface="+mn-lt"/>
              </a:rPr>
              <a:t>, </a:t>
            </a:r>
            <a:r>
              <a:rPr lang="en-US" sz="3200" dirty="0" err="1">
                <a:latin typeface="+mn-lt"/>
              </a:rPr>
              <a:t>phong</a:t>
            </a:r>
            <a:r>
              <a:rPr lang="en-US" sz="3200" dirty="0">
                <a:latin typeface="+mn-lt"/>
              </a:rPr>
              <a:t> </a:t>
            </a:r>
            <a:r>
              <a:rPr lang="en-US" sz="3200" dirty="0" err="1">
                <a:latin typeface="+mn-lt"/>
              </a:rPr>
              <a:t>cách</a:t>
            </a:r>
            <a:r>
              <a:rPr lang="en-US" sz="3200" dirty="0">
                <a:latin typeface="+mn-lt"/>
              </a:rPr>
              <a:t> </a:t>
            </a:r>
            <a:r>
              <a:rPr lang="en-US" sz="3200" dirty="0" err="1">
                <a:latin typeface="+mn-lt"/>
              </a:rPr>
              <a:t>Hồ</a:t>
            </a:r>
            <a:r>
              <a:rPr lang="en-US" sz="3200" dirty="0">
                <a:latin typeface="+mn-lt"/>
              </a:rPr>
              <a:t> </a:t>
            </a:r>
            <a:r>
              <a:rPr lang="en-US" sz="3200" dirty="0" err="1">
                <a:latin typeface="+mn-lt"/>
              </a:rPr>
              <a:t>Chí</a:t>
            </a:r>
            <a:r>
              <a:rPr lang="en-US" sz="3200" dirty="0">
                <a:latin typeface="+mn-lt"/>
              </a:rPr>
              <a:t> Minh.</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12190413" cy="5181600"/>
          </a:xfrm>
        </p:spPr>
        <p:txBody>
          <a:bodyPr/>
          <a:lstStyle/>
          <a:p>
            <a:r>
              <a:rPr lang="en-US" sz="3400" dirty="0">
                <a:latin typeface="+mn-lt"/>
              </a:rPr>
              <a:t>	- </a:t>
            </a:r>
            <a:r>
              <a:rPr lang="en-US" sz="3400" dirty="0" err="1">
                <a:latin typeface="+mn-lt"/>
              </a:rPr>
              <a:t>Đảng</a:t>
            </a:r>
            <a:r>
              <a:rPr lang="en-US" sz="3400" dirty="0">
                <a:latin typeface="+mn-lt"/>
              </a:rPr>
              <a:t> </a:t>
            </a:r>
            <a:r>
              <a:rPr lang="en-US" sz="3400" dirty="0" err="1">
                <a:latin typeface="+mn-lt"/>
              </a:rPr>
              <a:t>viên</a:t>
            </a:r>
            <a:r>
              <a:rPr lang="en-US" sz="3400" dirty="0">
                <a:latin typeface="+mn-lt"/>
              </a:rPr>
              <a:t>, </a:t>
            </a:r>
            <a:r>
              <a:rPr lang="en-US" sz="3400" dirty="0" err="1">
                <a:latin typeface="+mn-lt"/>
              </a:rPr>
              <a:t>nhất</a:t>
            </a:r>
            <a:r>
              <a:rPr lang="en-US" sz="3400" dirty="0">
                <a:latin typeface="+mn-lt"/>
              </a:rPr>
              <a:t> </a:t>
            </a:r>
            <a:r>
              <a:rPr lang="en-US" sz="3400" dirty="0" err="1">
                <a:latin typeface="+mn-lt"/>
              </a:rPr>
              <a:t>là</a:t>
            </a:r>
            <a:r>
              <a:rPr lang="en-US" sz="3400" dirty="0">
                <a:latin typeface="+mn-lt"/>
              </a:rPr>
              <a:t> </a:t>
            </a:r>
            <a:r>
              <a:rPr lang="en-US" sz="3400" dirty="0" err="1">
                <a:latin typeface="+mn-lt"/>
              </a:rPr>
              <a:t>người</a:t>
            </a:r>
            <a:r>
              <a:rPr lang="en-US" sz="3400" dirty="0">
                <a:latin typeface="+mn-lt"/>
              </a:rPr>
              <a:t> </a:t>
            </a:r>
            <a:r>
              <a:rPr lang="en-US" sz="3400" dirty="0" err="1">
                <a:latin typeface="+mn-lt"/>
              </a:rPr>
              <a:t>đứng</a:t>
            </a:r>
            <a:r>
              <a:rPr lang="en-US" sz="3400" dirty="0">
                <a:latin typeface="+mn-lt"/>
              </a:rPr>
              <a:t> </a:t>
            </a:r>
            <a:r>
              <a:rPr lang="en-US" sz="3400" dirty="0" err="1">
                <a:latin typeface="+mn-lt"/>
              </a:rPr>
              <a:t>đầu</a:t>
            </a:r>
            <a:r>
              <a:rPr lang="en-US" sz="3400" dirty="0">
                <a:latin typeface="+mn-lt"/>
              </a:rPr>
              <a:t> </a:t>
            </a:r>
            <a:r>
              <a:rPr lang="en-US" sz="3400" dirty="0" err="1">
                <a:latin typeface="+mn-lt"/>
              </a:rPr>
              <a:t>liên</a:t>
            </a:r>
            <a:r>
              <a:rPr lang="en-US" sz="3400" dirty="0">
                <a:latin typeface="+mn-lt"/>
              </a:rPr>
              <a:t> </a:t>
            </a:r>
            <a:r>
              <a:rPr lang="en-US" sz="3400" dirty="0" err="1">
                <a:latin typeface="+mn-lt"/>
              </a:rPr>
              <a:t>hệ</a:t>
            </a:r>
            <a:r>
              <a:rPr lang="en-US" sz="3400" dirty="0">
                <a:latin typeface="+mn-lt"/>
              </a:rPr>
              <a:t>, </a:t>
            </a:r>
            <a:r>
              <a:rPr lang="en-US" sz="3400" dirty="0" err="1">
                <a:latin typeface="+mn-lt"/>
              </a:rPr>
              <a:t>đánh</a:t>
            </a:r>
            <a:r>
              <a:rPr lang="en-US" sz="3400" dirty="0">
                <a:latin typeface="+mn-lt"/>
              </a:rPr>
              <a:t> </a:t>
            </a:r>
            <a:r>
              <a:rPr lang="en-US" sz="3400" dirty="0" err="1">
                <a:latin typeface="+mn-lt"/>
              </a:rPr>
              <a:t>giá</a:t>
            </a:r>
            <a:r>
              <a:rPr lang="en-US" sz="3400" dirty="0">
                <a:latin typeface="+mn-lt"/>
              </a:rPr>
              <a:t> </a:t>
            </a:r>
            <a:r>
              <a:rPr lang="en-US" sz="3400" dirty="0" err="1">
                <a:latin typeface="+mn-lt"/>
              </a:rPr>
              <a:t>việc</a:t>
            </a:r>
            <a:r>
              <a:rPr lang="en-US" sz="3400" dirty="0">
                <a:latin typeface="+mn-lt"/>
              </a:rPr>
              <a:t> </a:t>
            </a:r>
            <a:r>
              <a:rPr lang="en-US" sz="3400" dirty="0" err="1">
                <a:latin typeface="+mn-lt"/>
              </a:rPr>
              <a:t>thực</a:t>
            </a:r>
            <a:r>
              <a:rPr lang="en-US" sz="3400" dirty="0">
                <a:latin typeface="+mn-lt"/>
              </a:rPr>
              <a:t> </a:t>
            </a:r>
            <a:r>
              <a:rPr lang="en-US" sz="3400" dirty="0" err="1">
                <a:latin typeface="+mn-lt"/>
              </a:rPr>
              <a:t>hiện</a:t>
            </a:r>
            <a:r>
              <a:rPr lang="en-US" sz="3400" dirty="0">
                <a:latin typeface="+mn-lt"/>
              </a:rPr>
              <a:t> </a:t>
            </a:r>
            <a:r>
              <a:rPr lang="en-US" sz="3400" dirty="0" err="1">
                <a:latin typeface="+mn-lt"/>
              </a:rPr>
              <a:t>nội</a:t>
            </a:r>
            <a:r>
              <a:rPr lang="en-US" sz="3400" dirty="0">
                <a:latin typeface="+mn-lt"/>
              </a:rPr>
              <a:t> dung </a:t>
            </a:r>
            <a:r>
              <a:rPr lang="en-US" sz="3400" dirty="0" err="1">
                <a:latin typeface="+mn-lt"/>
              </a:rPr>
              <a:t>đã</a:t>
            </a:r>
            <a:r>
              <a:rPr lang="en-US" sz="3400" dirty="0">
                <a:latin typeface="+mn-lt"/>
              </a:rPr>
              <a:t> cam </a:t>
            </a:r>
            <a:r>
              <a:rPr lang="en-US" sz="3400" dirty="0" err="1">
                <a:latin typeface="+mn-lt"/>
              </a:rPr>
              <a:t>kết</a:t>
            </a:r>
            <a:r>
              <a:rPr lang="en-US" sz="3400" dirty="0">
                <a:latin typeface="+mn-lt"/>
              </a:rPr>
              <a:t> </a:t>
            </a:r>
            <a:r>
              <a:rPr lang="en-US" sz="3400" dirty="0" err="1">
                <a:latin typeface="+mn-lt"/>
              </a:rPr>
              <a:t>theo</a:t>
            </a:r>
            <a:r>
              <a:rPr lang="en-US" sz="3400" dirty="0">
                <a:latin typeface="+mn-lt"/>
              </a:rPr>
              <a:t> </a:t>
            </a:r>
            <a:r>
              <a:rPr lang="en-US" sz="3400" dirty="0" err="1">
                <a:latin typeface="+mn-lt"/>
              </a:rPr>
              <a:t>nghị</a:t>
            </a:r>
            <a:r>
              <a:rPr lang="en-US" sz="3400" dirty="0">
                <a:latin typeface="+mn-lt"/>
              </a:rPr>
              <a:t> </a:t>
            </a:r>
            <a:r>
              <a:rPr lang="en-US" sz="3400" dirty="0" err="1">
                <a:latin typeface="+mn-lt"/>
              </a:rPr>
              <a:t>quyết</a:t>
            </a:r>
            <a:r>
              <a:rPr lang="en-US" sz="3400" dirty="0">
                <a:latin typeface="+mn-lt"/>
              </a:rPr>
              <a:t> </a:t>
            </a:r>
            <a:r>
              <a:rPr lang="en-US" sz="3400" dirty="0" err="1">
                <a:latin typeface="+mn-lt"/>
              </a:rPr>
              <a:t>Trung</a:t>
            </a:r>
            <a:r>
              <a:rPr lang="en-US" sz="3400" dirty="0">
                <a:latin typeface="+mn-lt"/>
              </a:rPr>
              <a:t> </a:t>
            </a:r>
            <a:r>
              <a:rPr lang="en-US" sz="3400" dirty="0" err="1">
                <a:latin typeface="+mn-lt"/>
              </a:rPr>
              <a:t>ương</a:t>
            </a:r>
            <a:r>
              <a:rPr lang="en-US" sz="3400" dirty="0">
                <a:latin typeface="+mn-lt"/>
              </a:rPr>
              <a:t> 4 </a:t>
            </a:r>
            <a:r>
              <a:rPr lang="en-US" sz="3400" dirty="0" err="1">
                <a:latin typeface="+mn-lt"/>
              </a:rPr>
              <a:t>Khóa</a:t>
            </a:r>
            <a:r>
              <a:rPr lang="en-US" sz="3400" dirty="0">
                <a:latin typeface="+mn-lt"/>
              </a:rPr>
              <a:t> XII, </a:t>
            </a:r>
            <a:r>
              <a:rPr lang="en-US" sz="3400" dirty="0" err="1">
                <a:latin typeface="+mn-lt"/>
              </a:rPr>
              <a:t>về</a:t>
            </a:r>
            <a:r>
              <a:rPr lang="en-US" sz="3400" dirty="0">
                <a:latin typeface="+mn-lt"/>
              </a:rPr>
              <a:t> </a:t>
            </a:r>
            <a:r>
              <a:rPr lang="en-US" sz="3400" dirty="0" err="1">
                <a:latin typeface="+mn-lt"/>
              </a:rPr>
              <a:t>những</a:t>
            </a:r>
            <a:r>
              <a:rPr lang="en-US" sz="3400" dirty="0">
                <a:latin typeface="+mn-lt"/>
              </a:rPr>
              <a:t> </a:t>
            </a:r>
            <a:r>
              <a:rPr lang="en-US" sz="3400" dirty="0" err="1">
                <a:latin typeface="+mn-lt"/>
              </a:rPr>
              <a:t>điều</a:t>
            </a:r>
            <a:r>
              <a:rPr lang="en-US" sz="3400" dirty="0">
                <a:latin typeface="+mn-lt"/>
              </a:rPr>
              <a:t> </a:t>
            </a:r>
            <a:r>
              <a:rPr lang="en-US" sz="3400" dirty="0" err="1">
                <a:latin typeface="+mn-lt"/>
              </a:rPr>
              <a:t>đảng</a:t>
            </a:r>
            <a:r>
              <a:rPr lang="en-US" sz="3400" dirty="0">
                <a:latin typeface="+mn-lt"/>
              </a:rPr>
              <a:t> </a:t>
            </a:r>
            <a:r>
              <a:rPr lang="en-US" sz="3400" dirty="0" err="1">
                <a:latin typeface="+mn-lt"/>
              </a:rPr>
              <a:t>viên</a:t>
            </a:r>
            <a:r>
              <a:rPr lang="en-US" sz="3400" dirty="0">
                <a:latin typeface="+mn-lt"/>
              </a:rPr>
              <a:t> </a:t>
            </a:r>
            <a:r>
              <a:rPr lang="en-US" sz="3400" dirty="0" err="1">
                <a:latin typeface="+mn-lt"/>
              </a:rPr>
              <a:t>không</a:t>
            </a:r>
            <a:r>
              <a:rPr lang="en-US" sz="3400" dirty="0">
                <a:latin typeface="+mn-lt"/>
              </a:rPr>
              <a:t> </a:t>
            </a:r>
            <a:r>
              <a:rPr lang="en-US" sz="3400" dirty="0" err="1">
                <a:latin typeface="+mn-lt"/>
              </a:rPr>
              <a:t>được</a:t>
            </a:r>
            <a:r>
              <a:rPr lang="en-US" sz="3400" dirty="0">
                <a:latin typeface="+mn-lt"/>
              </a:rPr>
              <a:t> </a:t>
            </a:r>
            <a:r>
              <a:rPr lang="en-US" sz="3400" dirty="0" err="1">
                <a:latin typeface="+mn-lt"/>
              </a:rPr>
              <a:t>làm</a:t>
            </a:r>
            <a:r>
              <a:rPr lang="en-US" sz="3400" dirty="0">
                <a:latin typeface="+mn-lt"/>
              </a:rPr>
              <a:t> </a:t>
            </a:r>
            <a:r>
              <a:rPr lang="en-US" sz="3400" dirty="0" err="1">
                <a:latin typeface="+mn-lt"/>
              </a:rPr>
              <a:t>và</a:t>
            </a:r>
            <a:r>
              <a:rPr lang="en-US" sz="3400" dirty="0">
                <a:latin typeface="+mn-lt"/>
              </a:rPr>
              <a:t> </a:t>
            </a:r>
            <a:r>
              <a:rPr lang="en-US" sz="3400" dirty="0" err="1">
                <a:latin typeface="+mn-lt"/>
              </a:rPr>
              <a:t>trách</a:t>
            </a:r>
            <a:r>
              <a:rPr lang="en-US" sz="3400" dirty="0">
                <a:latin typeface="+mn-lt"/>
              </a:rPr>
              <a:t> </a:t>
            </a:r>
            <a:r>
              <a:rPr lang="en-US" sz="3400" dirty="0" err="1">
                <a:latin typeface="+mn-lt"/>
              </a:rPr>
              <a:t>nhiệm</a:t>
            </a:r>
            <a:r>
              <a:rPr lang="en-US" sz="3400" dirty="0">
                <a:latin typeface="+mn-lt"/>
              </a:rPr>
              <a:t> </a:t>
            </a:r>
            <a:r>
              <a:rPr lang="en-US" sz="3400" dirty="0" err="1">
                <a:latin typeface="+mn-lt"/>
              </a:rPr>
              <a:t>nêu</a:t>
            </a:r>
            <a:r>
              <a:rPr lang="en-US" sz="3400" dirty="0">
                <a:latin typeface="+mn-lt"/>
              </a:rPr>
              <a:t> </a:t>
            </a:r>
            <a:r>
              <a:rPr lang="en-US" sz="3400" dirty="0" err="1">
                <a:latin typeface="+mn-lt"/>
              </a:rPr>
              <a:t>gương</a:t>
            </a:r>
            <a:r>
              <a:rPr lang="en-US" sz="3400" dirty="0">
                <a:latin typeface="+mn-lt"/>
              </a:rPr>
              <a:t> </a:t>
            </a:r>
            <a:r>
              <a:rPr lang="en-US" sz="3400" dirty="0" err="1">
                <a:latin typeface="+mn-lt"/>
              </a:rPr>
              <a:t>theo</a:t>
            </a:r>
            <a:r>
              <a:rPr lang="en-US" sz="3400" dirty="0">
                <a:latin typeface="+mn-lt"/>
              </a:rPr>
              <a:t> </a:t>
            </a:r>
            <a:r>
              <a:rPr lang="en-US" sz="3400" dirty="0" err="1">
                <a:latin typeface="+mn-lt"/>
              </a:rPr>
              <a:t>quy</a:t>
            </a:r>
            <a:r>
              <a:rPr lang="en-US" sz="3400" dirty="0">
                <a:latin typeface="+mn-lt"/>
              </a:rPr>
              <a:t> </a:t>
            </a:r>
            <a:r>
              <a:rPr lang="en-US" sz="3400" dirty="0" err="1">
                <a:latin typeface="+mn-lt"/>
              </a:rPr>
              <a:t>định</a:t>
            </a:r>
            <a:r>
              <a:rPr lang="en-US" sz="3400" dirty="0">
                <a:latin typeface="+mn-lt"/>
              </a:rPr>
              <a:t> </a:t>
            </a:r>
            <a:r>
              <a:rPr lang="en-US" sz="3400" dirty="0" err="1">
                <a:latin typeface="+mn-lt"/>
              </a:rPr>
              <a:t>của</a:t>
            </a:r>
            <a:r>
              <a:rPr lang="en-US" sz="3400" dirty="0">
                <a:latin typeface="+mn-lt"/>
              </a:rPr>
              <a:t> Ban </a:t>
            </a:r>
            <a:r>
              <a:rPr lang="en-US" sz="3400" dirty="0" err="1">
                <a:latin typeface="+mn-lt"/>
              </a:rPr>
              <a:t>chấp</a:t>
            </a:r>
            <a:r>
              <a:rPr lang="en-US" sz="3400" dirty="0">
                <a:latin typeface="+mn-lt"/>
              </a:rPr>
              <a:t> </a:t>
            </a:r>
            <a:r>
              <a:rPr lang="en-US" sz="3400" dirty="0" err="1">
                <a:latin typeface="+mn-lt"/>
              </a:rPr>
              <a:t>hành</a:t>
            </a:r>
            <a:r>
              <a:rPr lang="en-US" sz="3400" dirty="0">
                <a:latin typeface="+mn-lt"/>
              </a:rPr>
              <a:t> </a:t>
            </a:r>
            <a:r>
              <a:rPr lang="en-US" sz="3400" dirty="0" err="1">
                <a:latin typeface="+mn-lt"/>
              </a:rPr>
              <a:t>Trung</a:t>
            </a:r>
            <a:r>
              <a:rPr lang="en-US" sz="3400" dirty="0">
                <a:latin typeface="+mn-lt"/>
              </a:rPr>
              <a:t> </a:t>
            </a:r>
            <a:r>
              <a:rPr lang="en-US" sz="3400" dirty="0" err="1">
                <a:latin typeface="+mn-lt"/>
              </a:rPr>
              <a:t>ương</a:t>
            </a:r>
            <a:r>
              <a:rPr lang="en-US" sz="3400" dirty="0">
                <a:latin typeface="+mn-lt"/>
              </a:rPr>
              <a:t>, </a:t>
            </a:r>
            <a:r>
              <a:rPr lang="en-US" sz="3400" dirty="0" err="1">
                <a:latin typeface="+mn-lt"/>
              </a:rPr>
              <a:t>về</a:t>
            </a:r>
            <a:r>
              <a:rPr lang="en-US" sz="3400" dirty="0">
                <a:latin typeface="+mn-lt"/>
              </a:rPr>
              <a:t> </a:t>
            </a:r>
            <a:r>
              <a:rPr lang="en-US" sz="3400" dirty="0" err="1">
                <a:latin typeface="+mn-lt"/>
              </a:rPr>
              <a:t>chống</a:t>
            </a:r>
            <a:r>
              <a:rPr lang="en-US" sz="3400" dirty="0">
                <a:latin typeface="+mn-lt"/>
              </a:rPr>
              <a:t> </a:t>
            </a:r>
            <a:r>
              <a:rPr lang="en-US" sz="3400" dirty="0" err="1">
                <a:latin typeface="+mn-lt"/>
              </a:rPr>
              <a:t>chạy</a:t>
            </a:r>
            <a:r>
              <a:rPr lang="en-US" sz="3400" dirty="0">
                <a:latin typeface="+mn-lt"/>
              </a:rPr>
              <a:t> </a:t>
            </a:r>
            <a:r>
              <a:rPr lang="en-US" sz="3400" dirty="0" err="1">
                <a:latin typeface="+mn-lt"/>
              </a:rPr>
              <a:t>chức</a:t>
            </a:r>
            <a:r>
              <a:rPr lang="en-US" sz="3400" dirty="0">
                <a:latin typeface="+mn-lt"/>
              </a:rPr>
              <a:t>, </a:t>
            </a:r>
            <a:r>
              <a:rPr lang="en-US" sz="3400" dirty="0" err="1">
                <a:latin typeface="+mn-lt"/>
              </a:rPr>
              <a:t>chạy</a:t>
            </a:r>
            <a:r>
              <a:rPr lang="en-US" sz="3400" dirty="0">
                <a:latin typeface="+mn-lt"/>
              </a:rPr>
              <a:t> </a:t>
            </a:r>
            <a:r>
              <a:rPr lang="en-US" sz="3400" dirty="0" err="1">
                <a:latin typeface="+mn-lt"/>
              </a:rPr>
              <a:t>quyền</a:t>
            </a:r>
            <a:r>
              <a:rPr lang="en-US" sz="3400" dirty="0">
                <a:latin typeface="+mn-lt"/>
              </a:rPr>
              <a:t> </a:t>
            </a:r>
            <a:r>
              <a:rPr lang="en-US" sz="3400" dirty="0" err="1">
                <a:latin typeface="+mn-lt"/>
              </a:rPr>
              <a:t>và</a:t>
            </a:r>
            <a:r>
              <a:rPr lang="en-US" sz="3400" dirty="0">
                <a:latin typeface="+mn-lt"/>
              </a:rPr>
              <a:t> </a:t>
            </a:r>
            <a:r>
              <a:rPr lang="en-US" sz="3400" dirty="0" err="1">
                <a:latin typeface="+mn-lt"/>
              </a:rPr>
              <a:t>chống</a:t>
            </a:r>
            <a:r>
              <a:rPr lang="en-US" sz="3400" dirty="0">
                <a:latin typeface="+mn-lt"/>
              </a:rPr>
              <a:t> </a:t>
            </a:r>
            <a:r>
              <a:rPr lang="en-US" sz="3400" dirty="0" err="1">
                <a:latin typeface="+mn-lt"/>
              </a:rPr>
              <a:t>chủ</a:t>
            </a:r>
            <a:r>
              <a:rPr lang="en-US" sz="3400" dirty="0">
                <a:latin typeface="+mn-lt"/>
              </a:rPr>
              <a:t> </a:t>
            </a:r>
            <a:r>
              <a:rPr lang="en-US" sz="3400" dirty="0" err="1">
                <a:latin typeface="+mn-lt"/>
              </a:rPr>
              <a:t>nghĩa</a:t>
            </a:r>
            <a:r>
              <a:rPr lang="en-US" sz="3400" dirty="0">
                <a:latin typeface="+mn-lt"/>
              </a:rPr>
              <a:t> </a:t>
            </a:r>
            <a:r>
              <a:rPr lang="en-US" sz="3400" dirty="0" err="1">
                <a:latin typeface="+mn-lt"/>
              </a:rPr>
              <a:t>cá</a:t>
            </a:r>
            <a:r>
              <a:rPr lang="en-US" sz="3400" dirty="0">
                <a:latin typeface="+mn-lt"/>
              </a:rPr>
              <a:t> </a:t>
            </a:r>
            <a:r>
              <a:rPr lang="en-US" sz="3400" dirty="0" err="1">
                <a:latin typeface="+mn-lt"/>
              </a:rPr>
              <a:t>nhân</a:t>
            </a:r>
            <a:r>
              <a:rPr lang="en-US" sz="3400" dirty="0">
                <a:latin typeface="+mn-lt"/>
              </a:rPr>
              <a:t>, </a:t>
            </a:r>
            <a:r>
              <a:rPr lang="en-US" sz="3400" dirty="0" err="1">
                <a:latin typeface="+mn-lt"/>
              </a:rPr>
              <a:t>quan</a:t>
            </a:r>
            <a:r>
              <a:rPr lang="en-US" sz="3400" dirty="0">
                <a:latin typeface="+mn-lt"/>
              </a:rPr>
              <a:t> </a:t>
            </a:r>
            <a:r>
              <a:rPr lang="en-US" sz="3400" dirty="0" err="1">
                <a:latin typeface="+mn-lt"/>
              </a:rPr>
              <a:t>liêu</a:t>
            </a:r>
            <a:r>
              <a:rPr lang="en-US" sz="3400" dirty="0">
                <a:latin typeface="+mn-lt"/>
              </a:rPr>
              <a:t> </a:t>
            </a:r>
            <a:r>
              <a:rPr lang="en-US" sz="3400" dirty="0" err="1">
                <a:latin typeface="+mn-lt"/>
              </a:rPr>
              <a:t>xa</a:t>
            </a:r>
            <a:r>
              <a:rPr lang="en-US" sz="3400" dirty="0">
                <a:latin typeface="+mn-lt"/>
              </a:rPr>
              <a:t> </a:t>
            </a:r>
            <a:r>
              <a:rPr lang="en-US" sz="3400" dirty="0" err="1">
                <a:latin typeface="+mn-lt"/>
              </a:rPr>
              <a:t>rời</a:t>
            </a:r>
            <a:r>
              <a:rPr lang="en-US" sz="3400" dirty="0">
                <a:latin typeface="+mn-lt"/>
              </a:rPr>
              <a:t> </a:t>
            </a:r>
            <a:r>
              <a:rPr lang="en-US" sz="3400" dirty="0" err="1">
                <a:latin typeface="+mn-lt"/>
              </a:rPr>
              <a:t>quần</a:t>
            </a:r>
            <a:r>
              <a:rPr lang="en-US" sz="3400" dirty="0">
                <a:latin typeface="+mn-lt"/>
              </a:rPr>
              <a:t> </a:t>
            </a:r>
            <a:r>
              <a:rPr lang="en-US" sz="3400" dirty="0" err="1">
                <a:latin typeface="+mn-lt"/>
              </a:rPr>
              <a:t>chúng</a:t>
            </a:r>
            <a:r>
              <a:rPr lang="en-US" sz="3400" dirty="0">
                <a:latin typeface="+mn-lt"/>
              </a:rPr>
              <a:t>.</a:t>
            </a:r>
            <a:br>
              <a:rPr lang="en-US" sz="3400" dirty="0">
                <a:latin typeface="+mn-lt"/>
              </a:rPr>
            </a:br>
            <a:r>
              <a:rPr lang="en-US" sz="3400" dirty="0">
                <a:latin typeface="+mn-lt"/>
              </a:rPr>
              <a:t>	- </a:t>
            </a:r>
            <a:r>
              <a:rPr lang="en-US" sz="3400" dirty="0" err="1">
                <a:latin typeface="+mn-lt"/>
              </a:rPr>
              <a:t>Kết</a:t>
            </a:r>
            <a:r>
              <a:rPr lang="en-US" sz="3400" dirty="0">
                <a:latin typeface="+mn-lt"/>
              </a:rPr>
              <a:t> </a:t>
            </a:r>
            <a:r>
              <a:rPr lang="en-US" sz="3400" dirty="0" err="1">
                <a:latin typeface="+mn-lt"/>
              </a:rPr>
              <a:t>quả</a:t>
            </a:r>
            <a:r>
              <a:rPr lang="en-US" sz="3400" dirty="0">
                <a:latin typeface="+mn-lt"/>
              </a:rPr>
              <a:t> </a:t>
            </a:r>
            <a:r>
              <a:rPr lang="en-US" sz="3400" dirty="0" err="1">
                <a:latin typeface="+mn-lt"/>
              </a:rPr>
              <a:t>lãnh</a:t>
            </a:r>
            <a:r>
              <a:rPr lang="en-US" sz="3400" dirty="0">
                <a:latin typeface="+mn-lt"/>
              </a:rPr>
              <a:t> </a:t>
            </a:r>
            <a:r>
              <a:rPr lang="en-US" sz="3400" dirty="0" err="1">
                <a:latin typeface="+mn-lt"/>
              </a:rPr>
              <a:t>đạo</a:t>
            </a:r>
            <a:r>
              <a:rPr lang="en-US" sz="3400" dirty="0">
                <a:latin typeface="+mn-lt"/>
              </a:rPr>
              <a:t> </a:t>
            </a:r>
            <a:r>
              <a:rPr lang="en-US" sz="3400" dirty="0" err="1">
                <a:latin typeface="+mn-lt"/>
              </a:rPr>
              <a:t>chính</a:t>
            </a:r>
            <a:r>
              <a:rPr lang="en-US" sz="3400" dirty="0">
                <a:latin typeface="+mn-lt"/>
              </a:rPr>
              <a:t> </a:t>
            </a:r>
            <a:r>
              <a:rPr lang="en-US" sz="3400" dirty="0" err="1">
                <a:latin typeface="+mn-lt"/>
              </a:rPr>
              <a:t>quyền</a:t>
            </a:r>
            <a:r>
              <a:rPr lang="en-US" sz="3400" dirty="0">
                <a:latin typeface="+mn-lt"/>
              </a:rPr>
              <a:t>, </a:t>
            </a:r>
            <a:r>
              <a:rPr lang="en-US" sz="3400" dirty="0" err="1">
                <a:latin typeface="+mn-lt"/>
              </a:rPr>
              <a:t>các</a:t>
            </a:r>
            <a:r>
              <a:rPr lang="en-US" sz="3400" dirty="0">
                <a:latin typeface="+mn-lt"/>
              </a:rPr>
              <a:t> </a:t>
            </a:r>
            <a:r>
              <a:rPr lang="en-US" sz="3400" dirty="0" err="1">
                <a:latin typeface="+mn-lt"/>
              </a:rPr>
              <a:t>đoàn</a:t>
            </a:r>
            <a:r>
              <a:rPr lang="en-US" sz="3400" dirty="0">
                <a:latin typeface="+mn-lt"/>
              </a:rPr>
              <a:t> </a:t>
            </a:r>
            <a:r>
              <a:rPr lang="en-US" sz="3400" dirty="0" err="1">
                <a:latin typeface="+mn-lt"/>
              </a:rPr>
              <a:t>thể</a:t>
            </a:r>
            <a:r>
              <a:rPr lang="en-US" sz="3400" dirty="0">
                <a:latin typeface="+mn-lt"/>
              </a:rPr>
              <a:t> </a:t>
            </a:r>
            <a:r>
              <a:rPr lang="en-US" sz="3400" dirty="0" err="1">
                <a:latin typeface="+mn-lt"/>
              </a:rPr>
              <a:t>chính</a:t>
            </a:r>
            <a:r>
              <a:rPr lang="en-US" sz="3400" dirty="0">
                <a:latin typeface="+mn-lt"/>
              </a:rPr>
              <a:t> </a:t>
            </a:r>
            <a:r>
              <a:rPr lang="en-US" sz="3400" dirty="0" err="1">
                <a:latin typeface="+mn-lt"/>
              </a:rPr>
              <a:t>trị</a:t>
            </a:r>
            <a:r>
              <a:rPr lang="en-US" sz="3400" dirty="0">
                <a:latin typeface="+mn-lt"/>
              </a:rPr>
              <a:t> </a:t>
            </a:r>
            <a:r>
              <a:rPr lang="en-US" sz="3400" dirty="0" err="1">
                <a:latin typeface="+mn-lt"/>
              </a:rPr>
              <a:t>xã</a:t>
            </a:r>
            <a:r>
              <a:rPr lang="en-US" sz="3400" dirty="0">
                <a:latin typeface="+mn-lt"/>
              </a:rPr>
              <a:t> </a:t>
            </a:r>
            <a:r>
              <a:rPr lang="en-US" sz="3400" dirty="0" err="1">
                <a:latin typeface="+mn-lt"/>
              </a:rPr>
              <a:t>hội</a:t>
            </a:r>
            <a:r>
              <a:rPr lang="en-US" sz="3400" dirty="0">
                <a:latin typeface="+mn-lt"/>
              </a:rPr>
              <a:t>.</a:t>
            </a:r>
            <a:br>
              <a:rPr lang="en-US" sz="3400" dirty="0">
                <a:latin typeface="+mn-lt"/>
              </a:rPr>
            </a:br>
            <a:r>
              <a:rPr lang="en-US" sz="3400" dirty="0">
                <a:latin typeface="+mn-lt"/>
              </a:rPr>
              <a:t>	- </a:t>
            </a:r>
            <a:r>
              <a:rPr lang="en-US" sz="3400" dirty="0" err="1">
                <a:latin typeface="+mn-lt"/>
              </a:rPr>
              <a:t>Xác</a:t>
            </a:r>
            <a:r>
              <a:rPr lang="en-US" sz="3400" dirty="0">
                <a:latin typeface="+mn-lt"/>
              </a:rPr>
              <a:t> </a:t>
            </a:r>
            <a:r>
              <a:rPr lang="en-US" sz="3400" dirty="0" err="1">
                <a:latin typeface="+mn-lt"/>
              </a:rPr>
              <a:t>định</a:t>
            </a:r>
            <a:r>
              <a:rPr lang="en-US" sz="3400" dirty="0">
                <a:latin typeface="+mn-lt"/>
              </a:rPr>
              <a:t> </a:t>
            </a:r>
            <a:r>
              <a:rPr lang="en-US" sz="3400" dirty="0" err="1">
                <a:latin typeface="+mn-lt"/>
              </a:rPr>
              <a:t>nhiệm</a:t>
            </a:r>
            <a:r>
              <a:rPr lang="en-US" sz="3400" dirty="0">
                <a:latin typeface="+mn-lt"/>
              </a:rPr>
              <a:t> </a:t>
            </a:r>
            <a:r>
              <a:rPr lang="en-US" sz="3400" dirty="0" err="1">
                <a:latin typeface="+mn-lt"/>
              </a:rPr>
              <a:t>vụ</a:t>
            </a:r>
            <a:r>
              <a:rPr lang="en-US" sz="3400" dirty="0">
                <a:latin typeface="+mn-lt"/>
              </a:rPr>
              <a:t> </a:t>
            </a:r>
            <a:r>
              <a:rPr lang="en-US" sz="3400" dirty="0" err="1">
                <a:latin typeface="+mn-lt"/>
              </a:rPr>
              <a:t>của</a:t>
            </a:r>
            <a:r>
              <a:rPr lang="en-US" sz="3400" dirty="0">
                <a:latin typeface="+mn-lt"/>
              </a:rPr>
              <a:t> chi </a:t>
            </a:r>
            <a:r>
              <a:rPr lang="en-US" sz="3400" dirty="0" err="1">
                <a:latin typeface="+mn-lt"/>
              </a:rPr>
              <a:t>bộ</a:t>
            </a:r>
            <a:r>
              <a:rPr lang="en-US" sz="3400" dirty="0">
                <a:latin typeface="+mn-lt"/>
              </a:rPr>
              <a:t> </a:t>
            </a:r>
            <a:r>
              <a:rPr lang="en-US" sz="3400" dirty="0" err="1">
                <a:latin typeface="+mn-lt"/>
              </a:rPr>
              <a:t>tháng</a:t>
            </a:r>
            <a:r>
              <a:rPr lang="en-US" sz="3400" dirty="0">
                <a:latin typeface="+mn-lt"/>
              </a:rPr>
              <a:t> </a:t>
            </a:r>
            <a:r>
              <a:rPr lang="en-US" sz="3400" dirty="0" err="1">
                <a:latin typeface="+mn-lt"/>
              </a:rPr>
              <a:t>tiếp</a:t>
            </a:r>
            <a:r>
              <a:rPr lang="en-US" sz="3400" dirty="0">
                <a:latin typeface="+mn-lt"/>
              </a:rPr>
              <a:t> </a:t>
            </a:r>
            <a:r>
              <a:rPr lang="en-US" sz="3400" dirty="0" err="1">
                <a:latin typeface="+mn-lt"/>
              </a:rPr>
              <a:t>theo</a:t>
            </a:r>
            <a:r>
              <a:rPr lang="en-US" sz="3400" dirty="0">
                <a:latin typeface="+mn-lt"/>
              </a:rPr>
              <a:t> </a:t>
            </a:r>
            <a:r>
              <a:rPr lang="en-US" sz="3400" dirty="0" err="1">
                <a:latin typeface="+mn-lt"/>
              </a:rPr>
              <a:t>và</a:t>
            </a:r>
            <a:r>
              <a:rPr lang="en-US" sz="3400" dirty="0">
                <a:latin typeface="+mn-lt"/>
              </a:rPr>
              <a:t> </a:t>
            </a:r>
            <a:r>
              <a:rPr lang="en-US" sz="3400" dirty="0" err="1">
                <a:latin typeface="+mn-lt"/>
              </a:rPr>
              <a:t>biện</a:t>
            </a:r>
            <a:r>
              <a:rPr lang="en-US" sz="3400" dirty="0">
                <a:latin typeface="+mn-lt"/>
              </a:rPr>
              <a:t> </a:t>
            </a:r>
            <a:r>
              <a:rPr lang="en-US" sz="3400" dirty="0" err="1">
                <a:latin typeface="+mn-lt"/>
              </a:rPr>
              <a:t>pháp</a:t>
            </a:r>
            <a:r>
              <a:rPr lang="en-US" sz="3400" dirty="0">
                <a:latin typeface="+mn-lt"/>
              </a:rPr>
              <a:t> </a:t>
            </a:r>
            <a:r>
              <a:rPr lang="en-US" sz="3400" dirty="0" err="1">
                <a:latin typeface="+mn-lt"/>
              </a:rPr>
              <a:t>lãnh</a:t>
            </a:r>
            <a:r>
              <a:rPr lang="en-US" sz="3400" dirty="0">
                <a:latin typeface="+mn-lt"/>
              </a:rPr>
              <a:t> </a:t>
            </a:r>
            <a:r>
              <a:rPr lang="en-US" sz="3400" dirty="0" err="1">
                <a:latin typeface="+mn-lt"/>
              </a:rPr>
              <a:t>đạo</a:t>
            </a:r>
            <a:r>
              <a:rPr lang="en-US" sz="3400" dirty="0">
                <a:latin typeface="+mn-lt"/>
              </a:rPr>
              <a:t>, </a:t>
            </a:r>
            <a:r>
              <a:rPr lang="en-US" sz="3400" dirty="0" err="1">
                <a:latin typeface="+mn-lt"/>
              </a:rPr>
              <a:t>chỉ</a:t>
            </a:r>
            <a:r>
              <a:rPr lang="en-US" sz="3400" dirty="0">
                <a:latin typeface="+mn-lt"/>
              </a:rPr>
              <a:t> </a:t>
            </a:r>
            <a:r>
              <a:rPr lang="en-US" sz="3400" dirty="0" err="1">
                <a:latin typeface="+mn-lt"/>
              </a:rPr>
              <a:t>đạo</a:t>
            </a:r>
            <a:r>
              <a:rPr lang="en-US" sz="3400" dirty="0">
                <a:latin typeface="+mn-lt"/>
              </a:rPr>
              <a:t>, </a:t>
            </a:r>
            <a:r>
              <a:rPr lang="en-US" sz="3400" dirty="0" err="1">
                <a:latin typeface="+mn-lt"/>
              </a:rPr>
              <a:t>phân</a:t>
            </a:r>
            <a:r>
              <a:rPr lang="en-US" sz="3400" dirty="0">
                <a:latin typeface="+mn-lt"/>
              </a:rPr>
              <a:t> </a:t>
            </a:r>
            <a:r>
              <a:rPr lang="en-US" sz="3400" dirty="0" err="1">
                <a:latin typeface="+mn-lt"/>
              </a:rPr>
              <a:t>công</a:t>
            </a:r>
            <a:r>
              <a:rPr lang="en-US" sz="3400" dirty="0">
                <a:latin typeface="+mn-lt"/>
              </a:rPr>
              <a:t> </a:t>
            </a:r>
            <a:r>
              <a:rPr lang="en-US" sz="3400" dirty="0" err="1">
                <a:latin typeface="+mn-lt"/>
              </a:rPr>
              <a:t>nhiệm</a:t>
            </a:r>
            <a:r>
              <a:rPr lang="en-US" sz="3400" dirty="0">
                <a:latin typeface="+mn-lt"/>
              </a:rPr>
              <a:t> </a:t>
            </a:r>
            <a:r>
              <a:rPr lang="en-US" sz="3400" dirty="0" err="1">
                <a:latin typeface="+mn-lt"/>
              </a:rPr>
              <a:t>vụ</a:t>
            </a:r>
            <a:r>
              <a:rPr lang="en-US" sz="3400" dirty="0">
                <a:latin typeface="+mn-lt"/>
              </a:rPr>
              <a:t> </a:t>
            </a:r>
            <a:r>
              <a:rPr lang="en-US" sz="3400" dirty="0" err="1">
                <a:latin typeface="+mn-lt"/>
              </a:rPr>
              <a:t>cho</a:t>
            </a:r>
            <a:r>
              <a:rPr lang="en-US" sz="3400" dirty="0">
                <a:latin typeface="+mn-lt"/>
              </a:rPr>
              <a:t> </a:t>
            </a:r>
            <a:r>
              <a:rPr lang="en-US" sz="3400" dirty="0" err="1">
                <a:latin typeface="+mn-lt"/>
              </a:rPr>
              <a:t>đảng</a:t>
            </a:r>
            <a:r>
              <a:rPr lang="en-US" sz="3400" dirty="0">
                <a:latin typeface="+mn-lt"/>
              </a:rPr>
              <a:t> </a:t>
            </a:r>
            <a:r>
              <a:rPr lang="en-US" sz="3400" dirty="0" err="1">
                <a:latin typeface="+mn-lt"/>
              </a:rPr>
              <a:t>viên</a:t>
            </a:r>
            <a:r>
              <a:rPr lang="en-US" sz="3400" dirty="0">
                <a:latin typeface="+mn-lt"/>
              </a:rPr>
              <a:t>.</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005" y="1143000"/>
            <a:ext cx="11734801" cy="4953000"/>
          </a:xfrm>
        </p:spPr>
        <p:txBody>
          <a:bodyPr/>
          <a:lstStyle/>
          <a:p>
            <a:r>
              <a:rPr lang="en-US" sz="3600" dirty="0">
                <a:latin typeface="+mn-lt"/>
              </a:rPr>
              <a:t>	</a:t>
            </a:r>
            <a:r>
              <a:rPr lang="en-US" sz="3600" dirty="0" err="1">
                <a:latin typeface="+mn-lt"/>
              </a:rPr>
              <a:t>Thời</a:t>
            </a:r>
            <a:r>
              <a:rPr lang="en-US" sz="3600" dirty="0">
                <a:latin typeface="+mn-lt"/>
              </a:rPr>
              <a:t> </a:t>
            </a:r>
            <a:r>
              <a:rPr lang="en-US" sz="3600" dirty="0" err="1">
                <a:latin typeface="+mn-lt"/>
              </a:rPr>
              <a:t>gian</a:t>
            </a:r>
            <a:r>
              <a:rPr lang="en-US" sz="3600" dirty="0">
                <a:latin typeface="+mn-lt"/>
              </a:rPr>
              <a:t> </a:t>
            </a:r>
            <a:r>
              <a:rPr lang="en-US" sz="3600" dirty="0" err="1">
                <a:latin typeface="+mn-lt"/>
              </a:rPr>
              <a:t>sinh</a:t>
            </a:r>
            <a:r>
              <a:rPr lang="en-US" sz="3600" dirty="0">
                <a:latin typeface="+mn-lt"/>
              </a:rPr>
              <a:t> </a:t>
            </a:r>
            <a:r>
              <a:rPr lang="en-US" sz="3600" dirty="0" err="1">
                <a:latin typeface="+mn-lt"/>
              </a:rPr>
              <a:t>hoạt</a:t>
            </a:r>
            <a:r>
              <a:rPr lang="en-US" sz="3600" dirty="0">
                <a:latin typeface="+mn-lt"/>
              </a:rPr>
              <a:t> chi </a:t>
            </a:r>
            <a:r>
              <a:rPr lang="en-US" sz="3600" dirty="0" err="1">
                <a:latin typeface="+mn-lt"/>
              </a:rPr>
              <a:t>bộ</a:t>
            </a:r>
            <a:r>
              <a:rPr lang="en-US" sz="3600" dirty="0">
                <a:latin typeface="+mn-lt"/>
              </a:rPr>
              <a:t>: </a:t>
            </a:r>
            <a:r>
              <a:rPr lang="en-US" sz="3600" dirty="0" err="1">
                <a:latin typeface="+mn-lt"/>
              </a:rPr>
              <a:t>Phải</a:t>
            </a:r>
            <a:r>
              <a:rPr lang="en-US" sz="3600" dirty="0">
                <a:latin typeface="+mn-lt"/>
              </a:rPr>
              <a:t> </a:t>
            </a:r>
            <a:r>
              <a:rPr lang="en-US" sz="3600" dirty="0" err="1">
                <a:latin typeface="+mn-lt"/>
              </a:rPr>
              <a:t>đảm</a:t>
            </a:r>
            <a:r>
              <a:rPr lang="en-US" sz="3600" dirty="0">
                <a:latin typeface="+mn-lt"/>
              </a:rPr>
              <a:t> </a:t>
            </a:r>
            <a:r>
              <a:rPr lang="en-US" sz="3600" dirty="0" err="1">
                <a:latin typeface="+mn-lt"/>
              </a:rPr>
              <a:t>bảo</a:t>
            </a:r>
            <a:r>
              <a:rPr lang="en-US" sz="3600" dirty="0">
                <a:latin typeface="+mn-lt"/>
              </a:rPr>
              <a:t> </a:t>
            </a:r>
            <a:r>
              <a:rPr lang="en-US" sz="3600" dirty="0" err="1">
                <a:latin typeface="+mn-lt"/>
              </a:rPr>
              <a:t>từ</a:t>
            </a:r>
            <a:r>
              <a:rPr lang="en-US" sz="3600" dirty="0">
                <a:latin typeface="+mn-lt"/>
              </a:rPr>
              <a:t> 90 </a:t>
            </a:r>
            <a:r>
              <a:rPr lang="en-US" sz="3600" dirty="0" err="1">
                <a:latin typeface="+mn-lt"/>
              </a:rPr>
              <a:t>phút</a:t>
            </a:r>
            <a:r>
              <a:rPr lang="en-US" sz="3600" dirty="0">
                <a:latin typeface="+mn-lt"/>
              </a:rPr>
              <a:t> </a:t>
            </a:r>
            <a:r>
              <a:rPr lang="en-US" sz="3600" dirty="0" err="1">
                <a:latin typeface="+mn-lt"/>
              </a:rPr>
              <a:t>trở</a:t>
            </a:r>
            <a:r>
              <a:rPr lang="en-US" sz="3600" dirty="0">
                <a:latin typeface="+mn-lt"/>
              </a:rPr>
              <a:t> </a:t>
            </a:r>
            <a:r>
              <a:rPr lang="en-US" sz="3600" dirty="0" err="1">
                <a:latin typeface="+mn-lt"/>
              </a:rPr>
              <a:t>lên</a:t>
            </a:r>
            <a:r>
              <a:rPr lang="en-US" sz="3600" dirty="0">
                <a:latin typeface="+mn-lt"/>
              </a:rPr>
              <a:t>. </a:t>
            </a:r>
            <a:r>
              <a:rPr lang="en-US" sz="3600" dirty="0" err="1">
                <a:latin typeface="+mn-lt"/>
              </a:rPr>
              <a:t>Nếu</a:t>
            </a:r>
            <a:r>
              <a:rPr lang="en-US" sz="3600" dirty="0">
                <a:latin typeface="+mn-lt"/>
              </a:rPr>
              <a:t> </a:t>
            </a:r>
            <a:r>
              <a:rPr lang="en-US" sz="3600" dirty="0" err="1">
                <a:latin typeface="+mn-lt"/>
              </a:rPr>
              <a:t>kết</a:t>
            </a:r>
            <a:r>
              <a:rPr lang="en-US" sz="3600" dirty="0">
                <a:latin typeface="+mn-lt"/>
              </a:rPr>
              <a:t> </a:t>
            </a:r>
            <a:r>
              <a:rPr lang="en-US" sz="3600" dirty="0" err="1">
                <a:latin typeface="+mn-lt"/>
              </a:rPr>
              <a:t>hợp</a:t>
            </a:r>
            <a:r>
              <a:rPr lang="en-US" sz="3600" dirty="0">
                <a:latin typeface="+mn-lt"/>
              </a:rPr>
              <a:t> </a:t>
            </a:r>
            <a:r>
              <a:rPr lang="en-US" sz="3600" dirty="0" err="1">
                <a:latin typeface="+mn-lt"/>
              </a:rPr>
              <a:t>sinh</a:t>
            </a:r>
            <a:r>
              <a:rPr lang="en-US" sz="3600" dirty="0">
                <a:latin typeface="+mn-lt"/>
              </a:rPr>
              <a:t> </a:t>
            </a:r>
            <a:r>
              <a:rPr lang="en-US" sz="3600" dirty="0" err="1">
                <a:latin typeface="+mn-lt"/>
              </a:rPr>
              <a:t>hoạt</a:t>
            </a:r>
            <a:r>
              <a:rPr lang="en-US" sz="3600" dirty="0">
                <a:latin typeface="+mn-lt"/>
              </a:rPr>
              <a:t> </a:t>
            </a:r>
            <a:r>
              <a:rPr lang="en-US" sz="3600" dirty="0" err="1">
                <a:latin typeface="+mn-lt"/>
              </a:rPr>
              <a:t>chuyên</a:t>
            </a:r>
            <a:r>
              <a:rPr lang="en-US" sz="3600" dirty="0">
                <a:latin typeface="+mn-lt"/>
              </a:rPr>
              <a:t> </a:t>
            </a:r>
            <a:r>
              <a:rPr lang="en-US" sz="3600" dirty="0" err="1">
                <a:latin typeface="+mn-lt"/>
              </a:rPr>
              <a:t>đề</a:t>
            </a:r>
            <a:r>
              <a:rPr lang="en-US" sz="3600" dirty="0">
                <a:latin typeface="+mn-lt"/>
              </a:rPr>
              <a:t> </a:t>
            </a:r>
            <a:r>
              <a:rPr lang="en-US" sz="3600" dirty="0" err="1">
                <a:latin typeface="+mn-lt"/>
              </a:rPr>
              <a:t>với</a:t>
            </a:r>
            <a:r>
              <a:rPr lang="en-US" sz="3600" dirty="0">
                <a:latin typeface="+mn-lt"/>
              </a:rPr>
              <a:t> </a:t>
            </a:r>
            <a:r>
              <a:rPr lang="en-US" sz="3600" dirty="0" err="1">
                <a:latin typeface="+mn-lt"/>
              </a:rPr>
              <a:t>sinh</a:t>
            </a:r>
            <a:r>
              <a:rPr lang="en-US" sz="3600" dirty="0">
                <a:latin typeface="+mn-lt"/>
              </a:rPr>
              <a:t> </a:t>
            </a:r>
            <a:r>
              <a:rPr lang="en-US" sz="3600" dirty="0" err="1">
                <a:latin typeface="+mn-lt"/>
              </a:rPr>
              <a:t>hoạt</a:t>
            </a:r>
            <a:r>
              <a:rPr lang="en-US" sz="3600" dirty="0">
                <a:latin typeface="+mn-lt"/>
              </a:rPr>
              <a:t> chi </a:t>
            </a:r>
            <a:r>
              <a:rPr lang="en-US" sz="3600" dirty="0" err="1">
                <a:latin typeface="+mn-lt"/>
              </a:rPr>
              <a:t>bộ</a:t>
            </a:r>
            <a:r>
              <a:rPr lang="en-US" sz="3600" dirty="0">
                <a:latin typeface="+mn-lt"/>
              </a:rPr>
              <a:t> </a:t>
            </a:r>
            <a:r>
              <a:rPr lang="en-US" sz="3600" dirty="0" err="1">
                <a:latin typeface="+mn-lt"/>
              </a:rPr>
              <a:t>thường</a:t>
            </a:r>
            <a:r>
              <a:rPr lang="en-US" sz="3600" dirty="0">
                <a:latin typeface="+mn-lt"/>
              </a:rPr>
              <a:t> </a:t>
            </a:r>
            <a:r>
              <a:rPr lang="en-US" sz="3600" dirty="0" err="1">
                <a:latin typeface="+mn-lt"/>
              </a:rPr>
              <a:t>kỳ</a:t>
            </a:r>
            <a:r>
              <a:rPr lang="en-US" sz="3600" dirty="0">
                <a:latin typeface="+mn-lt"/>
              </a:rPr>
              <a:t> </a:t>
            </a:r>
            <a:r>
              <a:rPr lang="en-US" sz="3600" dirty="0" err="1">
                <a:latin typeface="+mn-lt"/>
              </a:rPr>
              <a:t>trong</a:t>
            </a:r>
            <a:r>
              <a:rPr lang="en-US" sz="3600" dirty="0">
                <a:latin typeface="+mn-lt"/>
              </a:rPr>
              <a:t> </a:t>
            </a:r>
            <a:r>
              <a:rPr lang="en-US" sz="3600" dirty="0" err="1">
                <a:latin typeface="+mn-lt"/>
              </a:rPr>
              <a:t>cùng</a:t>
            </a:r>
            <a:r>
              <a:rPr lang="en-US" sz="3600" dirty="0">
                <a:latin typeface="+mn-lt"/>
              </a:rPr>
              <a:t> </a:t>
            </a:r>
            <a:r>
              <a:rPr lang="en-US" sz="3600" dirty="0" err="1">
                <a:latin typeface="+mn-lt"/>
              </a:rPr>
              <a:t>một</a:t>
            </a:r>
            <a:r>
              <a:rPr lang="en-US" sz="3600" dirty="0">
                <a:latin typeface="+mn-lt"/>
              </a:rPr>
              <a:t> </a:t>
            </a:r>
            <a:r>
              <a:rPr lang="en-US" sz="3600" dirty="0" err="1">
                <a:latin typeface="+mn-lt"/>
              </a:rPr>
              <a:t>buổi</a:t>
            </a:r>
            <a:r>
              <a:rPr lang="en-US" sz="3600" dirty="0">
                <a:latin typeface="+mn-lt"/>
              </a:rPr>
              <a:t> </a:t>
            </a:r>
            <a:r>
              <a:rPr lang="en-US" sz="3600" dirty="0" err="1">
                <a:latin typeface="+mn-lt"/>
              </a:rPr>
              <a:t>thì</a:t>
            </a:r>
            <a:r>
              <a:rPr lang="en-US" sz="3600" dirty="0">
                <a:latin typeface="+mn-lt"/>
              </a:rPr>
              <a:t> </a:t>
            </a:r>
            <a:r>
              <a:rPr lang="en-US" sz="3600" dirty="0" err="1">
                <a:latin typeface="+mn-lt"/>
              </a:rPr>
              <a:t>phải</a:t>
            </a:r>
            <a:r>
              <a:rPr lang="en-US" sz="3600" dirty="0">
                <a:latin typeface="+mn-lt"/>
              </a:rPr>
              <a:t> </a:t>
            </a:r>
            <a:r>
              <a:rPr lang="en-US" sz="3600" dirty="0" err="1">
                <a:latin typeface="+mn-lt"/>
              </a:rPr>
              <a:t>đảm</a:t>
            </a:r>
            <a:r>
              <a:rPr lang="en-US" sz="3600" dirty="0">
                <a:latin typeface="+mn-lt"/>
              </a:rPr>
              <a:t> </a:t>
            </a:r>
            <a:r>
              <a:rPr lang="en-US" sz="3600" dirty="0" err="1">
                <a:latin typeface="+mn-lt"/>
              </a:rPr>
              <a:t>bảo</a:t>
            </a:r>
            <a:r>
              <a:rPr lang="en-US" sz="3600" dirty="0">
                <a:latin typeface="+mn-lt"/>
              </a:rPr>
              <a:t> </a:t>
            </a:r>
            <a:r>
              <a:rPr lang="en-US" sz="3600" dirty="0" err="1">
                <a:latin typeface="+mn-lt"/>
              </a:rPr>
              <a:t>thời</a:t>
            </a:r>
            <a:r>
              <a:rPr lang="en-US" sz="3600" dirty="0">
                <a:latin typeface="+mn-lt"/>
              </a:rPr>
              <a:t> </a:t>
            </a:r>
            <a:r>
              <a:rPr lang="en-US" sz="3600" dirty="0" err="1">
                <a:latin typeface="+mn-lt"/>
              </a:rPr>
              <a:t>gian</a:t>
            </a:r>
            <a:r>
              <a:rPr lang="en-US" sz="3600" dirty="0">
                <a:latin typeface="+mn-lt"/>
              </a:rPr>
              <a:t> </a:t>
            </a:r>
            <a:r>
              <a:rPr lang="en-US" sz="3600" dirty="0" err="1">
                <a:latin typeface="+mn-lt"/>
              </a:rPr>
              <a:t>tối</a:t>
            </a:r>
            <a:r>
              <a:rPr lang="en-US" sz="3600" dirty="0">
                <a:latin typeface="+mn-lt"/>
              </a:rPr>
              <a:t> </a:t>
            </a:r>
            <a:r>
              <a:rPr lang="en-US" sz="3600" dirty="0" err="1">
                <a:latin typeface="+mn-lt"/>
              </a:rPr>
              <a:t>thiểu</a:t>
            </a:r>
            <a:r>
              <a:rPr lang="en-US" sz="3600" dirty="0">
                <a:latin typeface="+mn-lt"/>
              </a:rPr>
              <a:t> 120 </a:t>
            </a:r>
            <a:r>
              <a:rPr lang="en-US" sz="3600" dirty="0" err="1">
                <a:latin typeface="+mn-lt"/>
              </a:rPr>
              <a:t>phút</a:t>
            </a:r>
            <a:r>
              <a:rPr lang="en-US" sz="3600" dirty="0">
                <a:latin typeface="+mn-lt"/>
              </a:rPr>
              <a:t>. </a:t>
            </a:r>
            <a:r>
              <a:rPr lang="en-US" sz="3600" dirty="0" err="1">
                <a:latin typeface="+mn-lt"/>
              </a:rPr>
              <a:t>Đối</a:t>
            </a:r>
            <a:r>
              <a:rPr lang="en-US" sz="3600" dirty="0">
                <a:latin typeface="+mn-lt"/>
              </a:rPr>
              <a:t> </a:t>
            </a:r>
            <a:r>
              <a:rPr lang="en-US" sz="3600" dirty="0" err="1">
                <a:latin typeface="+mn-lt"/>
              </a:rPr>
              <a:t>với</a:t>
            </a:r>
            <a:r>
              <a:rPr lang="en-US" sz="3600" dirty="0">
                <a:latin typeface="+mn-lt"/>
              </a:rPr>
              <a:t> chi </a:t>
            </a:r>
            <a:r>
              <a:rPr lang="en-US" sz="3600" dirty="0" err="1">
                <a:latin typeface="+mn-lt"/>
              </a:rPr>
              <a:t>bộ</a:t>
            </a:r>
            <a:r>
              <a:rPr lang="en-US" sz="3600" dirty="0">
                <a:latin typeface="+mn-lt"/>
              </a:rPr>
              <a:t> </a:t>
            </a:r>
            <a:r>
              <a:rPr lang="en-US" sz="3600" dirty="0" err="1">
                <a:latin typeface="+mn-lt"/>
              </a:rPr>
              <a:t>có</a:t>
            </a:r>
            <a:r>
              <a:rPr lang="en-US" sz="3600" dirty="0">
                <a:latin typeface="+mn-lt"/>
              </a:rPr>
              <a:t> </a:t>
            </a:r>
            <a:r>
              <a:rPr lang="en-US" sz="3600" dirty="0" err="1">
                <a:latin typeface="+mn-lt"/>
              </a:rPr>
              <a:t>quá</a:t>
            </a:r>
            <a:r>
              <a:rPr lang="en-US" sz="3600" dirty="0">
                <a:latin typeface="+mn-lt"/>
              </a:rPr>
              <a:t> </a:t>
            </a:r>
            <a:r>
              <a:rPr lang="en-US" sz="3600" dirty="0" err="1">
                <a:latin typeface="+mn-lt"/>
              </a:rPr>
              <a:t>ít</a:t>
            </a:r>
            <a:r>
              <a:rPr lang="en-US" sz="3600" dirty="0">
                <a:latin typeface="+mn-lt"/>
              </a:rPr>
              <a:t> </a:t>
            </a:r>
            <a:r>
              <a:rPr lang="en-US" sz="3600" dirty="0" err="1">
                <a:latin typeface="+mn-lt"/>
              </a:rPr>
              <a:t>đảng</a:t>
            </a:r>
            <a:r>
              <a:rPr lang="en-US" sz="3600" dirty="0">
                <a:latin typeface="+mn-lt"/>
              </a:rPr>
              <a:t> </a:t>
            </a:r>
            <a:r>
              <a:rPr lang="en-US" sz="3600" dirty="0" err="1">
                <a:latin typeface="+mn-lt"/>
              </a:rPr>
              <a:t>viên</a:t>
            </a:r>
            <a:r>
              <a:rPr lang="en-US" sz="3600" dirty="0">
                <a:latin typeface="+mn-lt"/>
              </a:rPr>
              <a:t> </a:t>
            </a:r>
            <a:r>
              <a:rPr lang="en-US" sz="3600" dirty="0" err="1">
                <a:latin typeface="+mn-lt"/>
              </a:rPr>
              <a:t>thì</a:t>
            </a:r>
            <a:r>
              <a:rPr lang="en-US" sz="3600" dirty="0">
                <a:latin typeface="+mn-lt"/>
              </a:rPr>
              <a:t> </a:t>
            </a:r>
            <a:r>
              <a:rPr lang="en-US" sz="3600" dirty="0" err="1">
                <a:latin typeface="+mn-lt"/>
              </a:rPr>
              <a:t>cấp</a:t>
            </a:r>
            <a:r>
              <a:rPr lang="en-US" sz="3600" dirty="0">
                <a:latin typeface="+mn-lt"/>
              </a:rPr>
              <a:t> </a:t>
            </a:r>
            <a:r>
              <a:rPr lang="en-US" sz="3600" dirty="0" err="1">
                <a:latin typeface="+mn-lt"/>
              </a:rPr>
              <a:t>ủy</a:t>
            </a:r>
            <a:r>
              <a:rPr lang="en-US" sz="3600" dirty="0">
                <a:latin typeface="+mn-lt"/>
              </a:rPr>
              <a:t> </a:t>
            </a:r>
            <a:r>
              <a:rPr lang="en-US" sz="3600" dirty="0" err="1">
                <a:latin typeface="+mn-lt"/>
              </a:rPr>
              <a:t>có</a:t>
            </a:r>
            <a:r>
              <a:rPr lang="en-US" sz="3600" dirty="0">
                <a:latin typeface="+mn-lt"/>
              </a:rPr>
              <a:t> </a:t>
            </a:r>
            <a:r>
              <a:rPr lang="en-US" sz="3600" dirty="0" err="1">
                <a:latin typeface="+mn-lt"/>
              </a:rPr>
              <a:t>thẩm</a:t>
            </a:r>
            <a:r>
              <a:rPr lang="en-US" sz="3600" dirty="0">
                <a:latin typeface="+mn-lt"/>
              </a:rPr>
              <a:t> </a:t>
            </a:r>
            <a:r>
              <a:rPr lang="en-US" sz="3600" dirty="0" err="1">
                <a:latin typeface="+mn-lt"/>
              </a:rPr>
              <a:t>quyền</a:t>
            </a:r>
            <a:r>
              <a:rPr lang="en-US" sz="3600" dirty="0">
                <a:latin typeface="+mn-lt"/>
              </a:rPr>
              <a:t> </a:t>
            </a:r>
            <a:r>
              <a:rPr lang="en-US" sz="3600" dirty="0" err="1">
                <a:latin typeface="+mn-lt"/>
              </a:rPr>
              <a:t>quy</a:t>
            </a:r>
            <a:r>
              <a:rPr lang="en-US" sz="3600" dirty="0">
                <a:latin typeface="+mn-lt"/>
              </a:rPr>
              <a:t> </a:t>
            </a:r>
            <a:r>
              <a:rPr lang="en-US" sz="3600" dirty="0" err="1">
                <a:latin typeface="+mn-lt"/>
              </a:rPr>
              <a:t>định</a:t>
            </a:r>
            <a:r>
              <a:rPr lang="en-US" sz="3600" dirty="0">
                <a:latin typeface="+mn-lt"/>
              </a:rPr>
              <a:t> </a:t>
            </a:r>
            <a:r>
              <a:rPr lang="en-US" sz="3600" dirty="0" err="1">
                <a:latin typeface="+mn-lt"/>
              </a:rPr>
              <a:t>cụ</a:t>
            </a:r>
            <a:r>
              <a:rPr lang="en-US" sz="3600" dirty="0">
                <a:latin typeface="+mn-lt"/>
              </a:rPr>
              <a:t> </a:t>
            </a:r>
            <a:r>
              <a:rPr lang="en-US" sz="3600" dirty="0" err="1">
                <a:latin typeface="+mn-lt"/>
              </a:rPr>
              <a:t>thể</a:t>
            </a:r>
            <a:r>
              <a:rPr lang="en-US" sz="3600" dirty="0">
                <a:latin typeface="+mn-lt"/>
              </a:rPr>
              <a:t> </a:t>
            </a:r>
            <a:r>
              <a:rPr lang="en-US" sz="3600" dirty="0" err="1">
                <a:latin typeface="+mn-lt"/>
              </a:rPr>
              <a:t>thời</a:t>
            </a:r>
            <a:r>
              <a:rPr lang="en-US" sz="3600" dirty="0">
                <a:latin typeface="+mn-lt"/>
              </a:rPr>
              <a:t> </a:t>
            </a:r>
            <a:r>
              <a:rPr lang="en-US" sz="3600" dirty="0" err="1">
                <a:latin typeface="+mn-lt"/>
              </a:rPr>
              <a:t>gian</a:t>
            </a:r>
            <a:r>
              <a:rPr lang="en-US" sz="3600" dirty="0">
                <a:latin typeface="+mn-lt"/>
              </a:rPr>
              <a:t> </a:t>
            </a:r>
            <a:r>
              <a:rPr lang="en-US" sz="3600" dirty="0" err="1">
                <a:latin typeface="+mn-lt"/>
              </a:rPr>
              <a:t>sinh</a:t>
            </a:r>
            <a:r>
              <a:rPr lang="en-US" sz="3600" dirty="0">
                <a:latin typeface="+mn-lt"/>
              </a:rPr>
              <a:t> </a:t>
            </a:r>
            <a:r>
              <a:rPr lang="en-US" sz="3600" dirty="0" err="1">
                <a:latin typeface="+mn-lt"/>
              </a:rPr>
              <a:t>hoạt</a:t>
            </a:r>
            <a:r>
              <a:rPr lang="en-US" sz="3600" dirty="0">
                <a:latin typeface="+mn-lt"/>
              </a:rPr>
              <a:t>.</a:t>
            </a:r>
            <a:br>
              <a:rPr lang="en-US" sz="3600" dirty="0">
                <a:latin typeface="+mn-lt"/>
              </a:rPr>
            </a:br>
            <a:r>
              <a:rPr lang="en-US" sz="3600" dirty="0">
                <a:latin typeface="+mn-lt"/>
              </a:rPr>
              <a:t>	- </a:t>
            </a:r>
            <a:r>
              <a:rPr lang="en-US" sz="3600" dirty="0" err="1">
                <a:latin typeface="+mn-lt"/>
              </a:rPr>
              <a:t>Sổ</a:t>
            </a:r>
            <a:r>
              <a:rPr lang="en-US" sz="3600" dirty="0">
                <a:latin typeface="+mn-lt"/>
              </a:rPr>
              <a:t> </a:t>
            </a:r>
            <a:r>
              <a:rPr lang="en-US" sz="3600" dirty="0" err="1">
                <a:latin typeface="+mn-lt"/>
              </a:rPr>
              <a:t>biên</a:t>
            </a:r>
            <a:r>
              <a:rPr lang="en-US" sz="3600" dirty="0">
                <a:latin typeface="+mn-lt"/>
              </a:rPr>
              <a:t> </a:t>
            </a:r>
            <a:r>
              <a:rPr lang="en-US" sz="3600" dirty="0" err="1">
                <a:latin typeface="+mn-lt"/>
              </a:rPr>
              <a:t>bản</a:t>
            </a:r>
            <a:r>
              <a:rPr lang="en-US" sz="3600" dirty="0">
                <a:latin typeface="+mn-lt"/>
              </a:rPr>
              <a:t> </a:t>
            </a:r>
            <a:r>
              <a:rPr lang="en-US" sz="3600" dirty="0" err="1">
                <a:latin typeface="+mn-lt"/>
              </a:rPr>
              <a:t>sinh</a:t>
            </a:r>
            <a:r>
              <a:rPr lang="en-US" sz="3600" dirty="0">
                <a:latin typeface="+mn-lt"/>
              </a:rPr>
              <a:t> </a:t>
            </a:r>
            <a:r>
              <a:rPr lang="en-US" sz="3600" dirty="0" err="1">
                <a:latin typeface="+mn-lt"/>
              </a:rPr>
              <a:t>hoạt</a:t>
            </a:r>
            <a:r>
              <a:rPr lang="en-US" sz="3600" dirty="0">
                <a:latin typeface="+mn-lt"/>
              </a:rPr>
              <a:t> chi </a:t>
            </a:r>
            <a:r>
              <a:rPr lang="en-US" sz="3600" dirty="0" err="1">
                <a:latin typeface="+mn-lt"/>
              </a:rPr>
              <a:t>bộ</a:t>
            </a:r>
            <a:r>
              <a:rPr lang="en-US" sz="3600" dirty="0">
                <a:latin typeface="+mn-lt"/>
              </a:rPr>
              <a:t> </a:t>
            </a:r>
            <a:r>
              <a:rPr lang="en-US" sz="3600" dirty="0" err="1">
                <a:latin typeface="+mn-lt"/>
              </a:rPr>
              <a:t>ghi</a:t>
            </a:r>
            <a:r>
              <a:rPr lang="en-US" sz="3600" dirty="0">
                <a:latin typeface="+mn-lt"/>
              </a:rPr>
              <a:t> </a:t>
            </a:r>
            <a:r>
              <a:rPr lang="en-US" sz="3600" dirty="0" err="1">
                <a:latin typeface="+mn-lt"/>
              </a:rPr>
              <a:t>chép</a:t>
            </a:r>
            <a:r>
              <a:rPr lang="en-US" sz="3600" dirty="0">
                <a:latin typeface="+mn-lt"/>
              </a:rPr>
              <a:t> </a:t>
            </a:r>
            <a:r>
              <a:rPr lang="en-US" sz="3600" dirty="0" err="1">
                <a:latin typeface="+mn-lt"/>
              </a:rPr>
              <a:t>đầy</a:t>
            </a:r>
            <a:r>
              <a:rPr lang="en-US" sz="3600" dirty="0">
                <a:latin typeface="+mn-lt"/>
              </a:rPr>
              <a:t> </a:t>
            </a:r>
            <a:r>
              <a:rPr lang="en-US" sz="3600" dirty="0" err="1">
                <a:latin typeface="+mn-lt"/>
              </a:rPr>
              <a:t>đủ</a:t>
            </a:r>
            <a:r>
              <a:rPr lang="en-US" sz="3600" dirty="0">
                <a:latin typeface="+mn-lt"/>
              </a:rPr>
              <a:t> </a:t>
            </a:r>
            <a:r>
              <a:rPr lang="en-US" sz="3600" dirty="0" err="1">
                <a:latin typeface="+mn-lt"/>
              </a:rPr>
              <a:t>diễn</a:t>
            </a:r>
            <a:r>
              <a:rPr lang="en-US" sz="3600" dirty="0">
                <a:latin typeface="+mn-lt"/>
              </a:rPr>
              <a:t> </a:t>
            </a:r>
            <a:r>
              <a:rPr lang="en-US" sz="3600" dirty="0" err="1">
                <a:latin typeface="+mn-lt"/>
              </a:rPr>
              <a:t>biến</a:t>
            </a:r>
            <a:r>
              <a:rPr lang="en-US" sz="3600" dirty="0">
                <a:latin typeface="+mn-lt"/>
              </a:rPr>
              <a:t> </a:t>
            </a:r>
            <a:r>
              <a:rPr lang="en-US" sz="3600" dirty="0" err="1">
                <a:latin typeface="+mn-lt"/>
              </a:rPr>
              <a:t>của</a:t>
            </a:r>
            <a:r>
              <a:rPr lang="en-US" sz="3600" dirty="0">
                <a:latin typeface="+mn-lt"/>
              </a:rPr>
              <a:t> </a:t>
            </a:r>
            <a:r>
              <a:rPr lang="en-US" sz="3600" dirty="0" err="1">
                <a:latin typeface="+mn-lt"/>
              </a:rPr>
              <a:t>buổi</a:t>
            </a:r>
            <a:r>
              <a:rPr lang="en-US" sz="3600" dirty="0">
                <a:latin typeface="+mn-lt"/>
              </a:rPr>
              <a:t> </a:t>
            </a:r>
            <a:r>
              <a:rPr lang="en-US" sz="3600" dirty="0" err="1">
                <a:latin typeface="+mn-lt"/>
              </a:rPr>
              <a:t>sinh</a:t>
            </a:r>
            <a:r>
              <a:rPr lang="en-US" sz="3600" dirty="0">
                <a:latin typeface="+mn-lt"/>
              </a:rPr>
              <a:t> </a:t>
            </a:r>
            <a:r>
              <a:rPr lang="en-US" sz="3600" dirty="0" err="1">
                <a:latin typeface="+mn-lt"/>
              </a:rPr>
              <a:t>hoạt</a:t>
            </a:r>
            <a:r>
              <a:rPr lang="en-US" sz="3600" dirty="0">
                <a:latin typeface="+mn-lt"/>
              </a:rPr>
              <a:t> </a:t>
            </a:r>
            <a:r>
              <a:rPr lang="en-US" sz="3600" dirty="0" err="1">
                <a:latin typeface="+mn-lt"/>
              </a:rPr>
              <a:t>và</a:t>
            </a:r>
            <a:r>
              <a:rPr lang="en-US" sz="3600" dirty="0">
                <a:latin typeface="+mn-lt"/>
              </a:rPr>
              <a:t> </a:t>
            </a:r>
            <a:r>
              <a:rPr lang="en-US" sz="3600" dirty="0" err="1">
                <a:latin typeface="+mn-lt"/>
              </a:rPr>
              <a:t>lưu</a:t>
            </a:r>
            <a:r>
              <a:rPr lang="en-US" sz="3600" dirty="0">
                <a:latin typeface="+mn-lt"/>
              </a:rPr>
              <a:t> </a:t>
            </a:r>
            <a:r>
              <a:rPr lang="en-US" sz="3600" dirty="0" err="1">
                <a:latin typeface="+mn-lt"/>
              </a:rPr>
              <a:t>giữ</a:t>
            </a:r>
            <a:r>
              <a:rPr lang="en-US" sz="3600" dirty="0">
                <a:latin typeface="+mn-lt"/>
              </a:rPr>
              <a:t>, </a:t>
            </a:r>
            <a:r>
              <a:rPr lang="en-US" sz="3600" dirty="0" err="1">
                <a:latin typeface="+mn-lt"/>
              </a:rPr>
              <a:t>bảo</a:t>
            </a:r>
            <a:r>
              <a:rPr lang="en-US" sz="3600" dirty="0">
                <a:latin typeface="+mn-lt"/>
              </a:rPr>
              <a:t> </a:t>
            </a:r>
            <a:r>
              <a:rPr lang="en-US" sz="3600" dirty="0" err="1">
                <a:latin typeface="+mn-lt"/>
              </a:rPr>
              <a:t>quản</a:t>
            </a:r>
            <a:r>
              <a:rPr lang="en-US" sz="3600" dirty="0">
                <a:latin typeface="+mn-lt"/>
              </a:rPr>
              <a:t> </a:t>
            </a:r>
            <a:r>
              <a:rPr lang="en-US" sz="3600" dirty="0" err="1">
                <a:latin typeface="+mn-lt"/>
              </a:rPr>
              <a:t>lâu</a:t>
            </a:r>
            <a:r>
              <a:rPr lang="en-US" sz="3600" dirty="0">
                <a:latin typeface="+mn-lt"/>
              </a:rPr>
              <a:t> </a:t>
            </a:r>
            <a:r>
              <a:rPr lang="en-US" sz="3600" dirty="0" err="1">
                <a:latin typeface="+mn-lt"/>
              </a:rPr>
              <a:t>dài</a:t>
            </a:r>
            <a:r>
              <a:rPr lang="en-US" sz="3600" dirty="0">
                <a:latin typeface="+mn-lt"/>
              </a:rPr>
              <a:t> </a:t>
            </a:r>
            <a:r>
              <a:rPr lang="en-US" sz="3600" dirty="0" err="1">
                <a:latin typeface="+mn-lt"/>
              </a:rPr>
              <a:t>để</a:t>
            </a:r>
            <a:r>
              <a:rPr lang="en-US" sz="3600" dirty="0">
                <a:latin typeface="+mn-lt"/>
              </a:rPr>
              <a:t> </a:t>
            </a:r>
            <a:r>
              <a:rPr lang="en-US" sz="3600" dirty="0" err="1">
                <a:latin typeface="+mn-lt"/>
              </a:rPr>
              <a:t>làm</a:t>
            </a:r>
            <a:r>
              <a:rPr lang="en-US" sz="3600" dirty="0">
                <a:latin typeface="+mn-lt"/>
              </a:rPr>
              <a:t> </a:t>
            </a:r>
            <a:r>
              <a:rPr lang="en-US" sz="3600" dirty="0" err="1">
                <a:latin typeface="+mn-lt"/>
              </a:rPr>
              <a:t>tài</a:t>
            </a:r>
            <a:r>
              <a:rPr lang="en-US" sz="3600" dirty="0">
                <a:latin typeface="+mn-lt"/>
              </a:rPr>
              <a:t> </a:t>
            </a:r>
            <a:r>
              <a:rPr lang="en-US" sz="3600" dirty="0" err="1">
                <a:latin typeface="+mn-lt"/>
              </a:rPr>
              <a:t>liệu</a:t>
            </a:r>
            <a:r>
              <a:rPr lang="en-US" sz="3600" dirty="0">
                <a:latin typeface="+mn-lt"/>
              </a:rPr>
              <a:t> </a:t>
            </a:r>
            <a:r>
              <a:rPr lang="en-US" sz="3600" dirty="0" err="1">
                <a:latin typeface="+mn-lt"/>
              </a:rPr>
              <a:t>tham</a:t>
            </a:r>
            <a:r>
              <a:rPr lang="en-US" sz="3600" dirty="0">
                <a:latin typeface="+mn-lt"/>
              </a:rPr>
              <a:t> </a:t>
            </a:r>
            <a:r>
              <a:rPr lang="en-US" sz="3600" dirty="0" err="1">
                <a:latin typeface="+mn-lt"/>
              </a:rPr>
              <a:t>khảo</a:t>
            </a:r>
            <a:r>
              <a:rPr lang="en-US" sz="3600" dirty="0">
                <a:latin typeface="+mn-lt"/>
              </a:rPr>
              <a:t>, </a:t>
            </a:r>
            <a:r>
              <a:rPr lang="en-US" sz="3600" dirty="0" err="1">
                <a:latin typeface="+mn-lt"/>
              </a:rPr>
              <a:t>giáo</a:t>
            </a:r>
            <a:r>
              <a:rPr lang="en-US" sz="3600" dirty="0">
                <a:latin typeface="+mn-lt"/>
              </a:rPr>
              <a:t> </a:t>
            </a:r>
            <a:r>
              <a:rPr lang="en-US" sz="3600" dirty="0" err="1">
                <a:latin typeface="+mn-lt"/>
              </a:rPr>
              <a:t>dục</a:t>
            </a:r>
            <a:r>
              <a:rPr lang="en-US" sz="3600" dirty="0">
                <a:latin typeface="+mn-lt"/>
              </a:rPr>
              <a:t> </a:t>
            </a:r>
            <a:r>
              <a:rPr lang="en-US" sz="3600" dirty="0" err="1">
                <a:latin typeface="+mn-lt"/>
              </a:rPr>
              <a:t>truyền</a:t>
            </a:r>
            <a:r>
              <a:rPr lang="en-US" sz="3600" dirty="0">
                <a:latin typeface="+mn-lt"/>
              </a:rPr>
              <a:t> </a:t>
            </a:r>
            <a:r>
              <a:rPr lang="en-US" sz="3600" dirty="0" err="1">
                <a:latin typeface="+mn-lt"/>
              </a:rPr>
              <a:t>thống</a:t>
            </a:r>
            <a:r>
              <a:rPr lang="en-US" sz="3600" dirty="0">
                <a:latin typeface="+mn-lt"/>
              </a:rPr>
              <a:t> </a:t>
            </a:r>
            <a:r>
              <a:rPr lang="en-US" sz="3600" dirty="0" err="1">
                <a:latin typeface="+mn-lt"/>
              </a:rPr>
              <a:t>cho</a:t>
            </a:r>
            <a:r>
              <a:rPr lang="en-US" sz="3600" dirty="0">
                <a:latin typeface="+mn-lt"/>
              </a:rPr>
              <a:t> </a:t>
            </a:r>
            <a:r>
              <a:rPr lang="en-US" sz="3600" dirty="0" err="1">
                <a:latin typeface="+mn-lt"/>
              </a:rPr>
              <a:t>đảng</a:t>
            </a:r>
            <a:r>
              <a:rPr lang="en-US" sz="3600" dirty="0">
                <a:latin typeface="+mn-lt"/>
              </a:rPr>
              <a:t> </a:t>
            </a:r>
            <a:r>
              <a:rPr lang="en-US" sz="3600" dirty="0" err="1">
                <a:latin typeface="+mn-lt"/>
              </a:rPr>
              <a:t>viên</a:t>
            </a:r>
            <a:r>
              <a:rPr lang="en-US" sz="3600" dirty="0">
                <a:latin typeface="+mn-lt"/>
              </a:rPr>
              <a: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0" y="0"/>
            <a:ext cx="12190413" cy="738188"/>
          </a:xfrm>
          <a:prstGeom prst="rect">
            <a:avLst/>
          </a:prstGeom>
          <a:noFill/>
          <a:ln w="9525">
            <a:noFill/>
            <a:miter lim="800000"/>
            <a:headEnd/>
            <a:tailEnd/>
          </a:ln>
        </p:spPr>
        <p:txBody>
          <a:bodyPr>
            <a:spAutoFit/>
          </a:bodyPr>
          <a:lstStyle/>
          <a:p>
            <a:pPr marL="6350" lvl="1" algn="ctr" eaLnBrk="0" hangingPunct="0">
              <a:lnSpc>
                <a:spcPct val="150000"/>
              </a:lnSpc>
              <a:defRPr/>
            </a:pPr>
            <a:r>
              <a:rPr lang="en-US" sz="2800" b="1" spc="300" dirty="0">
                <a:solidFill>
                  <a:srgbClr val="0000CC"/>
                </a:solidFill>
                <a:latin typeface="Times New Roman" pitchFamily="18" charset="0"/>
                <a:cs typeface="Times New Roman" pitchFamily="18" charset="0"/>
              </a:rPr>
              <a:t>4. THẨM TRA LÝ LỊCH</a:t>
            </a:r>
          </a:p>
        </p:txBody>
      </p:sp>
      <p:grpSp>
        <p:nvGrpSpPr>
          <p:cNvPr id="2" name="Group 45"/>
          <p:cNvGrpSpPr>
            <a:grpSpLocks/>
          </p:cNvGrpSpPr>
          <p:nvPr/>
        </p:nvGrpSpPr>
        <p:grpSpPr bwMode="auto">
          <a:xfrm>
            <a:off x="4673600" y="2057400"/>
            <a:ext cx="2884488" cy="3352800"/>
            <a:chOff x="3505200" y="2057400"/>
            <a:chExt cx="2163763" cy="3352800"/>
          </a:xfrm>
        </p:grpSpPr>
        <p:grpSp>
          <p:nvGrpSpPr>
            <p:cNvPr id="24616" name="Group 18"/>
            <p:cNvGrpSpPr>
              <a:grpSpLocks/>
            </p:cNvGrpSpPr>
            <p:nvPr/>
          </p:nvGrpSpPr>
          <p:grpSpPr bwMode="auto">
            <a:xfrm>
              <a:off x="3505200" y="2974975"/>
              <a:ext cx="2163763" cy="2435225"/>
              <a:chOff x="2208" y="1296"/>
              <a:chExt cx="1363" cy="1534"/>
            </a:xfrm>
          </p:grpSpPr>
          <p:sp>
            <p:nvSpPr>
              <p:cNvPr id="24618" name="AutoShape 19"/>
              <p:cNvSpPr>
                <a:spLocks noChangeArrowheads="1"/>
              </p:cNvSpPr>
              <p:nvPr/>
            </p:nvSpPr>
            <p:spPr bwMode="gray">
              <a:xfrm>
                <a:off x="2208" y="1490"/>
                <a:ext cx="1363" cy="1340"/>
              </a:xfrm>
              <a:prstGeom prst="roundRect">
                <a:avLst>
                  <a:gd name="adj" fmla="val 17509"/>
                </a:avLst>
              </a:prstGeom>
              <a:gradFill rotWithShape="1">
                <a:gsLst>
                  <a:gs pos="0">
                    <a:srgbClr val="34B034"/>
                  </a:gs>
                  <a:gs pos="100000">
                    <a:srgbClr val="3F8B4A"/>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400"/>
              </a:p>
            </p:txBody>
          </p:sp>
          <p:sp>
            <p:nvSpPr>
              <p:cNvPr id="24619" name="AutoShape 20"/>
              <p:cNvSpPr>
                <a:spLocks noChangeArrowheads="1"/>
              </p:cNvSpPr>
              <p:nvPr/>
            </p:nvSpPr>
            <p:spPr bwMode="gray">
              <a:xfrm>
                <a:off x="2229" y="1495"/>
                <a:ext cx="1322" cy="1287"/>
              </a:xfrm>
              <a:prstGeom prst="roundRect">
                <a:avLst>
                  <a:gd name="adj" fmla="val 16667"/>
                </a:avLst>
              </a:prstGeom>
              <a:solidFill>
                <a:srgbClr val="73E77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400"/>
              </a:p>
            </p:txBody>
          </p:sp>
          <p:sp>
            <p:nvSpPr>
              <p:cNvPr id="24620" name="AutoShape 21"/>
              <p:cNvSpPr>
                <a:spLocks noChangeArrowheads="1"/>
              </p:cNvSpPr>
              <p:nvPr/>
            </p:nvSpPr>
            <p:spPr bwMode="gray">
              <a:xfrm>
                <a:off x="2240" y="2302"/>
                <a:ext cx="1304" cy="447"/>
              </a:xfrm>
              <a:prstGeom prst="roundRect">
                <a:avLst>
                  <a:gd name="adj" fmla="val 50000"/>
                </a:avLst>
              </a:prstGeom>
              <a:gradFill rotWithShape="1">
                <a:gsLst>
                  <a:gs pos="0">
                    <a:srgbClr val="73E77E"/>
                  </a:gs>
                  <a:gs pos="100000">
                    <a:srgbClr val="B3F2B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400"/>
              </a:p>
            </p:txBody>
          </p:sp>
          <p:sp>
            <p:nvSpPr>
              <p:cNvPr id="24621" name="AutoShape 22"/>
              <p:cNvSpPr>
                <a:spLocks noChangeArrowheads="1"/>
              </p:cNvSpPr>
              <p:nvPr/>
            </p:nvSpPr>
            <p:spPr bwMode="gray">
              <a:xfrm>
                <a:off x="2240" y="1509"/>
                <a:ext cx="1304" cy="446"/>
              </a:xfrm>
              <a:prstGeom prst="roundRect">
                <a:avLst>
                  <a:gd name="adj" fmla="val 50000"/>
                </a:avLst>
              </a:prstGeom>
              <a:gradFill rotWithShape="1">
                <a:gsLst>
                  <a:gs pos="0">
                    <a:srgbClr val="D0F7D4"/>
                  </a:gs>
                  <a:gs pos="100000">
                    <a:srgbClr val="73E77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400"/>
              </a:p>
            </p:txBody>
          </p:sp>
          <p:sp>
            <p:nvSpPr>
              <p:cNvPr id="24622" name="Oval 23"/>
              <p:cNvSpPr>
                <a:spLocks noChangeArrowheads="1"/>
              </p:cNvSpPr>
              <p:nvPr/>
            </p:nvSpPr>
            <p:spPr bwMode="gray">
              <a:xfrm>
                <a:off x="2677" y="1296"/>
                <a:ext cx="405" cy="40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400"/>
              </a:p>
            </p:txBody>
          </p:sp>
          <p:sp>
            <p:nvSpPr>
              <p:cNvPr id="24623" name="Oval 24"/>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400"/>
              </a:p>
            </p:txBody>
          </p:sp>
          <p:sp>
            <p:nvSpPr>
              <p:cNvPr id="24624" name="Oval 25"/>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400"/>
              </a:p>
            </p:txBody>
          </p:sp>
          <p:sp>
            <p:nvSpPr>
              <p:cNvPr id="24625" name="Oval 26"/>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400"/>
              </a:p>
            </p:txBody>
          </p:sp>
          <p:sp>
            <p:nvSpPr>
              <p:cNvPr id="24626" name="Oval 27"/>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400"/>
              </a:p>
            </p:txBody>
          </p:sp>
          <p:sp>
            <p:nvSpPr>
              <p:cNvPr id="24627" name="Text Box 28"/>
              <p:cNvSpPr txBox="1">
                <a:spLocks noChangeArrowheads="1"/>
              </p:cNvSpPr>
              <p:nvPr/>
            </p:nvSpPr>
            <p:spPr bwMode="gray">
              <a:xfrm>
                <a:off x="2764" y="1354"/>
                <a:ext cx="16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a:solidFill>
                      <a:srgbClr val="000000"/>
                    </a:solidFill>
                    <a:hlinkClick r:id="rId2" action="ppaction://hlinksldjump"/>
                  </a:rPr>
                  <a:t>2</a:t>
                </a:r>
                <a:endParaRPr lang="en-US" altLang="en-US" sz="2400" b="1"/>
              </a:p>
            </p:txBody>
          </p:sp>
          <p:sp>
            <p:nvSpPr>
              <p:cNvPr id="22577" name="Text Box 29"/>
              <p:cNvSpPr txBox="1">
                <a:spLocks noChangeArrowheads="1"/>
              </p:cNvSpPr>
              <p:nvPr/>
            </p:nvSpPr>
            <p:spPr bwMode="gray">
              <a:xfrm>
                <a:off x="2256" y="1776"/>
                <a:ext cx="1296" cy="814"/>
              </a:xfrm>
              <a:prstGeom prst="rect">
                <a:avLst/>
              </a:prstGeom>
              <a:noFill/>
              <a:ln w="9525" algn="ctr">
                <a:noFill/>
                <a:miter lim="800000"/>
                <a:headEnd/>
                <a:tailEnd/>
              </a:ln>
            </p:spPr>
            <p:txBody>
              <a:bodyPr>
                <a:spAutoFit/>
              </a:bodyPr>
              <a:lstStyle/>
              <a:p>
                <a:pPr algn="ctr" eaLnBrk="0" hangingPunct="0">
                  <a:lnSpc>
                    <a:spcPct val="150000"/>
                  </a:lnSpc>
                  <a:defRPr/>
                </a:pPr>
                <a:r>
                  <a:rPr lang="en-US" sz="2600" b="1" spc="-50" dirty="0" err="1">
                    <a:latin typeface="+mn-lt"/>
                    <a:cs typeface="+mn-cs"/>
                  </a:rPr>
                  <a:t>Nội</a:t>
                </a:r>
                <a:r>
                  <a:rPr lang="en-US" sz="2600" b="1" spc="-50" dirty="0">
                    <a:latin typeface="+mn-lt"/>
                    <a:cs typeface="+mn-cs"/>
                  </a:rPr>
                  <a:t> dung </a:t>
                </a:r>
                <a:r>
                  <a:rPr lang="en-US" sz="2600" b="1" spc="-50" dirty="0" err="1">
                    <a:latin typeface="+mn-lt"/>
                    <a:cs typeface="+mn-cs"/>
                  </a:rPr>
                  <a:t>thẩm</a:t>
                </a:r>
                <a:r>
                  <a:rPr lang="en-US" sz="2600" b="1" spc="-50" dirty="0">
                    <a:latin typeface="+mn-lt"/>
                    <a:cs typeface="+mn-cs"/>
                  </a:rPr>
                  <a:t> </a:t>
                </a:r>
                <a:r>
                  <a:rPr lang="en-US" sz="2600" b="1" spc="-50" dirty="0" err="1">
                    <a:latin typeface="+mn-lt"/>
                    <a:cs typeface="+mn-cs"/>
                  </a:rPr>
                  <a:t>tra</a:t>
                </a:r>
                <a:endParaRPr lang="en-US" sz="2600" b="1" spc="-50" dirty="0">
                  <a:latin typeface="+mn-lt"/>
                  <a:cs typeface="+mn-cs"/>
                </a:endParaRPr>
              </a:p>
            </p:txBody>
          </p:sp>
        </p:grpSp>
        <p:cxnSp>
          <p:nvCxnSpPr>
            <p:cNvPr id="77" name="Straight Arrow Connector 76"/>
            <p:cNvCxnSpPr/>
            <p:nvPr/>
          </p:nvCxnSpPr>
          <p:spPr>
            <a:xfrm rot="5400000">
              <a:off x="4107854" y="2526506"/>
              <a:ext cx="947738" cy="952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4" name="Group 46"/>
          <p:cNvGrpSpPr>
            <a:grpSpLocks/>
          </p:cNvGrpSpPr>
          <p:nvPr/>
        </p:nvGrpSpPr>
        <p:grpSpPr bwMode="auto">
          <a:xfrm>
            <a:off x="6107113" y="2057400"/>
            <a:ext cx="4864100" cy="3352800"/>
            <a:chOff x="4581525" y="2057400"/>
            <a:chExt cx="3648075" cy="3352801"/>
          </a:xfrm>
        </p:grpSpPr>
        <p:grpSp>
          <p:nvGrpSpPr>
            <p:cNvPr id="24602" name="Group 32"/>
            <p:cNvGrpSpPr>
              <a:grpSpLocks/>
            </p:cNvGrpSpPr>
            <p:nvPr/>
          </p:nvGrpSpPr>
          <p:grpSpPr bwMode="auto">
            <a:xfrm>
              <a:off x="6065838" y="2974975"/>
              <a:ext cx="2163762" cy="2435226"/>
              <a:chOff x="3696" y="1296"/>
              <a:chExt cx="1363" cy="1534"/>
            </a:xfrm>
          </p:grpSpPr>
          <p:sp>
            <p:nvSpPr>
              <p:cNvPr id="24604" name="AutoShape 33"/>
              <p:cNvSpPr>
                <a:spLocks noChangeArrowheads="1"/>
              </p:cNvSpPr>
              <p:nvPr/>
            </p:nvSpPr>
            <p:spPr bwMode="gray">
              <a:xfrm>
                <a:off x="3696" y="1490"/>
                <a:ext cx="1363" cy="1340"/>
              </a:xfrm>
              <a:prstGeom prst="roundRect">
                <a:avLst>
                  <a:gd name="adj" fmla="val 17509"/>
                </a:avLst>
              </a:prstGeom>
              <a:gradFill rotWithShape="1">
                <a:gsLst>
                  <a:gs pos="0">
                    <a:srgbClr val="B59F43"/>
                  </a:gs>
                  <a:gs pos="100000">
                    <a:srgbClr val="8F884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400"/>
              </a:p>
            </p:txBody>
          </p:sp>
          <p:sp>
            <p:nvSpPr>
              <p:cNvPr id="24605" name="AutoShape 34"/>
              <p:cNvSpPr>
                <a:spLocks noChangeArrowheads="1"/>
              </p:cNvSpPr>
              <p:nvPr/>
            </p:nvSpPr>
            <p:spPr bwMode="gray">
              <a:xfrm>
                <a:off x="3717" y="1495"/>
                <a:ext cx="1322" cy="1287"/>
              </a:xfrm>
              <a:prstGeom prst="roundRect">
                <a:avLst>
                  <a:gd name="adj" fmla="val 16667"/>
                </a:avLst>
              </a:prstGeom>
              <a:solidFill>
                <a:srgbClr val="E9E06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400"/>
              </a:p>
            </p:txBody>
          </p:sp>
          <p:sp>
            <p:nvSpPr>
              <p:cNvPr id="24606" name="AutoShape 35"/>
              <p:cNvSpPr>
                <a:spLocks noChangeArrowheads="1"/>
              </p:cNvSpPr>
              <p:nvPr/>
            </p:nvSpPr>
            <p:spPr bwMode="gray">
              <a:xfrm>
                <a:off x="3728" y="2302"/>
                <a:ext cx="1304" cy="447"/>
              </a:xfrm>
              <a:prstGeom prst="roundRect">
                <a:avLst>
                  <a:gd name="adj" fmla="val 50000"/>
                </a:avLst>
              </a:prstGeom>
              <a:gradFill rotWithShape="1">
                <a:gsLst>
                  <a:gs pos="0">
                    <a:srgbClr val="E9E065"/>
                  </a:gs>
                  <a:gs pos="100000">
                    <a:srgbClr val="F2EDA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400"/>
              </a:p>
            </p:txBody>
          </p:sp>
          <p:sp>
            <p:nvSpPr>
              <p:cNvPr id="24607" name="AutoShape 36"/>
              <p:cNvSpPr>
                <a:spLocks noChangeArrowheads="1"/>
              </p:cNvSpPr>
              <p:nvPr/>
            </p:nvSpPr>
            <p:spPr bwMode="gray">
              <a:xfrm>
                <a:off x="3728" y="1509"/>
                <a:ext cx="1304" cy="446"/>
              </a:xfrm>
              <a:prstGeom prst="roundRect">
                <a:avLst>
                  <a:gd name="adj" fmla="val 50000"/>
                </a:avLst>
              </a:prstGeom>
              <a:gradFill rotWithShape="1">
                <a:gsLst>
                  <a:gs pos="0">
                    <a:srgbClr val="F8F5CC"/>
                  </a:gs>
                  <a:gs pos="100000">
                    <a:srgbClr val="E9E06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400"/>
              </a:p>
            </p:txBody>
          </p:sp>
          <p:grpSp>
            <p:nvGrpSpPr>
              <p:cNvPr id="24608" name="Group 37"/>
              <p:cNvGrpSpPr>
                <a:grpSpLocks/>
              </p:cNvGrpSpPr>
              <p:nvPr/>
            </p:nvGrpSpPr>
            <p:grpSpPr bwMode="auto">
              <a:xfrm>
                <a:off x="4165" y="1296"/>
                <a:ext cx="405" cy="409"/>
                <a:chOff x="1289" y="582"/>
                <a:chExt cx="668" cy="674"/>
              </a:xfrm>
            </p:grpSpPr>
            <p:sp>
              <p:nvSpPr>
                <p:cNvPr id="24611" name="Oval 38"/>
                <p:cNvSpPr>
                  <a:spLocks noChangeArrowheads="1"/>
                </p:cNvSpPr>
                <p:nvPr/>
              </p:nvSpPr>
              <p:spPr bwMode="gray">
                <a:xfrm>
                  <a:off x="1289" y="582"/>
                  <a:ext cx="668" cy="67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400"/>
                </a:p>
              </p:txBody>
            </p:sp>
            <p:sp>
              <p:nvSpPr>
                <p:cNvPr id="24612" name="Oval 3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400"/>
                </a:p>
              </p:txBody>
            </p:sp>
            <p:sp>
              <p:nvSpPr>
                <p:cNvPr id="24613"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400"/>
                </a:p>
              </p:txBody>
            </p:sp>
            <p:sp>
              <p:nvSpPr>
                <p:cNvPr id="24614" name="Oval 4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400"/>
                </a:p>
              </p:txBody>
            </p:sp>
            <p:sp>
              <p:nvSpPr>
                <p:cNvPr id="24615" name="Oval 4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400"/>
                </a:p>
              </p:txBody>
            </p:sp>
          </p:grpSp>
          <p:sp>
            <p:nvSpPr>
              <p:cNvPr id="24609" name="Text Box 43"/>
              <p:cNvSpPr txBox="1">
                <a:spLocks noChangeArrowheads="1"/>
              </p:cNvSpPr>
              <p:nvPr/>
            </p:nvSpPr>
            <p:spPr bwMode="gray">
              <a:xfrm>
                <a:off x="4252" y="1354"/>
                <a:ext cx="16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a:solidFill>
                      <a:srgbClr val="000000"/>
                    </a:solidFill>
                    <a:hlinkClick r:id="rId3" action="ppaction://hlinksldjump"/>
                  </a:rPr>
                  <a:t>3</a:t>
                </a:r>
                <a:endParaRPr lang="en-US" altLang="en-US" sz="2400" b="1"/>
              </a:p>
            </p:txBody>
          </p:sp>
          <p:sp>
            <p:nvSpPr>
              <p:cNvPr id="22559" name="Text Box 44"/>
              <p:cNvSpPr txBox="1">
                <a:spLocks noChangeArrowheads="1"/>
              </p:cNvSpPr>
              <p:nvPr/>
            </p:nvSpPr>
            <p:spPr bwMode="gray">
              <a:xfrm>
                <a:off x="3744" y="1776"/>
                <a:ext cx="1296" cy="663"/>
              </a:xfrm>
              <a:prstGeom prst="rect">
                <a:avLst/>
              </a:prstGeom>
              <a:noFill/>
              <a:ln w="9525" algn="ctr">
                <a:noFill/>
                <a:miter lim="800000"/>
                <a:headEnd/>
                <a:tailEnd/>
              </a:ln>
            </p:spPr>
            <p:txBody>
              <a:bodyPr>
                <a:spAutoFit/>
              </a:bodyPr>
              <a:lstStyle/>
              <a:p>
                <a:pPr algn="ctr" eaLnBrk="0" hangingPunct="0">
                  <a:lnSpc>
                    <a:spcPct val="120000"/>
                  </a:lnSpc>
                  <a:defRPr/>
                </a:pPr>
                <a:r>
                  <a:rPr lang="en-US" sz="2600" b="1" spc="-50" dirty="0" err="1">
                    <a:latin typeface="+mn-lt"/>
                    <a:cs typeface="+mn-cs"/>
                  </a:rPr>
                  <a:t>Phương</a:t>
                </a:r>
                <a:r>
                  <a:rPr lang="en-US" sz="2600" b="1" spc="-50" dirty="0">
                    <a:latin typeface="+mn-lt"/>
                    <a:cs typeface="+mn-cs"/>
                  </a:rPr>
                  <a:t> </a:t>
                </a:r>
                <a:r>
                  <a:rPr lang="en-US" sz="2600" b="1" spc="-50" dirty="0" err="1">
                    <a:latin typeface="+mn-lt"/>
                    <a:cs typeface="+mn-cs"/>
                  </a:rPr>
                  <a:t>pháp</a:t>
                </a:r>
                <a:r>
                  <a:rPr lang="en-US" sz="2600" b="1" spc="-50" dirty="0">
                    <a:latin typeface="+mn-lt"/>
                    <a:cs typeface="+mn-cs"/>
                  </a:rPr>
                  <a:t> </a:t>
                </a:r>
                <a:r>
                  <a:rPr lang="en-US" sz="2600" b="1" spc="-50" dirty="0" err="1">
                    <a:latin typeface="+mn-lt"/>
                    <a:cs typeface="+mn-cs"/>
                  </a:rPr>
                  <a:t>thẩm</a:t>
                </a:r>
                <a:r>
                  <a:rPr lang="en-US" sz="2600" b="1" spc="-50" dirty="0">
                    <a:latin typeface="+mn-lt"/>
                    <a:cs typeface="+mn-cs"/>
                  </a:rPr>
                  <a:t> </a:t>
                </a:r>
                <a:r>
                  <a:rPr lang="en-US" sz="2600" b="1" spc="-50" dirty="0" err="1">
                    <a:latin typeface="+mn-lt"/>
                    <a:cs typeface="+mn-cs"/>
                  </a:rPr>
                  <a:t>tra</a:t>
                </a:r>
                <a:endParaRPr lang="en-US" sz="2600" b="1" spc="-50" dirty="0">
                  <a:latin typeface="+mn-lt"/>
                  <a:cs typeface="+mn-cs"/>
                </a:endParaRPr>
              </a:p>
            </p:txBody>
          </p:sp>
        </p:grpSp>
        <p:cxnSp>
          <p:nvCxnSpPr>
            <p:cNvPr id="92" name="Elbow Connector 91"/>
            <p:cNvCxnSpPr/>
            <p:nvPr/>
          </p:nvCxnSpPr>
          <p:spPr>
            <a:xfrm rot="16200000" flipH="1">
              <a:off x="5404842" y="1234083"/>
              <a:ext cx="914400" cy="2561034"/>
            </a:xfrm>
            <a:prstGeom prst="bentConnector3">
              <a:avLst>
                <a:gd name="adj1" fmla="val 51389"/>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7" name="Group 44"/>
          <p:cNvGrpSpPr>
            <a:grpSpLocks/>
          </p:cNvGrpSpPr>
          <p:nvPr/>
        </p:nvGrpSpPr>
        <p:grpSpPr bwMode="auto">
          <a:xfrm>
            <a:off x="1219200" y="2057400"/>
            <a:ext cx="4859338" cy="3352800"/>
            <a:chOff x="914400" y="2057400"/>
            <a:chExt cx="3644900" cy="3352800"/>
          </a:xfrm>
        </p:grpSpPr>
        <p:grpSp>
          <p:nvGrpSpPr>
            <p:cNvPr id="24588" name="Group 3"/>
            <p:cNvGrpSpPr>
              <a:grpSpLocks/>
            </p:cNvGrpSpPr>
            <p:nvPr/>
          </p:nvGrpSpPr>
          <p:grpSpPr bwMode="auto">
            <a:xfrm>
              <a:off x="914400" y="2974975"/>
              <a:ext cx="2163763" cy="2435225"/>
              <a:chOff x="720" y="1296"/>
              <a:chExt cx="1363" cy="1534"/>
            </a:xfrm>
          </p:grpSpPr>
          <p:sp>
            <p:nvSpPr>
              <p:cNvPr id="24590" name="AutoShape 4"/>
              <p:cNvSpPr>
                <a:spLocks noChangeArrowheads="1"/>
              </p:cNvSpPr>
              <p:nvPr/>
            </p:nvSpPr>
            <p:spPr bwMode="gray">
              <a:xfrm>
                <a:off x="720" y="1490"/>
                <a:ext cx="1363" cy="1340"/>
              </a:xfrm>
              <a:prstGeom prst="roundRect">
                <a:avLst>
                  <a:gd name="adj" fmla="val 17509"/>
                </a:avLst>
              </a:prstGeom>
              <a:gradFill rotWithShape="1">
                <a:gsLst>
                  <a:gs pos="0">
                    <a:srgbClr val="4E91D4"/>
                  </a:gs>
                  <a:gs pos="100000">
                    <a:srgbClr val="3477A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400"/>
              </a:p>
            </p:txBody>
          </p:sp>
          <p:sp>
            <p:nvSpPr>
              <p:cNvPr id="24591" name="AutoShape 5"/>
              <p:cNvSpPr>
                <a:spLocks noChangeArrowheads="1"/>
              </p:cNvSpPr>
              <p:nvPr/>
            </p:nvSpPr>
            <p:spPr bwMode="gray">
              <a:xfrm>
                <a:off x="741" y="1495"/>
                <a:ext cx="1322" cy="1287"/>
              </a:xfrm>
              <a:prstGeom prst="roundRect">
                <a:avLst>
                  <a:gd name="adj" fmla="val 16667"/>
                </a:avLst>
              </a:prstGeom>
              <a:solidFill>
                <a:srgbClr val="3CA1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400"/>
              </a:p>
            </p:txBody>
          </p:sp>
          <p:sp>
            <p:nvSpPr>
              <p:cNvPr id="24592" name="AutoShape 6"/>
              <p:cNvSpPr>
                <a:spLocks noChangeArrowheads="1"/>
              </p:cNvSpPr>
              <p:nvPr/>
            </p:nvSpPr>
            <p:spPr bwMode="gray">
              <a:xfrm>
                <a:off x="752" y="2335"/>
                <a:ext cx="1304" cy="447"/>
              </a:xfrm>
              <a:prstGeom prst="roundRect">
                <a:avLst>
                  <a:gd name="adj" fmla="val 50000"/>
                </a:avLst>
              </a:prstGeom>
              <a:gradFill rotWithShape="1">
                <a:gsLst>
                  <a:gs pos="0">
                    <a:srgbClr val="3CA1E6">
                      <a:alpha val="0"/>
                    </a:srgbClr>
                  </a:gs>
                  <a:gs pos="100000">
                    <a:srgbClr val="9BCFF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400"/>
              </a:p>
            </p:txBody>
          </p:sp>
          <p:sp>
            <p:nvSpPr>
              <p:cNvPr id="24593" name="AutoShape 7"/>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400"/>
              </a:p>
            </p:txBody>
          </p:sp>
          <p:grpSp>
            <p:nvGrpSpPr>
              <p:cNvPr id="24594" name="Group 10"/>
              <p:cNvGrpSpPr>
                <a:grpSpLocks/>
              </p:cNvGrpSpPr>
              <p:nvPr/>
            </p:nvGrpSpPr>
            <p:grpSpPr bwMode="auto">
              <a:xfrm>
                <a:off x="1189" y="1296"/>
                <a:ext cx="405" cy="409"/>
                <a:chOff x="1289" y="582"/>
                <a:chExt cx="668" cy="674"/>
              </a:xfrm>
            </p:grpSpPr>
            <p:sp>
              <p:nvSpPr>
                <p:cNvPr id="24597" name="Oval 11"/>
                <p:cNvSpPr>
                  <a:spLocks noChangeArrowheads="1"/>
                </p:cNvSpPr>
                <p:nvPr/>
              </p:nvSpPr>
              <p:spPr bwMode="gray">
                <a:xfrm>
                  <a:off x="1289" y="582"/>
                  <a:ext cx="668" cy="67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400"/>
                </a:p>
              </p:txBody>
            </p:sp>
            <p:sp>
              <p:nvSpPr>
                <p:cNvPr id="24598" name="Oval 1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400"/>
                </a:p>
              </p:txBody>
            </p:sp>
            <p:sp>
              <p:nvSpPr>
                <p:cNvPr id="24599"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400"/>
                </a:p>
              </p:txBody>
            </p:sp>
            <p:sp>
              <p:nvSpPr>
                <p:cNvPr id="24600" name="Oval 1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400"/>
                </a:p>
              </p:txBody>
            </p:sp>
            <p:sp>
              <p:nvSpPr>
                <p:cNvPr id="24601" name="Oval 1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400"/>
                </a:p>
              </p:txBody>
            </p:sp>
          </p:grpSp>
          <p:sp>
            <p:nvSpPr>
              <p:cNvPr id="24595" name="Text Box 16"/>
              <p:cNvSpPr txBox="1">
                <a:spLocks noChangeArrowheads="1"/>
              </p:cNvSpPr>
              <p:nvPr/>
            </p:nvSpPr>
            <p:spPr bwMode="gray">
              <a:xfrm>
                <a:off x="1276" y="1354"/>
                <a:ext cx="16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a:hlinkClick r:id="rId4" action="ppaction://hlinksldjump"/>
                  </a:rPr>
                  <a:t>1</a:t>
                </a:r>
                <a:endParaRPr lang="en-US" altLang="en-US" sz="2400" b="1"/>
              </a:p>
            </p:txBody>
          </p:sp>
          <p:sp>
            <p:nvSpPr>
              <p:cNvPr id="22545" name="Text Box 17"/>
              <p:cNvSpPr txBox="1">
                <a:spLocks noChangeArrowheads="1"/>
              </p:cNvSpPr>
              <p:nvPr/>
            </p:nvSpPr>
            <p:spPr bwMode="gray">
              <a:xfrm>
                <a:off x="768" y="1776"/>
                <a:ext cx="1296" cy="814"/>
              </a:xfrm>
              <a:prstGeom prst="rect">
                <a:avLst/>
              </a:prstGeom>
              <a:noFill/>
              <a:ln w="9525" algn="ctr">
                <a:noFill/>
                <a:miter lim="800000"/>
                <a:headEnd/>
                <a:tailEnd/>
              </a:ln>
            </p:spPr>
            <p:txBody>
              <a:bodyPr>
                <a:spAutoFit/>
              </a:bodyPr>
              <a:lstStyle/>
              <a:p>
                <a:pPr algn="ctr" eaLnBrk="0" hangingPunct="0">
                  <a:lnSpc>
                    <a:spcPct val="150000"/>
                  </a:lnSpc>
                  <a:defRPr/>
                </a:pPr>
                <a:r>
                  <a:rPr lang="en-US" sz="2600" b="1" spc="-50" dirty="0" err="1">
                    <a:latin typeface="+mn-lt"/>
                    <a:cs typeface="+mn-cs"/>
                  </a:rPr>
                  <a:t>Người</a:t>
                </a:r>
                <a:r>
                  <a:rPr lang="en-US" sz="2600" b="1" spc="-50" dirty="0">
                    <a:latin typeface="+mn-lt"/>
                    <a:cs typeface="+mn-cs"/>
                  </a:rPr>
                  <a:t> </a:t>
                </a:r>
                <a:r>
                  <a:rPr lang="en-US" sz="2600" b="1" spc="-50" dirty="0" err="1">
                    <a:latin typeface="+mn-lt"/>
                    <a:cs typeface="+mn-cs"/>
                  </a:rPr>
                  <a:t>cần</a:t>
                </a:r>
                <a:r>
                  <a:rPr lang="en-US" sz="2600" b="1" spc="-50" dirty="0">
                    <a:latin typeface="+mn-lt"/>
                    <a:cs typeface="+mn-cs"/>
                  </a:rPr>
                  <a:t> </a:t>
                </a:r>
                <a:r>
                  <a:rPr lang="en-US" sz="2600" b="1" spc="-50" dirty="0" err="1">
                    <a:latin typeface="+mn-lt"/>
                    <a:cs typeface="+mn-cs"/>
                  </a:rPr>
                  <a:t>thẩm</a:t>
                </a:r>
                <a:r>
                  <a:rPr lang="en-US" sz="2600" b="1" spc="-50" dirty="0">
                    <a:latin typeface="+mn-lt"/>
                    <a:cs typeface="+mn-cs"/>
                  </a:rPr>
                  <a:t> </a:t>
                </a:r>
                <a:r>
                  <a:rPr lang="en-US" sz="2600" b="1" spc="-50" dirty="0" err="1">
                    <a:latin typeface="+mn-lt"/>
                    <a:cs typeface="+mn-cs"/>
                  </a:rPr>
                  <a:t>tra</a:t>
                </a:r>
                <a:endParaRPr lang="en-US" sz="2600" b="1" spc="-50" dirty="0">
                  <a:latin typeface="+mn-lt"/>
                  <a:cs typeface="+mn-cs"/>
                </a:endParaRPr>
              </a:p>
            </p:txBody>
          </p:sp>
        </p:grpSp>
        <p:cxnSp>
          <p:nvCxnSpPr>
            <p:cNvPr id="97" name="Elbow Connector 96"/>
            <p:cNvCxnSpPr/>
            <p:nvPr/>
          </p:nvCxnSpPr>
          <p:spPr>
            <a:xfrm rot="5400000">
              <a:off x="2822039" y="1234538"/>
              <a:ext cx="914400" cy="2560122"/>
            </a:xfrm>
            <a:prstGeom prst="bentConnector3">
              <a:avLst>
                <a:gd name="adj1" fmla="val 50926"/>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103" name="Rectangle 23"/>
          <p:cNvSpPr>
            <a:spLocks noChangeArrowheads="1"/>
          </p:cNvSpPr>
          <p:nvPr/>
        </p:nvSpPr>
        <p:spPr bwMode="auto">
          <a:xfrm>
            <a:off x="2133323" y="1295400"/>
            <a:ext cx="7923768" cy="762000"/>
          </a:xfrm>
          <a:prstGeom prst="rect">
            <a:avLst/>
          </a:prstGeom>
          <a:solidFill>
            <a:srgbClr val="FFCC99"/>
          </a:solidFill>
          <a:ln w="2857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2600" b="1" dirty="0" err="1">
                <a:solidFill>
                  <a:srgbClr val="0000CC"/>
                </a:solidFill>
                <a:latin typeface="Times New Roman" pitchFamily="18" charset="0"/>
                <a:cs typeface="Times New Roman" pitchFamily="18" charset="0"/>
              </a:rPr>
              <a:t>Thẩm</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tra</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lý</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lịch</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của</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người</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xin</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vào</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Đảng</a:t>
            </a:r>
            <a:endParaRPr lang="en-US" sz="2600" b="1" dirty="0">
              <a:solidFill>
                <a:srgbClr val="0000CC"/>
              </a:solidFill>
              <a:latin typeface="Times New Roman" pitchFamily="18" charset="0"/>
              <a:cs typeface="Times New Roman" pitchFamily="18" charset="0"/>
            </a:endParaRPr>
          </a:p>
        </p:txBody>
      </p:sp>
      <p:sp>
        <p:nvSpPr>
          <p:cNvPr id="48" name="Action Button: End 47">
            <a:hlinkClick r:id="rId5" action="ppaction://hlinksldjump" highlightClick="1"/>
          </p:cNvPr>
          <p:cNvSpPr/>
          <p:nvPr/>
        </p:nvSpPr>
        <p:spPr>
          <a:xfrm>
            <a:off x="11377719" y="0"/>
            <a:ext cx="812694" cy="381000"/>
          </a:xfrm>
          <a:prstGeom prst="actionButtonEnd">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box(out)">
                                      <p:cBhvr>
                                        <p:cTn id="12" dur="500"/>
                                        <p:tgtEl>
                                          <p:spTgt spid="1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606" y="3048000"/>
            <a:ext cx="10260264" cy="792163"/>
          </a:xfrm>
        </p:spPr>
        <p:txBody>
          <a:bodyPr/>
          <a:lstStyle/>
          <a:p>
            <a:r>
              <a:rPr lang="en-US" dirty="0">
                <a:solidFill>
                  <a:srgbClr val="FF0000"/>
                </a:solidFill>
                <a:effectLst>
                  <a:outerShdw blurRad="38100" dist="38100" dir="2700000" algn="tl">
                    <a:srgbClr val="000000">
                      <a:alpha val="43137"/>
                    </a:srgbClr>
                  </a:outerShdw>
                </a:effectLst>
                <a:latin typeface="+mn-lt"/>
              </a:rPr>
              <a:t>ĐỐI VỚI SINH HOẠT CHUYÊN ĐỀ</a:t>
            </a:r>
          </a:p>
        </p:txBody>
      </p:sp>
    </p:spTree>
    <p:extLst>
      <p:ext uri="{BB962C8B-B14F-4D97-AF65-F5344CB8AC3E}">
        <p14:creationId xmlns:p14="http://schemas.microsoft.com/office/powerpoint/2010/main" val="233117789"/>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406" y="856357"/>
            <a:ext cx="11963400" cy="6001643"/>
          </a:xfrm>
          <a:prstGeom prst="rect">
            <a:avLst/>
          </a:prstGeom>
          <a:noFill/>
        </p:spPr>
        <p:txBody>
          <a:bodyPr wrap="square" rtlCol="0">
            <a:spAutoFit/>
          </a:bodyPr>
          <a:lstStyle/>
          <a:p>
            <a:pPr algn="just"/>
            <a:r>
              <a:rPr lang="en-US" sz="3200" dirty="0">
                <a:latin typeface="+mn-lt"/>
              </a:rPr>
              <a:t>	- </a:t>
            </a:r>
            <a:r>
              <a:rPr lang="en-US" sz="3200" dirty="0" err="1">
                <a:latin typeface="+mn-lt"/>
              </a:rPr>
              <a:t>Hằng</a:t>
            </a:r>
            <a:r>
              <a:rPr lang="en-US" sz="3200" dirty="0">
                <a:latin typeface="+mn-lt"/>
              </a:rPr>
              <a:t> </a:t>
            </a:r>
            <a:r>
              <a:rPr lang="en-US" sz="3200" dirty="0" err="1">
                <a:latin typeface="+mn-lt"/>
              </a:rPr>
              <a:t>năm</a:t>
            </a:r>
            <a:r>
              <a:rPr lang="en-US" sz="3200" dirty="0">
                <a:latin typeface="+mn-lt"/>
              </a:rPr>
              <a:t>, chi </a:t>
            </a:r>
            <a:r>
              <a:rPr lang="en-US" sz="3200" dirty="0" err="1">
                <a:latin typeface="+mn-lt"/>
              </a:rPr>
              <a:t>bộ</a:t>
            </a:r>
            <a:r>
              <a:rPr lang="en-US" sz="3200" dirty="0">
                <a:latin typeface="+mn-lt"/>
              </a:rPr>
              <a:t> </a:t>
            </a:r>
            <a:r>
              <a:rPr lang="en-US" sz="3200" dirty="0" err="1">
                <a:latin typeface="+mn-lt"/>
              </a:rPr>
              <a:t>xây</a:t>
            </a:r>
            <a:r>
              <a:rPr lang="en-US" sz="3200" dirty="0">
                <a:latin typeface="+mn-lt"/>
              </a:rPr>
              <a:t> </a:t>
            </a:r>
            <a:r>
              <a:rPr lang="en-US" sz="3200" dirty="0" err="1">
                <a:latin typeface="+mn-lt"/>
              </a:rPr>
              <a:t>dựng</a:t>
            </a:r>
            <a:r>
              <a:rPr lang="en-US" sz="3200" dirty="0">
                <a:latin typeface="+mn-lt"/>
              </a:rPr>
              <a:t> </a:t>
            </a:r>
            <a:r>
              <a:rPr lang="en-US" sz="3200" dirty="0" err="1">
                <a:latin typeface="+mn-lt"/>
              </a:rPr>
              <a:t>kế</a:t>
            </a:r>
            <a:r>
              <a:rPr lang="en-US" sz="3200" dirty="0">
                <a:latin typeface="+mn-lt"/>
              </a:rPr>
              <a:t> </a:t>
            </a:r>
            <a:r>
              <a:rPr lang="en-US" sz="3200" dirty="0" err="1">
                <a:latin typeface="+mn-lt"/>
              </a:rPr>
              <a:t>hoạch</a:t>
            </a:r>
            <a:r>
              <a:rPr lang="en-US" sz="3200" dirty="0">
                <a:latin typeface="+mn-lt"/>
              </a:rPr>
              <a:t> </a:t>
            </a:r>
            <a:r>
              <a:rPr lang="en-US" sz="3200" dirty="0" err="1">
                <a:latin typeface="+mn-lt"/>
              </a:rPr>
              <a:t>sinh</a:t>
            </a:r>
            <a:r>
              <a:rPr lang="en-US" sz="3200" dirty="0">
                <a:latin typeface="+mn-lt"/>
              </a:rPr>
              <a:t> </a:t>
            </a:r>
            <a:r>
              <a:rPr lang="en-US" sz="3200" dirty="0" err="1">
                <a:latin typeface="+mn-lt"/>
              </a:rPr>
              <a:t>hoạt</a:t>
            </a:r>
            <a:r>
              <a:rPr lang="en-US" sz="3200" dirty="0">
                <a:latin typeface="+mn-lt"/>
              </a:rPr>
              <a:t> </a:t>
            </a:r>
            <a:r>
              <a:rPr lang="en-US" sz="3200" dirty="0" err="1">
                <a:latin typeface="+mn-lt"/>
              </a:rPr>
              <a:t>chuyên</a:t>
            </a:r>
            <a:r>
              <a:rPr lang="en-US" sz="3200" dirty="0">
                <a:latin typeface="+mn-lt"/>
              </a:rPr>
              <a:t> </a:t>
            </a:r>
            <a:r>
              <a:rPr lang="en-US" sz="3200" dirty="0" err="1">
                <a:latin typeface="+mn-lt"/>
              </a:rPr>
              <a:t>đề</a:t>
            </a:r>
            <a:r>
              <a:rPr lang="en-US" sz="3200" dirty="0">
                <a:latin typeface="+mn-lt"/>
              </a:rPr>
              <a:t> </a:t>
            </a:r>
            <a:r>
              <a:rPr lang="en-US" sz="3200" dirty="0" err="1">
                <a:latin typeface="+mn-lt"/>
              </a:rPr>
              <a:t>để</a:t>
            </a:r>
            <a:r>
              <a:rPr lang="en-US" sz="3200" dirty="0">
                <a:latin typeface="+mn-lt"/>
              </a:rPr>
              <a:t> </a:t>
            </a:r>
            <a:r>
              <a:rPr lang="en-US" sz="3200" dirty="0" err="1">
                <a:latin typeface="+mn-lt"/>
              </a:rPr>
              <a:t>tổ</a:t>
            </a:r>
            <a:r>
              <a:rPr lang="en-US" sz="3200" dirty="0">
                <a:latin typeface="+mn-lt"/>
              </a:rPr>
              <a:t> </a:t>
            </a:r>
            <a:r>
              <a:rPr lang="en-US" sz="3200" dirty="0" err="1">
                <a:latin typeface="+mn-lt"/>
              </a:rPr>
              <a:t>chức</a:t>
            </a:r>
            <a:r>
              <a:rPr lang="en-US" sz="3200" dirty="0">
                <a:latin typeface="+mn-lt"/>
              </a:rPr>
              <a:t> </a:t>
            </a:r>
            <a:r>
              <a:rPr lang="en-US" sz="3200" dirty="0" err="1">
                <a:latin typeface="+mn-lt"/>
              </a:rPr>
              <a:t>thực</a:t>
            </a:r>
            <a:r>
              <a:rPr lang="en-US" sz="3200" dirty="0">
                <a:latin typeface="+mn-lt"/>
              </a:rPr>
              <a:t> </a:t>
            </a:r>
            <a:r>
              <a:rPr lang="en-US" sz="3200" dirty="0" err="1">
                <a:latin typeface="+mn-lt"/>
              </a:rPr>
              <a:t>hiện</a:t>
            </a:r>
            <a:r>
              <a:rPr lang="en-US" sz="3200" dirty="0">
                <a:latin typeface="+mn-lt"/>
              </a:rPr>
              <a:t> </a:t>
            </a:r>
            <a:r>
              <a:rPr lang="en-US" sz="3200" dirty="0" err="1">
                <a:latin typeface="+mn-lt"/>
              </a:rPr>
              <a:t>và</a:t>
            </a:r>
            <a:r>
              <a:rPr lang="en-US" sz="3200" dirty="0">
                <a:latin typeface="+mn-lt"/>
              </a:rPr>
              <a:t> </a:t>
            </a:r>
            <a:r>
              <a:rPr lang="en-US" sz="3200" dirty="0" err="1">
                <a:latin typeface="+mn-lt"/>
              </a:rPr>
              <a:t>báo</a:t>
            </a:r>
            <a:r>
              <a:rPr lang="en-US" sz="3200" dirty="0">
                <a:latin typeface="+mn-lt"/>
              </a:rPr>
              <a:t> </a:t>
            </a:r>
            <a:r>
              <a:rPr lang="en-US" sz="3200" dirty="0" err="1">
                <a:latin typeface="+mn-lt"/>
              </a:rPr>
              <a:t>cáo</a:t>
            </a:r>
            <a:r>
              <a:rPr lang="en-US" sz="3200" dirty="0">
                <a:latin typeface="+mn-lt"/>
              </a:rPr>
              <a:t> </a:t>
            </a:r>
            <a:r>
              <a:rPr lang="en-US" sz="3200" dirty="0" err="1">
                <a:latin typeface="+mn-lt"/>
              </a:rPr>
              <a:t>cấp</a:t>
            </a:r>
            <a:r>
              <a:rPr lang="en-US" sz="3200" dirty="0">
                <a:latin typeface="+mn-lt"/>
              </a:rPr>
              <a:t> </a:t>
            </a:r>
            <a:r>
              <a:rPr lang="en-US" sz="3200" dirty="0" err="1">
                <a:latin typeface="+mn-lt"/>
              </a:rPr>
              <a:t>ủy</a:t>
            </a:r>
            <a:r>
              <a:rPr lang="en-US" sz="3200" dirty="0">
                <a:latin typeface="+mn-lt"/>
              </a:rPr>
              <a:t> </a:t>
            </a:r>
            <a:r>
              <a:rPr lang="en-US" sz="3200" dirty="0" err="1">
                <a:latin typeface="+mn-lt"/>
              </a:rPr>
              <a:t>cấp</a:t>
            </a:r>
            <a:r>
              <a:rPr lang="en-US" sz="3200" dirty="0">
                <a:latin typeface="+mn-lt"/>
              </a:rPr>
              <a:t> </a:t>
            </a:r>
            <a:r>
              <a:rPr lang="en-US" sz="3200" dirty="0" err="1">
                <a:latin typeface="+mn-lt"/>
              </a:rPr>
              <a:t>trên</a:t>
            </a:r>
            <a:r>
              <a:rPr lang="en-US" sz="3200" dirty="0">
                <a:latin typeface="+mn-lt"/>
              </a:rPr>
              <a:t> </a:t>
            </a:r>
            <a:r>
              <a:rPr lang="en-US" sz="3200" dirty="0" err="1">
                <a:latin typeface="+mn-lt"/>
              </a:rPr>
              <a:t>trực</a:t>
            </a:r>
            <a:r>
              <a:rPr lang="en-US" sz="3200" dirty="0">
                <a:latin typeface="+mn-lt"/>
              </a:rPr>
              <a:t> </a:t>
            </a:r>
            <a:r>
              <a:rPr lang="en-US" sz="3200" dirty="0" err="1">
                <a:latin typeface="+mn-lt"/>
              </a:rPr>
              <a:t>tiếp</a:t>
            </a:r>
            <a:r>
              <a:rPr lang="en-US" sz="3200" dirty="0">
                <a:latin typeface="+mn-lt"/>
              </a:rPr>
              <a:t> </a:t>
            </a:r>
            <a:r>
              <a:rPr lang="en-US" sz="3200" dirty="0" err="1">
                <a:latin typeface="+mn-lt"/>
              </a:rPr>
              <a:t>theo</a:t>
            </a:r>
            <a:r>
              <a:rPr lang="en-US" sz="3200" dirty="0">
                <a:latin typeface="+mn-lt"/>
              </a:rPr>
              <a:t> </a:t>
            </a:r>
            <a:r>
              <a:rPr lang="en-US" sz="3200" dirty="0" err="1">
                <a:latin typeface="+mn-lt"/>
              </a:rPr>
              <a:t>dõi</a:t>
            </a:r>
            <a:r>
              <a:rPr lang="en-US" sz="3200" dirty="0">
                <a:latin typeface="+mn-lt"/>
              </a:rPr>
              <a:t>, </a:t>
            </a:r>
            <a:r>
              <a:rPr lang="en-US" sz="3200" dirty="0" err="1">
                <a:latin typeface="+mn-lt"/>
              </a:rPr>
              <a:t>chỉ</a:t>
            </a:r>
            <a:r>
              <a:rPr lang="en-US" sz="3200" dirty="0">
                <a:latin typeface="+mn-lt"/>
              </a:rPr>
              <a:t> </a:t>
            </a:r>
            <a:r>
              <a:rPr lang="en-US" sz="3200" dirty="0" err="1">
                <a:latin typeface="+mn-lt"/>
              </a:rPr>
              <a:t>đạo</a:t>
            </a:r>
            <a:r>
              <a:rPr lang="en-US" sz="3200" dirty="0">
                <a:latin typeface="+mn-lt"/>
              </a:rPr>
              <a:t>.</a:t>
            </a:r>
          </a:p>
          <a:p>
            <a:pPr algn="just"/>
            <a:r>
              <a:rPr lang="en-US" sz="3200" dirty="0">
                <a:latin typeface="+mn-lt"/>
              </a:rPr>
              <a:t>	- Chi </a:t>
            </a:r>
            <a:r>
              <a:rPr lang="en-US" sz="3200" dirty="0" err="1">
                <a:latin typeface="+mn-lt"/>
              </a:rPr>
              <a:t>bộ</a:t>
            </a:r>
            <a:r>
              <a:rPr lang="en-US" sz="3200" dirty="0">
                <a:latin typeface="+mn-lt"/>
              </a:rPr>
              <a:t> </a:t>
            </a:r>
            <a:r>
              <a:rPr lang="en-US" sz="3200" dirty="0" err="1">
                <a:latin typeface="+mn-lt"/>
              </a:rPr>
              <a:t>phân</a:t>
            </a:r>
            <a:r>
              <a:rPr lang="en-US" sz="3200" dirty="0">
                <a:latin typeface="+mn-lt"/>
              </a:rPr>
              <a:t> </a:t>
            </a:r>
            <a:r>
              <a:rPr lang="en-US" sz="3200" dirty="0" err="1">
                <a:latin typeface="+mn-lt"/>
              </a:rPr>
              <a:t>công</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có</a:t>
            </a:r>
            <a:r>
              <a:rPr lang="en-US" sz="3200" dirty="0">
                <a:latin typeface="+mn-lt"/>
              </a:rPr>
              <a:t> </a:t>
            </a:r>
            <a:r>
              <a:rPr lang="en-US" sz="3200" dirty="0" err="1">
                <a:latin typeface="+mn-lt"/>
              </a:rPr>
              <a:t>khả</a:t>
            </a:r>
            <a:r>
              <a:rPr lang="en-US" sz="3200" dirty="0">
                <a:latin typeface="+mn-lt"/>
              </a:rPr>
              <a:t> </a:t>
            </a:r>
            <a:r>
              <a:rPr lang="en-US" sz="3200" dirty="0" err="1">
                <a:latin typeface="+mn-lt"/>
              </a:rPr>
              <a:t>năng</a:t>
            </a:r>
            <a:r>
              <a:rPr lang="en-US" sz="3200" dirty="0">
                <a:latin typeface="+mn-lt"/>
              </a:rPr>
              <a:t> </a:t>
            </a:r>
            <a:r>
              <a:rPr lang="en-US" sz="3200" dirty="0" err="1">
                <a:latin typeface="+mn-lt"/>
              </a:rPr>
              <a:t>biên</a:t>
            </a:r>
            <a:r>
              <a:rPr lang="en-US" sz="3200" dirty="0">
                <a:latin typeface="+mn-lt"/>
              </a:rPr>
              <a:t> </a:t>
            </a:r>
            <a:r>
              <a:rPr lang="en-US" sz="3200" dirty="0" err="1">
                <a:latin typeface="+mn-lt"/>
              </a:rPr>
              <a:t>tập</a:t>
            </a:r>
            <a:r>
              <a:rPr lang="en-US" sz="3200" dirty="0">
                <a:latin typeface="+mn-lt"/>
              </a:rPr>
              <a:t>, am </a:t>
            </a:r>
            <a:r>
              <a:rPr lang="en-US" sz="3200" dirty="0" err="1">
                <a:latin typeface="+mn-lt"/>
              </a:rPr>
              <a:t>hiểu</a:t>
            </a:r>
            <a:r>
              <a:rPr lang="en-US" sz="3200" dirty="0">
                <a:latin typeface="+mn-lt"/>
              </a:rPr>
              <a:t> </a:t>
            </a:r>
            <a:r>
              <a:rPr lang="en-US" sz="3200" dirty="0" err="1">
                <a:latin typeface="+mn-lt"/>
              </a:rPr>
              <a:t>nội</a:t>
            </a:r>
            <a:r>
              <a:rPr lang="en-US" sz="3200" dirty="0">
                <a:latin typeface="+mn-lt"/>
              </a:rPr>
              <a:t> dung </a:t>
            </a:r>
            <a:r>
              <a:rPr lang="en-US" sz="3200" dirty="0" err="1">
                <a:latin typeface="+mn-lt"/>
              </a:rPr>
              <a:t>liên</a:t>
            </a:r>
            <a:r>
              <a:rPr lang="en-US" sz="3200" dirty="0">
                <a:latin typeface="+mn-lt"/>
              </a:rPr>
              <a:t> </a:t>
            </a:r>
            <a:r>
              <a:rPr lang="en-US" sz="3200" dirty="0" err="1">
                <a:latin typeface="+mn-lt"/>
              </a:rPr>
              <a:t>quan</a:t>
            </a:r>
            <a:r>
              <a:rPr lang="en-US" sz="3200" dirty="0">
                <a:latin typeface="+mn-lt"/>
              </a:rPr>
              <a:t> </a:t>
            </a:r>
            <a:r>
              <a:rPr lang="en-US" sz="3200" dirty="0" err="1">
                <a:latin typeface="+mn-lt"/>
              </a:rPr>
              <a:t>đến</a:t>
            </a:r>
            <a:r>
              <a:rPr lang="en-US" sz="3200" dirty="0">
                <a:latin typeface="+mn-lt"/>
              </a:rPr>
              <a:t> </a:t>
            </a:r>
            <a:r>
              <a:rPr lang="en-US" sz="3200" dirty="0" err="1">
                <a:latin typeface="+mn-lt"/>
              </a:rPr>
              <a:t>chuyên</a:t>
            </a:r>
            <a:r>
              <a:rPr lang="en-US" sz="3200" dirty="0">
                <a:latin typeface="+mn-lt"/>
              </a:rPr>
              <a:t> </a:t>
            </a:r>
            <a:r>
              <a:rPr lang="en-US" sz="3200" dirty="0" err="1">
                <a:latin typeface="+mn-lt"/>
              </a:rPr>
              <a:t>đề</a:t>
            </a:r>
            <a:r>
              <a:rPr lang="en-US" sz="3200" dirty="0">
                <a:latin typeface="+mn-lt"/>
              </a:rPr>
              <a:t> </a:t>
            </a:r>
            <a:r>
              <a:rPr lang="en-US" sz="3200" dirty="0" err="1">
                <a:latin typeface="+mn-lt"/>
              </a:rPr>
              <a:t>để</a:t>
            </a:r>
            <a:r>
              <a:rPr lang="en-US" sz="3200" dirty="0">
                <a:latin typeface="+mn-lt"/>
              </a:rPr>
              <a:t> </a:t>
            </a:r>
            <a:r>
              <a:rPr lang="en-US" sz="3200" dirty="0" err="1">
                <a:latin typeface="+mn-lt"/>
              </a:rPr>
              <a:t>chuẩn</a:t>
            </a:r>
            <a:r>
              <a:rPr lang="en-US" sz="3200" dirty="0">
                <a:latin typeface="+mn-lt"/>
              </a:rPr>
              <a:t> </a:t>
            </a:r>
            <a:r>
              <a:rPr lang="en-US" sz="3200" dirty="0" err="1">
                <a:latin typeface="+mn-lt"/>
              </a:rPr>
              <a:t>bị</a:t>
            </a:r>
            <a:r>
              <a:rPr lang="en-US" sz="3200" dirty="0">
                <a:latin typeface="+mn-lt"/>
              </a:rPr>
              <a:t> </a:t>
            </a:r>
            <a:r>
              <a:rPr lang="en-US" sz="3200" dirty="0" err="1">
                <a:latin typeface="+mn-lt"/>
              </a:rPr>
              <a:t>bằng</a:t>
            </a:r>
            <a:r>
              <a:rPr lang="en-US" sz="3200" dirty="0">
                <a:latin typeface="+mn-lt"/>
              </a:rPr>
              <a:t> </a:t>
            </a:r>
            <a:r>
              <a:rPr lang="en-US" sz="3200" dirty="0" err="1">
                <a:latin typeface="+mn-lt"/>
              </a:rPr>
              <a:t>văn</a:t>
            </a:r>
            <a:r>
              <a:rPr lang="en-US" sz="3200" dirty="0">
                <a:latin typeface="+mn-lt"/>
              </a:rPr>
              <a:t> </a:t>
            </a:r>
            <a:r>
              <a:rPr lang="en-US" sz="3200" dirty="0" err="1">
                <a:latin typeface="+mn-lt"/>
              </a:rPr>
              <a:t>bản</a:t>
            </a:r>
            <a:r>
              <a:rPr lang="en-US" sz="3200" dirty="0">
                <a:latin typeface="+mn-lt"/>
              </a:rPr>
              <a:t>. </a:t>
            </a:r>
            <a:r>
              <a:rPr lang="en-US" sz="3200" dirty="0" err="1">
                <a:latin typeface="+mn-lt"/>
              </a:rPr>
              <a:t>Đối</a:t>
            </a:r>
            <a:r>
              <a:rPr lang="en-US" sz="3200" dirty="0">
                <a:latin typeface="+mn-lt"/>
              </a:rPr>
              <a:t> </a:t>
            </a:r>
            <a:r>
              <a:rPr lang="en-US" sz="3200" dirty="0" err="1">
                <a:latin typeface="+mn-lt"/>
              </a:rPr>
              <a:t>với</a:t>
            </a:r>
            <a:r>
              <a:rPr lang="en-US" sz="3200" dirty="0">
                <a:latin typeface="+mn-lt"/>
              </a:rPr>
              <a:t> chi </a:t>
            </a:r>
            <a:r>
              <a:rPr lang="en-US" sz="3200" dirty="0" err="1">
                <a:latin typeface="+mn-lt"/>
              </a:rPr>
              <a:t>bộ</a:t>
            </a:r>
            <a:r>
              <a:rPr lang="en-US" sz="3200" dirty="0">
                <a:latin typeface="+mn-lt"/>
              </a:rPr>
              <a:t> do </a:t>
            </a:r>
            <a:r>
              <a:rPr lang="en-US" sz="3200" dirty="0" err="1">
                <a:latin typeface="+mn-lt"/>
              </a:rPr>
              <a:t>điều</a:t>
            </a:r>
            <a:r>
              <a:rPr lang="en-US" sz="3200" dirty="0">
                <a:latin typeface="+mn-lt"/>
              </a:rPr>
              <a:t> </a:t>
            </a:r>
            <a:r>
              <a:rPr lang="en-US" sz="3200" dirty="0" err="1">
                <a:latin typeface="+mn-lt"/>
              </a:rPr>
              <a:t>kiện</a:t>
            </a:r>
            <a:r>
              <a:rPr lang="en-US" sz="3200" dirty="0">
                <a:latin typeface="+mn-lt"/>
              </a:rPr>
              <a:t> </a:t>
            </a:r>
            <a:r>
              <a:rPr lang="en-US" sz="3200" dirty="0" err="1">
                <a:latin typeface="+mn-lt"/>
              </a:rPr>
              <a:t>khó</a:t>
            </a:r>
            <a:r>
              <a:rPr lang="en-US" sz="3200" dirty="0">
                <a:latin typeface="+mn-lt"/>
              </a:rPr>
              <a:t> </a:t>
            </a:r>
            <a:r>
              <a:rPr lang="en-US" sz="3200" dirty="0" err="1">
                <a:latin typeface="+mn-lt"/>
              </a:rPr>
              <a:t>khăn</a:t>
            </a:r>
            <a:r>
              <a:rPr lang="en-US" sz="3200" dirty="0">
                <a:latin typeface="+mn-lt"/>
              </a:rPr>
              <a:t> </a:t>
            </a:r>
            <a:r>
              <a:rPr lang="en-US" sz="3200" dirty="0" err="1">
                <a:latin typeface="+mn-lt"/>
              </a:rPr>
              <a:t>không</a:t>
            </a:r>
            <a:r>
              <a:rPr lang="en-US" sz="3200" dirty="0">
                <a:latin typeface="+mn-lt"/>
              </a:rPr>
              <a:t> </a:t>
            </a:r>
            <a:r>
              <a:rPr lang="en-US" sz="3200" dirty="0" err="1">
                <a:latin typeface="+mn-lt"/>
              </a:rPr>
              <a:t>thể</a:t>
            </a:r>
            <a:r>
              <a:rPr lang="en-US" sz="3200" dirty="0">
                <a:latin typeface="+mn-lt"/>
              </a:rPr>
              <a:t> </a:t>
            </a:r>
            <a:r>
              <a:rPr lang="en-US" sz="3200" dirty="0" err="1">
                <a:latin typeface="+mn-lt"/>
              </a:rPr>
              <a:t>chuẩn</a:t>
            </a:r>
            <a:r>
              <a:rPr lang="en-US" sz="3200" dirty="0">
                <a:latin typeface="+mn-lt"/>
              </a:rPr>
              <a:t> </a:t>
            </a:r>
            <a:r>
              <a:rPr lang="en-US" sz="3200" dirty="0" err="1">
                <a:latin typeface="+mn-lt"/>
              </a:rPr>
              <a:t>bị</a:t>
            </a:r>
            <a:r>
              <a:rPr lang="en-US" sz="3200" dirty="0">
                <a:latin typeface="+mn-lt"/>
              </a:rPr>
              <a:t> </a:t>
            </a:r>
            <a:r>
              <a:rPr lang="en-US" sz="3200" dirty="0" err="1">
                <a:latin typeface="+mn-lt"/>
              </a:rPr>
              <a:t>chuyên</a:t>
            </a:r>
            <a:r>
              <a:rPr lang="en-US" sz="3200" dirty="0">
                <a:latin typeface="+mn-lt"/>
              </a:rPr>
              <a:t> </a:t>
            </a:r>
            <a:r>
              <a:rPr lang="en-US" sz="3200" dirty="0" err="1">
                <a:latin typeface="+mn-lt"/>
              </a:rPr>
              <a:t>đề</a:t>
            </a:r>
            <a:r>
              <a:rPr lang="en-US" sz="3200" dirty="0">
                <a:latin typeface="+mn-lt"/>
              </a:rPr>
              <a:t> </a:t>
            </a:r>
            <a:r>
              <a:rPr lang="en-US" sz="3200" dirty="0" err="1">
                <a:latin typeface="+mn-lt"/>
              </a:rPr>
              <a:t>sinh</a:t>
            </a:r>
            <a:r>
              <a:rPr lang="en-US" sz="3200" dirty="0">
                <a:latin typeface="+mn-lt"/>
              </a:rPr>
              <a:t> </a:t>
            </a:r>
            <a:r>
              <a:rPr lang="en-US" sz="3200" dirty="0" err="1">
                <a:latin typeface="+mn-lt"/>
              </a:rPr>
              <a:t>hoạt</a:t>
            </a:r>
            <a:r>
              <a:rPr lang="en-US" sz="3200" dirty="0">
                <a:latin typeface="+mn-lt"/>
              </a:rPr>
              <a:t> </a:t>
            </a:r>
            <a:r>
              <a:rPr lang="en-US" sz="3200" dirty="0" err="1">
                <a:latin typeface="+mn-lt"/>
              </a:rPr>
              <a:t>bằng</a:t>
            </a:r>
            <a:r>
              <a:rPr lang="en-US" sz="3200" dirty="0">
                <a:latin typeface="+mn-lt"/>
              </a:rPr>
              <a:t> </a:t>
            </a:r>
            <a:r>
              <a:rPr lang="en-US" sz="3200" dirty="0" err="1">
                <a:latin typeface="+mn-lt"/>
              </a:rPr>
              <a:t>văn</a:t>
            </a:r>
            <a:r>
              <a:rPr lang="en-US" sz="3200" dirty="0">
                <a:latin typeface="+mn-lt"/>
              </a:rPr>
              <a:t> </a:t>
            </a:r>
            <a:r>
              <a:rPr lang="en-US" sz="3200" dirty="0" err="1">
                <a:latin typeface="+mn-lt"/>
              </a:rPr>
              <a:t>bản</a:t>
            </a:r>
            <a:r>
              <a:rPr lang="en-US" sz="3200" dirty="0">
                <a:latin typeface="+mn-lt"/>
              </a:rPr>
              <a:t>, </a:t>
            </a:r>
            <a:r>
              <a:rPr lang="en-US" sz="3200" dirty="0" err="1">
                <a:latin typeface="+mn-lt"/>
              </a:rPr>
              <a:t>cấp</a:t>
            </a:r>
            <a:r>
              <a:rPr lang="en-US" sz="3200" dirty="0">
                <a:latin typeface="+mn-lt"/>
              </a:rPr>
              <a:t> </a:t>
            </a:r>
            <a:r>
              <a:rPr lang="en-US" sz="3200" dirty="0" err="1">
                <a:latin typeface="+mn-lt"/>
              </a:rPr>
              <a:t>ủy</a:t>
            </a:r>
            <a:r>
              <a:rPr lang="en-US" sz="3200" dirty="0">
                <a:latin typeface="+mn-lt"/>
              </a:rPr>
              <a:t> </a:t>
            </a:r>
            <a:r>
              <a:rPr lang="en-US" sz="3200" dirty="0" err="1">
                <a:latin typeface="+mn-lt"/>
              </a:rPr>
              <a:t>cấp</a:t>
            </a:r>
            <a:r>
              <a:rPr lang="en-US" sz="3200" dirty="0">
                <a:latin typeface="+mn-lt"/>
              </a:rPr>
              <a:t> </a:t>
            </a:r>
            <a:r>
              <a:rPr lang="en-US" sz="3200" dirty="0" err="1">
                <a:latin typeface="+mn-lt"/>
              </a:rPr>
              <a:t>trên</a:t>
            </a:r>
            <a:r>
              <a:rPr lang="en-US" sz="3200" dirty="0">
                <a:latin typeface="+mn-lt"/>
              </a:rPr>
              <a:t> </a:t>
            </a:r>
            <a:r>
              <a:rPr lang="en-US" sz="3200" dirty="0" err="1">
                <a:latin typeface="+mn-lt"/>
              </a:rPr>
              <a:t>trực</a:t>
            </a:r>
            <a:r>
              <a:rPr lang="en-US" sz="3200" dirty="0">
                <a:latin typeface="+mn-lt"/>
              </a:rPr>
              <a:t> </a:t>
            </a:r>
            <a:r>
              <a:rPr lang="en-US" sz="3200" dirty="0" err="1">
                <a:latin typeface="+mn-lt"/>
              </a:rPr>
              <a:t>tiếp</a:t>
            </a:r>
            <a:r>
              <a:rPr lang="en-US" sz="3200" dirty="0">
                <a:latin typeface="+mn-lt"/>
              </a:rPr>
              <a:t> </a:t>
            </a:r>
            <a:r>
              <a:rPr lang="en-US" sz="3200" dirty="0" err="1">
                <a:latin typeface="+mn-lt"/>
              </a:rPr>
              <a:t>chỉ</a:t>
            </a:r>
            <a:r>
              <a:rPr lang="en-US" sz="3200" dirty="0">
                <a:latin typeface="+mn-lt"/>
              </a:rPr>
              <a:t> </a:t>
            </a:r>
            <a:r>
              <a:rPr lang="en-US" sz="3200" dirty="0" err="1">
                <a:latin typeface="+mn-lt"/>
              </a:rPr>
              <a:t>đạo</a:t>
            </a:r>
            <a:r>
              <a:rPr lang="en-US" sz="3200" dirty="0">
                <a:latin typeface="+mn-lt"/>
              </a:rPr>
              <a:t>, </a:t>
            </a:r>
            <a:r>
              <a:rPr lang="en-US" sz="3200" dirty="0" err="1">
                <a:latin typeface="+mn-lt"/>
              </a:rPr>
              <a:t>hướng</a:t>
            </a:r>
            <a:r>
              <a:rPr lang="en-US" sz="3200" dirty="0">
                <a:latin typeface="+mn-lt"/>
              </a:rPr>
              <a:t> </a:t>
            </a:r>
            <a:r>
              <a:rPr lang="en-US" sz="3200" dirty="0" err="1">
                <a:latin typeface="+mn-lt"/>
              </a:rPr>
              <a:t>dẫn</a:t>
            </a:r>
            <a:r>
              <a:rPr lang="en-US" sz="3200" dirty="0">
                <a:latin typeface="+mn-lt"/>
              </a:rPr>
              <a:t> </a:t>
            </a:r>
            <a:r>
              <a:rPr lang="en-US" sz="3200" dirty="0" err="1">
                <a:latin typeface="+mn-lt"/>
              </a:rPr>
              <a:t>cách</a:t>
            </a:r>
            <a:r>
              <a:rPr lang="en-US" sz="3200" dirty="0">
                <a:latin typeface="+mn-lt"/>
              </a:rPr>
              <a:t> </a:t>
            </a:r>
            <a:r>
              <a:rPr lang="en-US" sz="3200" dirty="0" err="1">
                <a:latin typeface="+mn-lt"/>
              </a:rPr>
              <a:t>thức</a:t>
            </a:r>
            <a:r>
              <a:rPr lang="en-US" sz="3200" dirty="0">
                <a:latin typeface="+mn-lt"/>
              </a:rPr>
              <a:t> </a:t>
            </a:r>
            <a:r>
              <a:rPr lang="en-US" sz="3200" dirty="0" err="1">
                <a:latin typeface="+mn-lt"/>
              </a:rPr>
              <a:t>sinh</a:t>
            </a:r>
            <a:r>
              <a:rPr lang="en-US" sz="3200" dirty="0">
                <a:latin typeface="+mn-lt"/>
              </a:rPr>
              <a:t> </a:t>
            </a:r>
            <a:r>
              <a:rPr lang="en-US" sz="3200" dirty="0" err="1">
                <a:latin typeface="+mn-lt"/>
              </a:rPr>
              <a:t>hoạt</a:t>
            </a:r>
            <a:r>
              <a:rPr lang="en-US" sz="3200" dirty="0">
                <a:latin typeface="+mn-lt"/>
              </a:rPr>
              <a:t> </a:t>
            </a:r>
            <a:r>
              <a:rPr lang="en-US" sz="3200" dirty="0" err="1">
                <a:latin typeface="+mn-lt"/>
              </a:rPr>
              <a:t>nhưng</a:t>
            </a:r>
            <a:r>
              <a:rPr lang="en-US" sz="3200" dirty="0">
                <a:latin typeface="+mn-lt"/>
              </a:rPr>
              <a:t> </a:t>
            </a:r>
            <a:r>
              <a:rPr lang="en-US" sz="3200" dirty="0" err="1">
                <a:latin typeface="+mn-lt"/>
              </a:rPr>
              <a:t>phải</a:t>
            </a:r>
            <a:r>
              <a:rPr lang="en-US" sz="3200" dirty="0">
                <a:latin typeface="+mn-lt"/>
              </a:rPr>
              <a:t> </a:t>
            </a:r>
            <a:r>
              <a:rPr lang="en-US" sz="3200" dirty="0" err="1">
                <a:latin typeface="+mn-lt"/>
              </a:rPr>
              <a:t>bảo</a:t>
            </a:r>
            <a:r>
              <a:rPr lang="en-US" sz="3200" dirty="0">
                <a:latin typeface="+mn-lt"/>
              </a:rPr>
              <a:t> </a:t>
            </a:r>
            <a:r>
              <a:rPr lang="en-US" sz="3200" dirty="0" err="1">
                <a:latin typeface="+mn-lt"/>
              </a:rPr>
              <a:t>đảm</a:t>
            </a:r>
            <a:r>
              <a:rPr lang="en-US" sz="3200" dirty="0">
                <a:latin typeface="+mn-lt"/>
              </a:rPr>
              <a:t> </a:t>
            </a:r>
            <a:r>
              <a:rPr lang="en-US" sz="3200" dirty="0" err="1">
                <a:latin typeface="+mn-lt"/>
              </a:rPr>
              <a:t>chất</a:t>
            </a:r>
            <a:r>
              <a:rPr lang="en-US" sz="3200" dirty="0">
                <a:latin typeface="+mn-lt"/>
              </a:rPr>
              <a:t> </a:t>
            </a:r>
            <a:r>
              <a:rPr lang="en-US" sz="3200" dirty="0" err="1">
                <a:latin typeface="+mn-lt"/>
              </a:rPr>
              <a:t>lượng</a:t>
            </a:r>
            <a:r>
              <a:rPr lang="en-US" sz="3200" dirty="0">
                <a:latin typeface="+mn-lt"/>
              </a:rPr>
              <a:t>.</a:t>
            </a:r>
          </a:p>
          <a:p>
            <a:pPr algn="just"/>
            <a:r>
              <a:rPr lang="en-US" sz="3200" dirty="0">
                <a:latin typeface="+mn-lt"/>
              </a:rPr>
              <a:t>	- </a:t>
            </a:r>
            <a:r>
              <a:rPr lang="en-US" sz="3200" dirty="0" err="1">
                <a:latin typeface="+mn-lt"/>
              </a:rPr>
              <a:t>Bí</a:t>
            </a:r>
            <a:r>
              <a:rPr lang="en-US" sz="3200" dirty="0">
                <a:latin typeface="+mn-lt"/>
              </a:rPr>
              <a:t> </a:t>
            </a:r>
            <a:r>
              <a:rPr lang="en-US" sz="3200" dirty="0" err="1">
                <a:latin typeface="+mn-lt"/>
              </a:rPr>
              <a:t>thư</a:t>
            </a:r>
            <a:r>
              <a:rPr lang="en-US" sz="3200" dirty="0">
                <a:latin typeface="+mn-lt"/>
              </a:rPr>
              <a:t> chi </a:t>
            </a:r>
            <a:r>
              <a:rPr lang="en-US" sz="3200" dirty="0" err="1">
                <a:latin typeface="+mn-lt"/>
              </a:rPr>
              <a:t>bộ</a:t>
            </a:r>
            <a:r>
              <a:rPr lang="en-US" sz="3200" dirty="0">
                <a:latin typeface="+mn-lt"/>
              </a:rPr>
              <a:t> </a:t>
            </a:r>
            <a:r>
              <a:rPr lang="en-US" sz="3200" dirty="0" err="1">
                <a:latin typeface="+mn-lt"/>
              </a:rPr>
              <a:t>trao</a:t>
            </a:r>
            <a:r>
              <a:rPr lang="en-US" sz="3200" dirty="0">
                <a:latin typeface="+mn-lt"/>
              </a:rPr>
              <a:t> </a:t>
            </a:r>
            <a:r>
              <a:rPr lang="en-US" sz="3200" dirty="0" err="1">
                <a:latin typeface="+mn-lt"/>
              </a:rPr>
              <a:t>đổi</a:t>
            </a:r>
            <a:r>
              <a:rPr lang="en-US" sz="3200" dirty="0">
                <a:latin typeface="+mn-lt"/>
              </a:rPr>
              <a:t> </a:t>
            </a:r>
            <a:r>
              <a:rPr lang="en-US" sz="3200" dirty="0" err="1">
                <a:latin typeface="+mn-lt"/>
              </a:rPr>
              <a:t>về</a:t>
            </a:r>
            <a:r>
              <a:rPr lang="en-US" sz="3200" dirty="0">
                <a:latin typeface="+mn-lt"/>
              </a:rPr>
              <a:t> </a:t>
            </a:r>
            <a:r>
              <a:rPr lang="en-US" sz="3200" dirty="0" err="1">
                <a:latin typeface="+mn-lt"/>
              </a:rPr>
              <a:t>mục</a:t>
            </a:r>
            <a:r>
              <a:rPr lang="en-US" sz="3200" dirty="0">
                <a:latin typeface="+mn-lt"/>
              </a:rPr>
              <a:t> </a:t>
            </a:r>
            <a:r>
              <a:rPr lang="en-US" sz="3200" dirty="0" err="1">
                <a:latin typeface="+mn-lt"/>
              </a:rPr>
              <a:t>đích</a:t>
            </a:r>
            <a:r>
              <a:rPr lang="en-US" sz="3200" dirty="0">
                <a:latin typeface="+mn-lt"/>
              </a:rPr>
              <a:t>, </a:t>
            </a:r>
            <a:r>
              <a:rPr lang="en-US" sz="3200" dirty="0" err="1">
                <a:latin typeface="+mn-lt"/>
              </a:rPr>
              <a:t>yêu</a:t>
            </a:r>
            <a:r>
              <a:rPr lang="en-US" sz="3200" dirty="0">
                <a:latin typeface="+mn-lt"/>
              </a:rPr>
              <a:t> </a:t>
            </a:r>
            <a:r>
              <a:rPr lang="en-US" sz="3200" dirty="0" err="1">
                <a:latin typeface="+mn-lt"/>
              </a:rPr>
              <a:t>cầu</a:t>
            </a:r>
            <a:r>
              <a:rPr lang="en-US" sz="3200" dirty="0">
                <a:latin typeface="+mn-lt"/>
              </a:rPr>
              <a:t>, </a:t>
            </a:r>
            <a:r>
              <a:rPr lang="en-US" sz="3200" dirty="0" err="1">
                <a:latin typeface="+mn-lt"/>
              </a:rPr>
              <a:t>nội</a:t>
            </a:r>
            <a:r>
              <a:rPr lang="en-US" sz="3200" dirty="0">
                <a:latin typeface="+mn-lt"/>
              </a:rPr>
              <a:t> dung, </a:t>
            </a:r>
            <a:r>
              <a:rPr lang="en-US" sz="3200" dirty="0" err="1">
                <a:latin typeface="+mn-lt"/>
              </a:rPr>
              <a:t>phương</a:t>
            </a:r>
            <a:r>
              <a:rPr lang="en-US" sz="3200" dirty="0">
                <a:latin typeface="+mn-lt"/>
              </a:rPr>
              <a:t> </a:t>
            </a:r>
            <a:r>
              <a:rPr lang="en-US" sz="3200" dirty="0" err="1">
                <a:latin typeface="+mn-lt"/>
              </a:rPr>
              <a:t>pháp</a:t>
            </a:r>
            <a:r>
              <a:rPr lang="en-US" sz="3200" dirty="0">
                <a:latin typeface="+mn-lt"/>
              </a:rPr>
              <a:t> </a:t>
            </a:r>
            <a:r>
              <a:rPr lang="en-US" sz="3200" dirty="0" err="1">
                <a:latin typeface="+mn-lt"/>
              </a:rPr>
              <a:t>thực</a:t>
            </a:r>
            <a:r>
              <a:rPr lang="en-US" sz="3200" dirty="0">
                <a:latin typeface="+mn-lt"/>
              </a:rPr>
              <a:t> </a:t>
            </a:r>
            <a:r>
              <a:rPr lang="en-US" sz="3200" dirty="0" err="1">
                <a:latin typeface="+mn-lt"/>
              </a:rPr>
              <a:t>hiện</a:t>
            </a:r>
            <a:r>
              <a:rPr lang="en-US" sz="3200" dirty="0">
                <a:latin typeface="+mn-lt"/>
              </a:rPr>
              <a:t> </a:t>
            </a:r>
            <a:r>
              <a:rPr lang="en-US" sz="3200" dirty="0" err="1">
                <a:latin typeface="+mn-lt"/>
              </a:rPr>
              <a:t>chuyên</a:t>
            </a:r>
            <a:r>
              <a:rPr lang="en-US" sz="3200" dirty="0">
                <a:latin typeface="+mn-lt"/>
              </a:rPr>
              <a:t> </a:t>
            </a:r>
            <a:r>
              <a:rPr lang="en-US" sz="3200" dirty="0" err="1">
                <a:latin typeface="+mn-lt"/>
              </a:rPr>
              <a:t>đề</a:t>
            </a:r>
            <a:r>
              <a:rPr lang="en-US" sz="3200" dirty="0">
                <a:latin typeface="+mn-lt"/>
              </a:rPr>
              <a:t> </a:t>
            </a:r>
            <a:r>
              <a:rPr lang="en-US" sz="3200" dirty="0" err="1">
                <a:latin typeface="+mn-lt"/>
              </a:rPr>
              <a:t>với</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được</a:t>
            </a:r>
            <a:r>
              <a:rPr lang="en-US" sz="3200" dirty="0">
                <a:latin typeface="+mn-lt"/>
              </a:rPr>
              <a:t> </a:t>
            </a:r>
            <a:r>
              <a:rPr lang="en-US" sz="3200" dirty="0" err="1">
                <a:latin typeface="+mn-lt"/>
              </a:rPr>
              <a:t>phân</a:t>
            </a:r>
            <a:r>
              <a:rPr lang="en-US" sz="3200" dirty="0">
                <a:latin typeface="+mn-lt"/>
              </a:rPr>
              <a:t> </a:t>
            </a:r>
            <a:r>
              <a:rPr lang="en-US" sz="3200" dirty="0" err="1">
                <a:latin typeface="+mn-lt"/>
              </a:rPr>
              <a:t>công</a:t>
            </a:r>
            <a:r>
              <a:rPr lang="en-US" sz="3200" dirty="0">
                <a:latin typeface="+mn-lt"/>
              </a:rPr>
              <a:t>. </a:t>
            </a:r>
            <a:r>
              <a:rPr lang="en-US" sz="3200" dirty="0" err="1">
                <a:latin typeface="+mn-lt"/>
              </a:rPr>
              <a:t>Dự</a:t>
            </a:r>
            <a:r>
              <a:rPr lang="en-US" sz="3200" dirty="0">
                <a:latin typeface="+mn-lt"/>
              </a:rPr>
              <a:t> </a:t>
            </a:r>
            <a:r>
              <a:rPr lang="en-US" sz="3200" dirty="0" err="1">
                <a:latin typeface="+mn-lt"/>
              </a:rPr>
              <a:t>thảo</a:t>
            </a:r>
            <a:r>
              <a:rPr lang="en-US" sz="3200" dirty="0">
                <a:latin typeface="+mn-lt"/>
              </a:rPr>
              <a:t> </a:t>
            </a:r>
            <a:r>
              <a:rPr lang="en-US" sz="3200" dirty="0" err="1">
                <a:latin typeface="+mn-lt"/>
              </a:rPr>
              <a:t>chuyên</a:t>
            </a:r>
            <a:r>
              <a:rPr lang="en-US" sz="3200" dirty="0">
                <a:latin typeface="+mn-lt"/>
              </a:rPr>
              <a:t> </a:t>
            </a:r>
            <a:r>
              <a:rPr lang="en-US" sz="3200" dirty="0" err="1">
                <a:latin typeface="+mn-lt"/>
              </a:rPr>
              <a:t>đề</a:t>
            </a:r>
            <a:r>
              <a:rPr lang="en-US" sz="3200" dirty="0">
                <a:latin typeface="+mn-lt"/>
              </a:rPr>
              <a:t> </a:t>
            </a:r>
            <a:r>
              <a:rPr lang="en-US" sz="3200" dirty="0" err="1">
                <a:latin typeface="+mn-lt"/>
              </a:rPr>
              <a:t>phải</a:t>
            </a:r>
            <a:r>
              <a:rPr lang="en-US" sz="3200" dirty="0">
                <a:latin typeface="+mn-lt"/>
              </a:rPr>
              <a:t> </a:t>
            </a:r>
            <a:r>
              <a:rPr lang="en-US" sz="3200" dirty="0" err="1">
                <a:latin typeface="+mn-lt"/>
              </a:rPr>
              <a:t>được</a:t>
            </a:r>
            <a:r>
              <a:rPr lang="en-US" sz="3200" dirty="0">
                <a:latin typeface="+mn-lt"/>
              </a:rPr>
              <a:t> chi </a:t>
            </a:r>
            <a:r>
              <a:rPr lang="en-US" sz="3200" dirty="0" err="1">
                <a:latin typeface="+mn-lt"/>
              </a:rPr>
              <a:t>ủy</a:t>
            </a:r>
            <a:r>
              <a:rPr lang="en-US" sz="3200" dirty="0">
                <a:latin typeface="+mn-lt"/>
              </a:rPr>
              <a:t> </a:t>
            </a:r>
            <a:r>
              <a:rPr lang="en-US" sz="3200" dirty="0" err="1">
                <a:latin typeface="+mn-lt"/>
              </a:rPr>
              <a:t>hoặc</a:t>
            </a:r>
            <a:r>
              <a:rPr lang="en-US" sz="3200" dirty="0">
                <a:latin typeface="+mn-lt"/>
              </a:rPr>
              <a:t> </a:t>
            </a:r>
            <a:r>
              <a:rPr lang="en-US" sz="3200" dirty="0" err="1">
                <a:latin typeface="+mn-lt"/>
              </a:rPr>
              <a:t>bí</a:t>
            </a:r>
            <a:r>
              <a:rPr lang="en-US" sz="3200" dirty="0">
                <a:latin typeface="+mn-lt"/>
              </a:rPr>
              <a:t> </a:t>
            </a:r>
            <a:r>
              <a:rPr lang="en-US" sz="3200" dirty="0" err="1">
                <a:latin typeface="+mn-lt"/>
              </a:rPr>
              <a:t>thư</a:t>
            </a:r>
            <a:r>
              <a:rPr lang="en-US" sz="3200" dirty="0">
                <a:latin typeface="+mn-lt"/>
              </a:rPr>
              <a:t> chi </a:t>
            </a:r>
            <a:r>
              <a:rPr lang="en-US" sz="3200" dirty="0" err="1">
                <a:latin typeface="+mn-lt"/>
              </a:rPr>
              <a:t>bộ</a:t>
            </a:r>
            <a:r>
              <a:rPr lang="en-US" sz="3200" dirty="0">
                <a:latin typeface="+mn-lt"/>
              </a:rPr>
              <a:t> </a:t>
            </a:r>
            <a:r>
              <a:rPr lang="en-US" sz="3200" dirty="0" err="1">
                <a:latin typeface="+mn-lt"/>
              </a:rPr>
              <a:t>thông</a:t>
            </a:r>
            <a:r>
              <a:rPr lang="en-US" sz="3200" dirty="0">
                <a:latin typeface="+mn-lt"/>
              </a:rPr>
              <a:t> qua </a:t>
            </a:r>
            <a:r>
              <a:rPr lang="en-US" sz="3200" dirty="0" err="1">
                <a:latin typeface="+mn-lt"/>
              </a:rPr>
              <a:t>và</a:t>
            </a:r>
            <a:r>
              <a:rPr lang="en-US" sz="3200" dirty="0">
                <a:latin typeface="+mn-lt"/>
              </a:rPr>
              <a:t> </a:t>
            </a:r>
            <a:r>
              <a:rPr lang="en-US" sz="3200" dirty="0" err="1">
                <a:latin typeface="+mn-lt"/>
              </a:rPr>
              <a:t>gửi</a:t>
            </a:r>
            <a:r>
              <a:rPr lang="en-US" sz="3200" dirty="0">
                <a:latin typeface="+mn-lt"/>
              </a:rPr>
              <a:t> </a:t>
            </a:r>
            <a:r>
              <a:rPr lang="en-US" sz="3200" dirty="0" err="1">
                <a:latin typeface="+mn-lt"/>
              </a:rPr>
              <a:t>cho</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trước</a:t>
            </a:r>
            <a:r>
              <a:rPr lang="en-US" sz="3200" dirty="0">
                <a:latin typeface="+mn-lt"/>
              </a:rPr>
              <a:t> </a:t>
            </a:r>
            <a:r>
              <a:rPr lang="en-US" sz="3200" dirty="0" err="1">
                <a:latin typeface="+mn-lt"/>
              </a:rPr>
              <a:t>khi</a:t>
            </a:r>
            <a:r>
              <a:rPr lang="en-US" sz="3200" dirty="0">
                <a:latin typeface="+mn-lt"/>
              </a:rPr>
              <a:t> </a:t>
            </a:r>
            <a:r>
              <a:rPr lang="en-US" sz="3200" dirty="0" err="1">
                <a:latin typeface="+mn-lt"/>
              </a:rPr>
              <a:t>tổ</a:t>
            </a:r>
            <a:r>
              <a:rPr lang="en-US" sz="3200" dirty="0">
                <a:latin typeface="+mn-lt"/>
              </a:rPr>
              <a:t> </a:t>
            </a:r>
            <a:r>
              <a:rPr lang="en-US" sz="3200" dirty="0" err="1">
                <a:latin typeface="+mn-lt"/>
              </a:rPr>
              <a:t>chức</a:t>
            </a:r>
            <a:r>
              <a:rPr lang="en-US" sz="3200" dirty="0">
                <a:latin typeface="+mn-lt"/>
              </a:rPr>
              <a:t> </a:t>
            </a:r>
            <a:r>
              <a:rPr lang="en-US" sz="3200" dirty="0" err="1">
                <a:latin typeface="+mn-lt"/>
              </a:rPr>
              <a:t>sinh</a:t>
            </a:r>
            <a:r>
              <a:rPr lang="en-US" sz="3200" dirty="0">
                <a:latin typeface="+mn-lt"/>
              </a:rPr>
              <a:t> </a:t>
            </a:r>
            <a:r>
              <a:rPr lang="en-US" sz="3200" dirty="0" err="1">
                <a:latin typeface="+mn-lt"/>
              </a:rPr>
              <a:t>hoạt</a:t>
            </a:r>
            <a:r>
              <a:rPr lang="en-US" sz="3200" dirty="0">
                <a:latin typeface="+mn-lt"/>
              </a:rPr>
              <a:t>.</a:t>
            </a:r>
          </a:p>
        </p:txBody>
      </p:sp>
    </p:spTree>
    <p:extLst>
      <p:ext uri="{BB962C8B-B14F-4D97-AF65-F5344CB8AC3E}">
        <p14:creationId xmlns:p14="http://schemas.microsoft.com/office/powerpoint/2010/main" val="781975257"/>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06" y="1371600"/>
            <a:ext cx="11734800" cy="4572000"/>
          </a:xfrm>
        </p:spPr>
        <p:txBody>
          <a:bodyPr/>
          <a:lstStyle/>
          <a:p>
            <a:r>
              <a:rPr lang="en-US" sz="3600" b="1" dirty="0">
                <a:latin typeface="+mn-lt"/>
              </a:rPr>
              <a:t>	</a:t>
            </a:r>
            <a:r>
              <a:rPr lang="en-US" sz="3600" b="1" dirty="0" err="1">
                <a:latin typeface="+mn-lt"/>
              </a:rPr>
              <a:t>Các</a:t>
            </a:r>
            <a:r>
              <a:rPr lang="en-US" sz="3600" b="1" dirty="0">
                <a:latin typeface="+mn-lt"/>
              </a:rPr>
              <a:t> </a:t>
            </a:r>
            <a:r>
              <a:rPr lang="en-US" sz="3600" b="1" dirty="0" err="1">
                <a:latin typeface="+mn-lt"/>
              </a:rPr>
              <a:t>bước</a:t>
            </a:r>
            <a:r>
              <a:rPr lang="en-US" sz="3600" b="1" dirty="0">
                <a:latin typeface="+mn-lt"/>
              </a:rPr>
              <a:t> </a:t>
            </a:r>
            <a:r>
              <a:rPr lang="en-US" sz="3600" b="1" dirty="0" err="1">
                <a:latin typeface="+mn-lt"/>
              </a:rPr>
              <a:t>sinh</a:t>
            </a:r>
            <a:r>
              <a:rPr lang="en-US" sz="3600" b="1" dirty="0">
                <a:latin typeface="+mn-lt"/>
              </a:rPr>
              <a:t> </a:t>
            </a:r>
            <a:r>
              <a:rPr lang="en-US" sz="3600" b="1" dirty="0" err="1">
                <a:latin typeface="+mn-lt"/>
              </a:rPr>
              <a:t>hoạt</a:t>
            </a:r>
            <a:r>
              <a:rPr lang="en-US" sz="3600" b="1" dirty="0">
                <a:latin typeface="+mn-lt"/>
              </a:rPr>
              <a:t> </a:t>
            </a:r>
            <a:r>
              <a:rPr lang="en-US" sz="3600" b="1" dirty="0" err="1">
                <a:latin typeface="+mn-lt"/>
              </a:rPr>
              <a:t>chuyên</a:t>
            </a:r>
            <a:r>
              <a:rPr lang="en-US" sz="3600" b="1" dirty="0">
                <a:latin typeface="+mn-lt"/>
              </a:rPr>
              <a:t> </a:t>
            </a:r>
            <a:r>
              <a:rPr lang="vi-VN" sz="3600" b="1" dirty="0">
                <a:latin typeface="+mn-lt"/>
              </a:rPr>
              <a:t>đề</a:t>
            </a:r>
            <a:r>
              <a:rPr lang="en-US" sz="3600" b="1" dirty="0">
                <a:latin typeface="+mn-lt"/>
              </a:rPr>
              <a:t/>
            </a:r>
            <a:br>
              <a:rPr lang="en-US" sz="3600" b="1" dirty="0">
                <a:latin typeface="+mn-lt"/>
              </a:rPr>
            </a:br>
            <a:r>
              <a:rPr lang="en-US" sz="3600" b="1" dirty="0">
                <a:latin typeface="+mn-lt"/>
              </a:rPr>
              <a:t>	</a:t>
            </a:r>
            <a:r>
              <a:rPr lang="en-US" sz="3600" b="1" i="1" dirty="0">
                <a:latin typeface="+mn-lt"/>
              </a:rPr>
              <a:t>a) </a:t>
            </a:r>
            <a:r>
              <a:rPr lang="en-US" sz="3600" b="1" i="1" dirty="0" err="1">
                <a:latin typeface="+mn-lt"/>
              </a:rPr>
              <a:t>Mở</a:t>
            </a:r>
            <a:r>
              <a:rPr lang="en-US" sz="3600" b="1" i="1" dirty="0">
                <a:latin typeface="+mn-lt"/>
              </a:rPr>
              <a:t> </a:t>
            </a:r>
            <a:r>
              <a:rPr lang="en-US" sz="3600" b="1" i="1" dirty="0" err="1">
                <a:latin typeface="+mn-lt"/>
              </a:rPr>
              <a:t>đầu</a:t>
            </a:r>
            <a:r>
              <a:rPr lang="en-US" sz="3600" dirty="0">
                <a:latin typeface="+mn-lt"/>
              </a:rPr>
              <a:t/>
            </a:r>
            <a:br>
              <a:rPr lang="en-US" sz="3600" dirty="0">
                <a:latin typeface="+mn-lt"/>
              </a:rPr>
            </a:br>
            <a:r>
              <a:rPr lang="en-US" sz="3600" dirty="0">
                <a:latin typeface="+mn-lt"/>
              </a:rPr>
              <a:t>	- </a:t>
            </a:r>
            <a:r>
              <a:rPr lang="en-US" sz="3600" dirty="0" err="1">
                <a:latin typeface="+mn-lt"/>
              </a:rPr>
              <a:t>Tuyên</a:t>
            </a:r>
            <a:r>
              <a:rPr lang="en-US" sz="3600" dirty="0">
                <a:latin typeface="+mn-lt"/>
              </a:rPr>
              <a:t> </a:t>
            </a:r>
            <a:r>
              <a:rPr lang="en-US" sz="3600" dirty="0" err="1">
                <a:latin typeface="+mn-lt"/>
              </a:rPr>
              <a:t>bố</a:t>
            </a:r>
            <a:r>
              <a:rPr lang="en-US" sz="3600" dirty="0">
                <a:latin typeface="+mn-lt"/>
              </a:rPr>
              <a:t> </a:t>
            </a:r>
            <a:r>
              <a:rPr lang="en-US" sz="3600" dirty="0" err="1">
                <a:latin typeface="+mn-lt"/>
              </a:rPr>
              <a:t>lý</a:t>
            </a:r>
            <a:r>
              <a:rPr lang="en-US" sz="3600" dirty="0">
                <a:latin typeface="+mn-lt"/>
              </a:rPr>
              <a:t> do, </a:t>
            </a:r>
            <a:r>
              <a:rPr lang="en-US" sz="3600" dirty="0" err="1">
                <a:latin typeface="+mn-lt"/>
              </a:rPr>
              <a:t>giới</a:t>
            </a:r>
            <a:r>
              <a:rPr lang="en-US" sz="3600" dirty="0">
                <a:latin typeface="+mn-lt"/>
              </a:rPr>
              <a:t> </a:t>
            </a:r>
            <a:r>
              <a:rPr lang="en-US" sz="3600" dirty="0" err="1">
                <a:latin typeface="+mn-lt"/>
              </a:rPr>
              <a:t>thiệu</a:t>
            </a:r>
            <a:r>
              <a:rPr lang="en-US" sz="3600" dirty="0">
                <a:latin typeface="+mn-lt"/>
              </a:rPr>
              <a:t> </a:t>
            </a:r>
            <a:r>
              <a:rPr lang="en-US" sz="3600" dirty="0" err="1">
                <a:latin typeface="+mn-lt"/>
              </a:rPr>
              <a:t>đại</a:t>
            </a:r>
            <a:r>
              <a:rPr lang="en-US" sz="3600" dirty="0">
                <a:latin typeface="+mn-lt"/>
              </a:rPr>
              <a:t> </a:t>
            </a:r>
            <a:r>
              <a:rPr lang="en-US" sz="3600" dirty="0" err="1">
                <a:latin typeface="+mn-lt"/>
              </a:rPr>
              <a:t>biểu</a:t>
            </a:r>
            <a:r>
              <a:rPr lang="en-US" sz="3600" dirty="0">
                <a:latin typeface="+mn-lt"/>
              </a:rPr>
              <a:t>( </a:t>
            </a:r>
            <a:r>
              <a:rPr lang="en-US" sz="3600" dirty="0" err="1">
                <a:latin typeface="+mn-lt"/>
              </a:rPr>
              <a:t>nếu</a:t>
            </a:r>
            <a:r>
              <a:rPr lang="en-US" sz="3600" dirty="0">
                <a:latin typeface="+mn-lt"/>
              </a:rPr>
              <a:t> </a:t>
            </a:r>
            <a:r>
              <a:rPr lang="en-US" sz="3600" dirty="0" err="1">
                <a:latin typeface="+mn-lt"/>
              </a:rPr>
              <a:t>có</a:t>
            </a:r>
            <a:r>
              <a:rPr lang="en-US" sz="3600" dirty="0">
                <a:latin typeface="+mn-lt"/>
              </a:rPr>
              <a:t>)</a:t>
            </a:r>
            <a:br>
              <a:rPr lang="en-US" sz="3600" dirty="0">
                <a:latin typeface="+mn-lt"/>
              </a:rPr>
            </a:br>
            <a:r>
              <a:rPr lang="en-US" sz="3600" dirty="0">
                <a:latin typeface="+mn-lt"/>
              </a:rPr>
              <a:t>	- </a:t>
            </a:r>
            <a:r>
              <a:rPr lang="en-US" sz="3600" dirty="0" err="1">
                <a:latin typeface="+mn-lt"/>
              </a:rPr>
              <a:t>Cử</a:t>
            </a:r>
            <a:r>
              <a:rPr lang="en-US" sz="3600" dirty="0">
                <a:latin typeface="+mn-lt"/>
              </a:rPr>
              <a:t> </a:t>
            </a:r>
            <a:r>
              <a:rPr lang="en-US" sz="3600" dirty="0" err="1">
                <a:latin typeface="+mn-lt"/>
              </a:rPr>
              <a:t>thư</a:t>
            </a:r>
            <a:r>
              <a:rPr lang="en-US" sz="3600" dirty="0">
                <a:latin typeface="+mn-lt"/>
              </a:rPr>
              <a:t> </a:t>
            </a:r>
            <a:r>
              <a:rPr lang="en-US" sz="3600" dirty="0" err="1">
                <a:latin typeface="+mn-lt"/>
              </a:rPr>
              <a:t>ký</a:t>
            </a:r>
            <a:r>
              <a:rPr lang="en-US" sz="3600" dirty="0">
                <a:latin typeface="+mn-lt"/>
              </a:rPr>
              <a:t> </a:t>
            </a:r>
            <a:r>
              <a:rPr lang="en-US" sz="3600" dirty="0" err="1">
                <a:latin typeface="+mn-lt"/>
              </a:rPr>
              <a:t>ghi</a:t>
            </a:r>
            <a:r>
              <a:rPr lang="en-US" sz="3600" dirty="0">
                <a:latin typeface="+mn-lt"/>
              </a:rPr>
              <a:t> </a:t>
            </a:r>
            <a:r>
              <a:rPr lang="en-US" sz="3600" dirty="0" err="1">
                <a:latin typeface="+mn-lt"/>
              </a:rPr>
              <a:t>biên</a:t>
            </a:r>
            <a:r>
              <a:rPr lang="en-US" sz="3600" dirty="0">
                <a:latin typeface="+mn-lt"/>
              </a:rPr>
              <a:t> </a:t>
            </a:r>
            <a:r>
              <a:rPr lang="en-US" sz="3600" dirty="0" err="1">
                <a:latin typeface="+mn-lt"/>
              </a:rPr>
              <a:t>bản</a:t>
            </a:r>
            <a:r>
              <a:rPr lang="en-US" sz="3600" dirty="0">
                <a:latin typeface="+mn-lt"/>
              </a:rPr>
              <a:t> </a:t>
            </a:r>
            <a:r>
              <a:rPr lang="en-US" sz="3600" dirty="0" err="1">
                <a:latin typeface="+mn-lt"/>
              </a:rPr>
              <a:t>sinh</a:t>
            </a:r>
            <a:r>
              <a:rPr lang="en-US" sz="3600" dirty="0">
                <a:latin typeface="+mn-lt"/>
              </a:rPr>
              <a:t> </a:t>
            </a:r>
            <a:r>
              <a:rPr lang="en-US" sz="3600" dirty="0" err="1">
                <a:latin typeface="+mn-lt"/>
              </a:rPr>
              <a:t>hoạt</a:t>
            </a:r>
            <a:r>
              <a:rPr lang="en-US" sz="3600" dirty="0">
                <a:latin typeface="+mn-lt"/>
              </a:rPr>
              <a:t> chi </a:t>
            </a:r>
            <a:r>
              <a:rPr lang="en-US" sz="3600" dirty="0" err="1">
                <a:latin typeface="+mn-lt"/>
              </a:rPr>
              <a:t>bộ</a:t>
            </a:r>
            <a:r>
              <a:rPr lang="en-US" sz="3600" dirty="0">
                <a:latin typeface="+mn-lt"/>
              </a:rPr>
              <a:t>.</a:t>
            </a:r>
            <a:br>
              <a:rPr lang="en-US" sz="3600" dirty="0">
                <a:latin typeface="+mn-lt"/>
              </a:rPr>
            </a:br>
            <a:r>
              <a:rPr lang="en-US" sz="3600" dirty="0">
                <a:latin typeface="+mn-lt"/>
              </a:rPr>
              <a:t>	- </a:t>
            </a:r>
            <a:r>
              <a:rPr lang="en-US" sz="3600" dirty="0" err="1">
                <a:latin typeface="+mn-lt"/>
              </a:rPr>
              <a:t>Thông</a:t>
            </a:r>
            <a:r>
              <a:rPr lang="en-US" sz="3600" dirty="0">
                <a:latin typeface="+mn-lt"/>
              </a:rPr>
              <a:t> qua </a:t>
            </a:r>
            <a:r>
              <a:rPr lang="en-US" sz="3600" dirty="0" err="1">
                <a:latin typeface="+mn-lt"/>
              </a:rPr>
              <a:t>tình</a:t>
            </a:r>
            <a:r>
              <a:rPr lang="en-US" sz="3600" dirty="0">
                <a:latin typeface="+mn-lt"/>
              </a:rPr>
              <a:t> </a:t>
            </a:r>
            <a:r>
              <a:rPr lang="en-US" sz="3600" dirty="0" err="1">
                <a:latin typeface="+mn-lt"/>
              </a:rPr>
              <a:t>hình</a:t>
            </a:r>
            <a:r>
              <a:rPr lang="en-US" sz="3600" dirty="0">
                <a:latin typeface="+mn-lt"/>
              </a:rPr>
              <a:t> </a:t>
            </a:r>
            <a:r>
              <a:rPr lang="en-US" sz="3600" dirty="0" err="1">
                <a:latin typeface="+mn-lt"/>
              </a:rPr>
              <a:t>đảng</a:t>
            </a:r>
            <a:r>
              <a:rPr lang="en-US" sz="3600" dirty="0">
                <a:latin typeface="+mn-lt"/>
              </a:rPr>
              <a:t> </a:t>
            </a:r>
            <a:r>
              <a:rPr lang="en-US" sz="3600" dirty="0" err="1">
                <a:latin typeface="+mn-lt"/>
              </a:rPr>
              <a:t>viên</a:t>
            </a:r>
            <a:r>
              <a:rPr lang="en-US" sz="3600" dirty="0">
                <a:latin typeface="+mn-lt"/>
              </a:rPr>
              <a:t>: </a:t>
            </a:r>
            <a:r>
              <a:rPr lang="en-US" sz="3600" dirty="0" err="1">
                <a:latin typeface="+mn-lt"/>
              </a:rPr>
              <a:t>Số</a:t>
            </a:r>
            <a:r>
              <a:rPr lang="en-US" sz="3600" dirty="0">
                <a:latin typeface="+mn-lt"/>
              </a:rPr>
              <a:t> </a:t>
            </a:r>
            <a:r>
              <a:rPr lang="en-US" sz="3600" dirty="0" err="1">
                <a:latin typeface="+mn-lt"/>
              </a:rPr>
              <a:t>đảng</a:t>
            </a:r>
            <a:r>
              <a:rPr lang="en-US" sz="3600" dirty="0">
                <a:latin typeface="+mn-lt"/>
              </a:rPr>
              <a:t> </a:t>
            </a:r>
            <a:r>
              <a:rPr lang="en-US" sz="3600" dirty="0" err="1">
                <a:latin typeface="+mn-lt"/>
              </a:rPr>
              <a:t>viên</a:t>
            </a:r>
            <a:r>
              <a:rPr lang="en-US" sz="3600" dirty="0">
                <a:latin typeface="+mn-lt"/>
              </a:rPr>
              <a:t> </a:t>
            </a:r>
            <a:r>
              <a:rPr lang="en-US" sz="3600" dirty="0" err="1">
                <a:latin typeface="+mn-lt"/>
              </a:rPr>
              <a:t>có</a:t>
            </a:r>
            <a:r>
              <a:rPr lang="en-US" sz="3600" dirty="0">
                <a:latin typeface="+mn-lt"/>
              </a:rPr>
              <a:t> </a:t>
            </a:r>
            <a:r>
              <a:rPr lang="en-US" sz="3600" dirty="0" err="1">
                <a:latin typeface="+mn-lt"/>
              </a:rPr>
              <a:t>mặt</a:t>
            </a:r>
            <a:r>
              <a:rPr lang="en-US" sz="3600" dirty="0">
                <a:latin typeface="+mn-lt"/>
              </a:rPr>
              <a:t>, </a:t>
            </a:r>
            <a:r>
              <a:rPr lang="en-US" sz="3600" dirty="0" err="1">
                <a:latin typeface="+mn-lt"/>
              </a:rPr>
              <a:t>vắng</a:t>
            </a:r>
            <a:r>
              <a:rPr lang="en-US" sz="3600" dirty="0">
                <a:latin typeface="+mn-lt"/>
              </a:rPr>
              <a:t> </a:t>
            </a:r>
            <a:r>
              <a:rPr lang="en-US" sz="3600" dirty="0" err="1">
                <a:latin typeface="+mn-lt"/>
              </a:rPr>
              <a:t>mặt</a:t>
            </a:r>
            <a:r>
              <a:rPr lang="en-US" sz="3600" dirty="0">
                <a:latin typeface="+mn-lt"/>
              </a:rPr>
              <a:t> (</a:t>
            </a:r>
            <a:r>
              <a:rPr lang="en-US" sz="3600" dirty="0" err="1">
                <a:latin typeface="+mn-lt"/>
              </a:rPr>
              <a:t>có</a:t>
            </a:r>
            <a:r>
              <a:rPr lang="en-US" sz="3600" dirty="0">
                <a:latin typeface="+mn-lt"/>
              </a:rPr>
              <a:t> </a:t>
            </a:r>
            <a:r>
              <a:rPr lang="en-US" sz="3600" dirty="0" err="1">
                <a:latin typeface="+mn-lt"/>
              </a:rPr>
              <a:t>lý</a:t>
            </a:r>
            <a:r>
              <a:rPr lang="en-US" sz="3600" dirty="0">
                <a:latin typeface="+mn-lt"/>
              </a:rPr>
              <a:t> do, </a:t>
            </a:r>
            <a:r>
              <a:rPr lang="en-US" sz="3600" dirty="0" err="1">
                <a:latin typeface="+mn-lt"/>
              </a:rPr>
              <a:t>không</a:t>
            </a:r>
            <a:r>
              <a:rPr lang="en-US" sz="3600" dirty="0">
                <a:latin typeface="+mn-lt"/>
              </a:rPr>
              <a:t> </a:t>
            </a:r>
            <a:r>
              <a:rPr lang="en-US" sz="3600" dirty="0" err="1">
                <a:latin typeface="+mn-lt"/>
              </a:rPr>
              <a:t>có</a:t>
            </a:r>
            <a:r>
              <a:rPr lang="en-US" sz="3600" dirty="0">
                <a:latin typeface="+mn-lt"/>
              </a:rPr>
              <a:t> </a:t>
            </a:r>
            <a:r>
              <a:rPr lang="en-US" sz="3600" dirty="0" err="1">
                <a:latin typeface="+mn-lt"/>
              </a:rPr>
              <a:t>lý</a:t>
            </a:r>
            <a:r>
              <a:rPr lang="en-US" sz="3600" dirty="0">
                <a:latin typeface="+mn-lt"/>
              </a:rPr>
              <a:t> do).</a:t>
            </a:r>
            <a:br>
              <a:rPr lang="en-US" sz="3600" dirty="0">
                <a:latin typeface="+mn-lt"/>
              </a:rPr>
            </a:br>
            <a:r>
              <a:rPr lang="en-US" sz="3600" dirty="0">
                <a:latin typeface="+mn-lt"/>
              </a:rPr>
              <a:t>	- </a:t>
            </a:r>
            <a:r>
              <a:rPr lang="en-US" sz="3600" dirty="0" err="1">
                <a:latin typeface="+mn-lt"/>
              </a:rPr>
              <a:t>Thông</a:t>
            </a:r>
            <a:r>
              <a:rPr lang="en-US" sz="3600" dirty="0">
                <a:latin typeface="+mn-lt"/>
              </a:rPr>
              <a:t> qua </a:t>
            </a:r>
            <a:r>
              <a:rPr lang="en-US" sz="3600" dirty="0" err="1">
                <a:latin typeface="+mn-lt"/>
              </a:rPr>
              <a:t>nội</a:t>
            </a:r>
            <a:r>
              <a:rPr lang="en-US" sz="3600" dirty="0">
                <a:latin typeface="+mn-lt"/>
              </a:rPr>
              <a:t> dung, </a:t>
            </a:r>
            <a:r>
              <a:rPr lang="en-US" sz="3600" dirty="0" err="1">
                <a:latin typeface="+mn-lt"/>
              </a:rPr>
              <a:t>chương</a:t>
            </a:r>
            <a:r>
              <a:rPr lang="en-US" sz="3600" dirty="0">
                <a:latin typeface="+mn-lt"/>
              </a:rPr>
              <a:t> </a:t>
            </a:r>
            <a:r>
              <a:rPr lang="en-US" sz="3600" dirty="0" err="1">
                <a:latin typeface="+mn-lt"/>
              </a:rPr>
              <a:t>trình</a:t>
            </a:r>
            <a:r>
              <a:rPr lang="en-US" sz="3600" dirty="0">
                <a:latin typeface="+mn-lt"/>
              </a:rPr>
              <a:t> </a:t>
            </a:r>
            <a:r>
              <a:rPr lang="en-US" sz="3600" dirty="0" err="1">
                <a:latin typeface="+mn-lt"/>
              </a:rPr>
              <a:t>sinh</a:t>
            </a:r>
            <a:r>
              <a:rPr lang="en-US" sz="3600" dirty="0">
                <a:latin typeface="+mn-lt"/>
              </a:rPr>
              <a:t> </a:t>
            </a:r>
            <a:r>
              <a:rPr lang="en-US" sz="3600" dirty="0" err="1">
                <a:latin typeface="+mn-lt"/>
              </a:rPr>
              <a:t>hoạt</a:t>
            </a:r>
            <a:r>
              <a:rPr lang="en-US" sz="3600" dirty="0">
                <a:latin typeface="+mn-lt"/>
              </a:rPr>
              <a:t> chi </a:t>
            </a:r>
            <a:r>
              <a:rPr lang="en-US" sz="3600" dirty="0" err="1">
                <a:latin typeface="+mn-lt"/>
              </a:rPr>
              <a:t>bộ</a:t>
            </a:r>
            <a:r>
              <a:rPr lang="en-US" sz="3600" dirty="0">
                <a:latin typeface="+mn-lt"/>
              </a:rPr>
              <a:t>.</a:t>
            </a:r>
            <a:br>
              <a:rPr lang="en-US" sz="3600" dirty="0">
                <a:latin typeface="+mn-lt"/>
              </a:rPr>
            </a:br>
            <a:r>
              <a:rPr lang="en-US" sz="3600" dirty="0">
                <a:latin typeface="+mn-lt"/>
              </a:rPr>
              <a:t>	</a:t>
            </a:r>
          </a:p>
        </p:txBody>
      </p:sp>
    </p:spTree>
    <p:extLst>
      <p:ext uri="{BB962C8B-B14F-4D97-AF65-F5344CB8AC3E}">
        <p14:creationId xmlns:p14="http://schemas.microsoft.com/office/powerpoint/2010/main" val="1055214312"/>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812" y="228600"/>
            <a:ext cx="11887200" cy="6494085"/>
          </a:xfrm>
          <a:prstGeom prst="rect">
            <a:avLst/>
          </a:prstGeom>
          <a:noFill/>
        </p:spPr>
        <p:txBody>
          <a:bodyPr wrap="square" rtlCol="0">
            <a:spAutoFit/>
          </a:bodyPr>
          <a:lstStyle/>
          <a:p>
            <a:pPr algn="just"/>
            <a:r>
              <a:rPr lang="en-US" sz="3200" b="1" i="1" dirty="0">
                <a:latin typeface="+mn-lt"/>
              </a:rPr>
              <a:t>	b) </a:t>
            </a:r>
            <a:r>
              <a:rPr lang="en-US" sz="3200" b="1" i="1" dirty="0" err="1">
                <a:latin typeface="+mn-lt"/>
              </a:rPr>
              <a:t>Tiến</a:t>
            </a:r>
            <a:r>
              <a:rPr lang="en-US" sz="3200" b="1" i="1" dirty="0">
                <a:latin typeface="+mn-lt"/>
              </a:rPr>
              <a:t> </a:t>
            </a:r>
            <a:r>
              <a:rPr lang="en-US" sz="3200" b="1" i="1" dirty="0" err="1">
                <a:latin typeface="+mn-lt"/>
              </a:rPr>
              <a:t>hành</a:t>
            </a:r>
            <a:r>
              <a:rPr lang="en-US" sz="3200" b="1" i="1" dirty="0">
                <a:latin typeface="+mn-lt"/>
              </a:rPr>
              <a:t> </a:t>
            </a:r>
            <a:r>
              <a:rPr lang="en-US" sz="3200" b="1" i="1" dirty="0" err="1">
                <a:latin typeface="+mn-lt"/>
              </a:rPr>
              <a:t>sinh</a:t>
            </a:r>
            <a:r>
              <a:rPr lang="en-US" sz="3200" b="1" i="1" dirty="0">
                <a:latin typeface="+mn-lt"/>
              </a:rPr>
              <a:t> </a:t>
            </a:r>
            <a:r>
              <a:rPr lang="en-US" sz="3200" b="1" i="1" dirty="0" err="1">
                <a:latin typeface="+mn-lt"/>
              </a:rPr>
              <a:t>hoạt</a:t>
            </a:r>
            <a:endParaRPr lang="en-US" sz="3200" b="1" i="1" dirty="0">
              <a:latin typeface="+mn-lt"/>
            </a:endParaRPr>
          </a:p>
          <a:p>
            <a:pPr algn="just"/>
            <a:r>
              <a:rPr lang="en-US" sz="3200" dirty="0">
                <a:latin typeface="+mn-lt"/>
              </a:rPr>
              <a:t>	- </a:t>
            </a:r>
            <a:r>
              <a:rPr lang="en-US" sz="3200" dirty="0" err="1">
                <a:latin typeface="+mn-lt"/>
              </a:rPr>
              <a:t>Bí</a:t>
            </a:r>
            <a:r>
              <a:rPr lang="en-US" sz="3200" dirty="0">
                <a:latin typeface="+mn-lt"/>
              </a:rPr>
              <a:t> </a:t>
            </a:r>
            <a:r>
              <a:rPr lang="en-US" sz="3200" dirty="0" err="1">
                <a:latin typeface="+mn-lt"/>
              </a:rPr>
              <a:t>thư</a:t>
            </a:r>
            <a:r>
              <a:rPr lang="en-US" sz="3200" dirty="0">
                <a:latin typeface="+mn-lt"/>
              </a:rPr>
              <a:t> chi </a:t>
            </a:r>
            <a:r>
              <a:rPr lang="en-US" sz="3200" dirty="0" err="1">
                <a:latin typeface="+mn-lt"/>
              </a:rPr>
              <a:t>bộ</a:t>
            </a:r>
            <a:r>
              <a:rPr lang="en-US" sz="3200" dirty="0">
                <a:latin typeface="+mn-lt"/>
              </a:rPr>
              <a:t> </a:t>
            </a:r>
            <a:r>
              <a:rPr lang="en-US" sz="3200" dirty="0" err="1">
                <a:latin typeface="+mn-lt"/>
              </a:rPr>
              <a:t>nêu</a:t>
            </a:r>
            <a:r>
              <a:rPr lang="en-US" sz="3200" dirty="0">
                <a:latin typeface="+mn-lt"/>
              </a:rPr>
              <a:t> </a:t>
            </a:r>
            <a:r>
              <a:rPr lang="en-US" sz="3200" dirty="0" err="1">
                <a:latin typeface="+mn-lt"/>
              </a:rPr>
              <a:t>mục</a:t>
            </a:r>
            <a:r>
              <a:rPr lang="en-US" sz="3200" dirty="0">
                <a:latin typeface="+mn-lt"/>
              </a:rPr>
              <a:t> </a:t>
            </a:r>
            <a:r>
              <a:rPr lang="en-US" sz="3200" dirty="0" err="1">
                <a:latin typeface="+mn-lt"/>
              </a:rPr>
              <a:t>đích</a:t>
            </a:r>
            <a:r>
              <a:rPr lang="en-US" sz="3200" dirty="0">
                <a:latin typeface="+mn-lt"/>
              </a:rPr>
              <a:t>, </a:t>
            </a:r>
            <a:r>
              <a:rPr lang="en-US" sz="3200" dirty="0" err="1">
                <a:latin typeface="+mn-lt"/>
              </a:rPr>
              <a:t>yêu</a:t>
            </a:r>
            <a:r>
              <a:rPr lang="en-US" sz="3200" dirty="0">
                <a:latin typeface="+mn-lt"/>
              </a:rPr>
              <a:t> </a:t>
            </a:r>
            <a:r>
              <a:rPr lang="en-US" sz="3200" dirty="0" err="1">
                <a:latin typeface="+mn-lt"/>
              </a:rPr>
              <a:t>cầu</a:t>
            </a:r>
            <a:r>
              <a:rPr lang="en-US" sz="3200" dirty="0">
                <a:latin typeface="+mn-lt"/>
              </a:rPr>
              <a:t> </a:t>
            </a:r>
            <a:r>
              <a:rPr lang="en-US" sz="3200" dirty="0" err="1">
                <a:latin typeface="+mn-lt"/>
              </a:rPr>
              <a:t>buổi</a:t>
            </a:r>
            <a:r>
              <a:rPr lang="en-US" sz="3200" dirty="0">
                <a:latin typeface="+mn-lt"/>
              </a:rPr>
              <a:t> </a:t>
            </a:r>
            <a:r>
              <a:rPr lang="en-US" sz="3200" dirty="0" err="1">
                <a:latin typeface="+mn-lt"/>
              </a:rPr>
              <a:t>sinh</a:t>
            </a:r>
            <a:r>
              <a:rPr lang="en-US" sz="3200" dirty="0">
                <a:latin typeface="+mn-lt"/>
              </a:rPr>
              <a:t> </a:t>
            </a:r>
            <a:r>
              <a:rPr lang="en-US" sz="3200" dirty="0" err="1">
                <a:latin typeface="+mn-lt"/>
              </a:rPr>
              <a:t>hoạt</a:t>
            </a:r>
            <a:r>
              <a:rPr lang="en-US" sz="3200" dirty="0">
                <a:latin typeface="+mn-lt"/>
              </a:rPr>
              <a:t> </a:t>
            </a:r>
            <a:r>
              <a:rPr lang="en-US" sz="3200" dirty="0" err="1">
                <a:latin typeface="+mn-lt"/>
              </a:rPr>
              <a:t>chuyên</a:t>
            </a:r>
            <a:r>
              <a:rPr lang="en-US" sz="3200" dirty="0">
                <a:latin typeface="+mn-lt"/>
              </a:rPr>
              <a:t> </a:t>
            </a:r>
            <a:r>
              <a:rPr lang="en-US" sz="3200" dirty="0" err="1">
                <a:latin typeface="+mn-lt"/>
              </a:rPr>
              <a:t>đề</a:t>
            </a:r>
            <a:r>
              <a:rPr lang="en-US" sz="3200" dirty="0">
                <a:latin typeface="+mn-lt"/>
              </a:rPr>
              <a:t>.</a:t>
            </a:r>
          </a:p>
          <a:p>
            <a:pPr algn="just"/>
            <a:r>
              <a:rPr lang="en-US" sz="3200" dirty="0">
                <a:latin typeface="+mn-lt"/>
              </a:rPr>
              <a:t>	-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được</a:t>
            </a:r>
            <a:r>
              <a:rPr lang="en-US" sz="3200" dirty="0">
                <a:latin typeface="+mn-lt"/>
              </a:rPr>
              <a:t> </a:t>
            </a:r>
            <a:r>
              <a:rPr lang="en-US" sz="3200" dirty="0" err="1">
                <a:latin typeface="+mn-lt"/>
              </a:rPr>
              <a:t>phân</a:t>
            </a:r>
            <a:r>
              <a:rPr lang="en-US" sz="3200" dirty="0">
                <a:latin typeface="+mn-lt"/>
              </a:rPr>
              <a:t> </a:t>
            </a:r>
            <a:r>
              <a:rPr lang="en-US" sz="3200" dirty="0" err="1">
                <a:latin typeface="+mn-lt"/>
              </a:rPr>
              <a:t>công</a:t>
            </a:r>
            <a:r>
              <a:rPr lang="en-US" sz="3200" dirty="0">
                <a:latin typeface="+mn-lt"/>
              </a:rPr>
              <a:t> </a:t>
            </a:r>
            <a:r>
              <a:rPr lang="en-US" sz="3200" dirty="0" err="1">
                <a:latin typeface="+mn-lt"/>
              </a:rPr>
              <a:t>chuẩn</a:t>
            </a:r>
            <a:r>
              <a:rPr lang="en-US" sz="3200" dirty="0">
                <a:latin typeface="+mn-lt"/>
              </a:rPr>
              <a:t> </a:t>
            </a:r>
            <a:r>
              <a:rPr lang="en-US" sz="3200" dirty="0" err="1">
                <a:latin typeface="+mn-lt"/>
              </a:rPr>
              <a:t>bị</a:t>
            </a:r>
            <a:r>
              <a:rPr lang="en-US" sz="3200" dirty="0">
                <a:latin typeface="+mn-lt"/>
              </a:rPr>
              <a:t>, </a:t>
            </a:r>
            <a:r>
              <a:rPr lang="en-US" sz="3200" dirty="0" err="1">
                <a:latin typeface="+mn-lt"/>
              </a:rPr>
              <a:t>trình</a:t>
            </a:r>
            <a:r>
              <a:rPr lang="en-US" sz="3200" dirty="0">
                <a:latin typeface="+mn-lt"/>
              </a:rPr>
              <a:t> </a:t>
            </a:r>
            <a:r>
              <a:rPr lang="en-US" sz="3200" dirty="0" err="1">
                <a:latin typeface="+mn-lt"/>
              </a:rPr>
              <a:t>bày</a:t>
            </a:r>
            <a:r>
              <a:rPr lang="en-US" sz="3200" dirty="0">
                <a:latin typeface="+mn-lt"/>
              </a:rPr>
              <a:t> </a:t>
            </a:r>
            <a:r>
              <a:rPr lang="en-US" sz="3200" dirty="0" err="1">
                <a:latin typeface="+mn-lt"/>
              </a:rPr>
              <a:t>dự</a:t>
            </a:r>
            <a:r>
              <a:rPr lang="en-US" sz="3200" dirty="0">
                <a:latin typeface="+mn-lt"/>
              </a:rPr>
              <a:t> </a:t>
            </a:r>
            <a:r>
              <a:rPr lang="en-US" sz="3200" dirty="0" err="1">
                <a:latin typeface="+mn-lt"/>
              </a:rPr>
              <a:t>thảo</a:t>
            </a:r>
            <a:r>
              <a:rPr lang="en-US" sz="3200" dirty="0">
                <a:latin typeface="+mn-lt"/>
              </a:rPr>
              <a:t> </a:t>
            </a:r>
            <a:r>
              <a:rPr lang="en-US" sz="3200" dirty="0" err="1">
                <a:latin typeface="+mn-lt"/>
              </a:rPr>
              <a:t>chuyên</a:t>
            </a:r>
            <a:r>
              <a:rPr lang="en-US" sz="3200" dirty="0">
                <a:latin typeface="+mn-lt"/>
              </a:rPr>
              <a:t> </a:t>
            </a:r>
            <a:r>
              <a:rPr lang="en-US" sz="3200" dirty="0" err="1">
                <a:latin typeface="+mn-lt"/>
              </a:rPr>
              <a:t>đề</a:t>
            </a:r>
            <a:r>
              <a:rPr lang="en-US" sz="3200" dirty="0">
                <a:latin typeface="+mn-lt"/>
              </a:rPr>
              <a:t>.</a:t>
            </a:r>
          </a:p>
          <a:p>
            <a:pPr algn="just"/>
            <a:r>
              <a:rPr lang="en-US" sz="3200" dirty="0">
                <a:latin typeface="+mn-lt"/>
              </a:rPr>
              <a:t>	- </a:t>
            </a:r>
            <a:r>
              <a:rPr lang="en-US" sz="3200" dirty="0" err="1">
                <a:latin typeface="+mn-lt"/>
              </a:rPr>
              <a:t>Các</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phát</a:t>
            </a:r>
            <a:r>
              <a:rPr lang="en-US" sz="3200" dirty="0">
                <a:latin typeface="+mn-lt"/>
              </a:rPr>
              <a:t> </a:t>
            </a:r>
            <a:r>
              <a:rPr lang="en-US" sz="3200" dirty="0" err="1">
                <a:latin typeface="+mn-lt"/>
              </a:rPr>
              <a:t>biểu</a:t>
            </a:r>
            <a:r>
              <a:rPr lang="en-US" sz="3200" dirty="0">
                <a:latin typeface="+mn-lt"/>
              </a:rPr>
              <a:t>, </a:t>
            </a:r>
            <a:r>
              <a:rPr lang="en-US" sz="3200" dirty="0" err="1">
                <a:latin typeface="+mn-lt"/>
              </a:rPr>
              <a:t>nêu</a:t>
            </a:r>
            <a:r>
              <a:rPr lang="en-US" sz="3200" dirty="0">
                <a:latin typeface="+mn-lt"/>
              </a:rPr>
              <a:t> </a:t>
            </a:r>
            <a:r>
              <a:rPr lang="en-US" sz="3200" dirty="0" err="1">
                <a:latin typeface="+mn-lt"/>
              </a:rPr>
              <a:t>nhận</a:t>
            </a:r>
            <a:r>
              <a:rPr lang="en-US" sz="3200" dirty="0">
                <a:latin typeface="+mn-lt"/>
              </a:rPr>
              <a:t> </a:t>
            </a:r>
            <a:r>
              <a:rPr lang="en-US" sz="3200" dirty="0" err="1">
                <a:latin typeface="+mn-lt"/>
              </a:rPr>
              <a:t>thức</a:t>
            </a:r>
            <a:r>
              <a:rPr lang="en-US" sz="3200" dirty="0">
                <a:latin typeface="+mn-lt"/>
              </a:rPr>
              <a:t> </a:t>
            </a:r>
            <a:r>
              <a:rPr lang="en-US" sz="3200" dirty="0" err="1">
                <a:latin typeface="+mn-lt"/>
              </a:rPr>
              <a:t>của</a:t>
            </a:r>
            <a:r>
              <a:rPr lang="en-US" sz="3200" dirty="0">
                <a:latin typeface="+mn-lt"/>
              </a:rPr>
              <a:t> </a:t>
            </a:r>
            <a:r>
              <a:rPr lang="en-US" sz="3200" dirty="0" err="1">
                <a:latin typeface="+mn-lt"/>
              </a:rPr>
              <a:t>cá</a:t>
            </a:r>
            <a:r>
              <a:rPr lang="en-US" sz="3200" dirty="0">
                <a:latin typeface="+mn-lt"/>
              </a:rPr>
              <a:t> </a:t>
            </a:r>
            <a:r>
              <a:rPr lang="en-US" sz="3200" dirty="0" err="1">
                <a:latin typeface="+mn-lt"/>
              </a:rPr>
              <a:t>nhân</a:t>
            </a:r>
            <a:r>
              <a:rPr lang="en-US" sz="3200" dirty="0">
                <a:latin typeface="+mn-lt"/>
              </a:rPr>
              <a:t> </a:t>
            </a:r>
            <a:r>
              <a:rPr lang="en-US" sz="3200" dirty="0" err="1">
                <a:latin typeface="+mn-lt"/>
              </a:rPr>
              <a:t>đối</a:t>
            </a:r>
            <a:r>
              <a:rPr lang="en-US" sz="3200" dirty="0">
                <a:latin typeface="+mn-lt"/>
              </a:rPr>
              <a:t> </a:t>
            </a:r>
            <a:r>
              <a:rPr lang="en-US" sz="3200" dirty="0" err="1">
                <a:latin typeface="+mn-lt"/>
              </a:rPr>
              <a:t>với</a:t>
            </a:r>
            <a:r>
              <a:rPr lang="en-US" sz="3200" dirty="0">
                <a:latin typeface="+mn-lt"/>
              </a:rPr>
              <a:t> </a:t>
            </a:r>
            <a:r>
              <a:rPr lang="en-US" sz="3200" dirty="0" err="1">
                <a:latin typeface="+mn-lt"/>
              </a:rPr>
              <a:t>chuyên</a:t>
            </a:r>
            <a:r>
              <a:rPr lang="en-US" sz="3200" dirty="0">
                <a:latin typeface="+mn-lt"/>
              </a:rPr>
              <a:t> </a:t>
            </a:r>
            <a:r>
              <a:rPr lang="en-US" sz="3200" dirty="0" err="1">
                <a:latin typeface="+mn-lt"/>
              </a:rPr>
              <a:t>đề</a:t>
            </a:r>
            <a:r>
              <a:rPr lang="en-US" sz="3200" dirty="0">
                <a:latin typeface="+mn-lt"/>
              </a:rPr>
              <a:t> </a:t>
            </a:r>
            <a:r>
              <a:rPr lang="en-US" sz="3200" dirty="0" err="1">
                <a:latin typeface="+mn-lt"/>
              </a:rPr>
              <a:t>và</a:t>
            </a:r>
            <a:r>
              <a:rPr lang="en-US" sz="3200" dirty="0">
                <a:latin typeface="+mn-lt"/>
              </a:rPr>
              <a:t> </a:t>
            </a:r>
            <a:r>
              <a:rPr lang="en-US" sz="3200" dirty="0" err="1">
                <a:latin typeface="+mn-lt"/>
              </a:rPr>
              <a:t>tác</a:t>
            </a:r>
            <a:r>
              <a:rPr lang="en-US" sz="3200" dirty="0">
                <a:latin typeface="+mn-lt"/>
              </a:rPr>
              <a:t> </a:t>
            </a:r>
            <a:r>
              <a:rPr lang="en-US" sz="3200" dirty="0" err="1">
                <a:latin typeface="+mn-lt"/>
              </a:rPr>
              <a:t>dụng</a:t>
            </a:r>
            <a:r>
              <a:rPr lang="en-US" sz="3200" dirty="0">
                <a:latin typeface="+mn-lt"/>
              </a:rPr>
              <a:t> </a:t>
            </a:r>
            <a:r>
              <a:rPr lang="en-US" sz="3200" dirty="0" err="1">
                <a:latin typeface="+mn-lt"/>
              </a:rPr>
              <a:t>của</a:t>
            </a:r>
            <a:r>
              <a:rPr lang="en-US" sz="3200" dirty="0">
                <a:latin typeface="+mn-lt"/>
              </a:rPr>
              <a:t> </a:t>
            </a:r>
            <a:r>
              <a:rPr lang="en-US" sz="3200" dirty="0" err="1">
                <a:latin typeface="+mn-lt"/>
              </a:rPr>
              <a:t>chuyên</a:t>
            </a:r>
            <a:r>
              <a:rPr lang="en-US" sz="3200" dirty="0">
                <a:latin typeface="+mn-lt"/>
              </a:rPr>
              <a:t> </a:t>
            </a:r>
            <a:r>
              <a:rPr lang="en-US" sz="3200" dirty="0" err="1">
                <a:latin typeface="+mn-lt"/>
              </a:rPr>
              <a:t>đề</a:t>
            </a:r>
            <a:r>
              <a:rPr lang="en-US" sz="3200" dirty="0">
                <a:latin typeface="+mn-lt"/>
              </a:rPr>
              <a:t> </a:t>
            </a:r>
            <a:r>
              <a:rPr lang="en-US" sz="3200" dirty="0" err="1">
                <a:latin typeface="+mn-lt"/>
              </a:rPr>
              <a:t>đối</a:t>
            </a:r>
            <a:r>
              <a:rPr lang="en-US" sz="3200" dirty="0">
                <a:latin typeface="+mn-lt"/>
              </a:rPr>
              <a:t> </a:t>
            </a:r>
            <a:r>
              <a:rPr lang="en-US" sz="3200" dirty="0" err="1">
                <a:latin typeface="+mn-lt"/>
              </a:rPr>
              <a:t>với</a:t>
            </a:r>
            <a:r>
              <a:rPr lang="en-US" sz="3200" dirty="0">
                <a:latin typeface="+mn-lt"/>
              </a:rPr>
              <a:t> </a:t>
            </a:r>
            <a:r>
              <a:rPr lang="en-US" sz="3200" dirty="0" err="1">
                <a:latin typeface="+mn-lt"/>
              </a:rPr>
              <a:t>bản</a:t>
            </a:r>
            <a:r>
              <a:rPr lang="en-US" sz="3200" dirty="0">
                <a:latin typeface="+mn-lt"/>
              </a:rPr>
              <a:t> </a:t>
            </a:r>
            <a:r>
              <a:rPr lang="en-US" sz="3200" dirty="0" err="1">
                <a:latin typeface="+mn-lt"/>
              </a:rPr>
              <a:t>thân</a:t>
            </a:r>
            <a:r>
              <a:rPr lang="en-US" sz="3200" dirty="0">
                <a:latin typeface="+mn-lt"/>
              </a:rPr>
              <a:t>; </a:t>
            </a:r>
            <a:r>
              <a:rPr lang="en-US" sz="3200" dirty="0" err="1">
                <a:latin typeface="+mn-lt"/>
              </a:rPr>
              <a:t>liên</a:t>
            </a:r>
            <a:r>
              <a:rPr lang="en-US" sz="3200" dirty="0">
                <a:latin typeface="+mn-lt"/>
              </a:rPr>
              <a:t> </a:t>
            </a:r>
            <a:r>
              <a:rPr lang="en-US" sz="3200" dirty="0" err="1">
                <a:latin typeface="+mn-lt"/>
              </a:rPr>
              <a:t>hệ</a:t>
            </a:r>
            <a:r>
              <a:rPr lang="en-US" sz="3200" dirty="0">
                <a:latin typeface="+mn-lt"/>
              </a:rPr>
              <a:t> </a:t>
            </a:r>
            <a:r>
              <a:rPr lang="en-US" sz="3200" dirty="0" err="1">
                <a:latin typeface="+mn-lt"/>
              </a:rPr>
              <a:t>với</a:t>
            </a:r>
            <a:r>
              <a:rPr lang="en-US" sz="3200" dirty="0">
                <a:latin typeface="+mn-lt"/>
              </a:rPr>
              <a:t> chi </a:t>
            </a:r>
            <a:r>
              <a:rPr lang="en-US" sz="3200" dirty="0" err="1">
                <a:latin typeface="+mn-lt"/>
              </a:rPr>
              <a:t>bộ</a:t>
            </a:r>
            <a:r>
              <a:rPr lang="en-US" sz="3200" dirty="0">
                <a:latin typeface="+mn-lt"/>
              </a:rPr>
              <a:t>, </a:t>
            </a:r>
            <a:r>
              <a:rPr lang="en-US" sz="3200" dirty="0" err="1">
                <a:latin typeface="+mn-lt"/>
              </a:rPr>
              <a:t>cơ</a:t>
            </a:r>
            <a:r>
              <a:rPr lang="en-US" sz="3200" dirty="0">
                <a:latin typeface="+mn-lt"/>
              </a:rPr>
              <a:t> </a:t>
            </a:r>
            <a:r>
              <a:rPr lang="en-US" sz="3200" dirty="0" err="1">
                <a:latin typeface="+mn-lt"/>
              </a:rPr>
              <a:t>quan</a:t>
            </a:r>
            <a:r>
              <a:rPr lang="en-US" sz="3200" dirty="0">
                <a:latin typeface="+mn-lt"/>
              </a:rPr>
              <a:t>, </a:t>
            </a:r>
            <a:r>
              <a:rPr lang="en-US" sz="3200" dirty="0" err="1">
                <a:latin typeface="+mn-lt"/>
              </a:rPr>
              <a:t>đơn</a:t>
            </a:r>
            <a:r>
              <a:rPr lang="en-US" sz="3200" dirty="0">
                <a:latin typeface="+mn-lt"/>
              </a:rPr>
              <a:t> </a:t>
            </a:r>
            <a:r>
              <a:rPr lang="en-US" sz="3200" dirty="0" err="1">
                <a:latin typeface="+mn-lt"/>
              </a:rPr>
              <a:t>vị</a:t>
            </a:r>
            <a:r>
              <a:rPr lang="en-US" sz="3200" dirty="0">
                <a:latin typeface="+mn-lt"/>
              </a:rPr>
              <a:t>, </a:t>
            </a:r>
            <a:r>
              <a:rPr lang="en-US" sz="3200" dirty="0" err="1">
                <a:latin typeface="+mn-lt"/>
              </a:rPr>
              <a:t>địa</a:t>
            </a:r>
            <a:r>
              <a:rPr lang="en-US" sz="3200" dirty="0">
                <a:latin typeface="+mn-lt"/>
              </a:rPr>
              <a:t> </a:t>
            </a:r>
            <a:r>
              <a:rPr lang="en-US" sz="3200" dirty="0" err="1">
                <a:latin typeface="+mn-lt"/>
              </a:rPr>
              <a:t>phương</a:t>
            </a:r>
            <a:r>
              <a:rPr lang="en-US" sz="3200" dirty="0">
                <a:latin typeface="+mn-lt"/>
              </a:rPr>
              <a:t>; </a:t>
            </a:r>
            <a:r>
              <a:rPr lang="en-US" sz="3200" dirty="0" err="1">
                <a:latin typeface="+mn-lt"/>
              </a:rPr>
              <a:t>trao</a:t>
            </a:r>
            <a:r>
              <a:rPr lang="en-US" sz="3200" dirty="0">
                <a:latin typeface="+mn-lt"/>
              </a:rPr>
              <a:t> </a:t>
            </a:r>
            <a:r>
              <a:rPr lang="en-US" sz="3200" dirty="0" err="1">
                <a:latin typeface="+mn-lt"/>
              </a:rPr>
              <a:t>đổi</a:t>
            </a:r>
            <a:r>
              <a:rPr lang="en-US" sz="3200" dirty="0">
                <a:latin typeface="+mn-lt"/>
              </a:rPr>
              <a:t>, </a:t>
            </a:r>
            <a:r>
              <a:rPr lang="en-US" sz="3200" dirty="0" err="1">
                <a:latin typeface="+mn-lt"/>
              </a:rPr>
              <a:t>đóng</a:t>
            </a:r>
            <a:r>
              <a:rPr lang="en-US" sz="3200" dirty="0">
                <a:latin typeface="+mn-lt"/>
              </a:rPr>
              <a:t> </a:t>
            </a:r>
            <a:r>
              <a:rPr lang="en-US" sz="3200" dirty="0" err="1">
                <a:latin typeface="+mn-lt"/>
              </a:rPr>
              <a:t>góp</a:t>
            </a:r>
            <a:r>
              <a:rPr lang="en-US" sz="3200" dirty="0">
                <a:latin typeface="+mn-lt"/>
              </a:rPr>
              <a:t> ý </a:t>
            </a:r>
            <a:r>
              <a:rPr lang="en-US" sz="3200" dirty="0" err="1">
                <a:latin typeface="+mn-lt"/>
              </a:rPr>
              <a:t>kiến</a:t>
            </a:r>
            <a:r>
              <a:rPr lang="en-US" sz="3200" dirty="0">
                <a:latin typeface="+mn-lt"/>
              </a:rPr>
              <a:t> </a:t>
            </a:r>
            <a:r>
              <a:rPr lang="en-US" sz="3200" dirty="0" err="1">
                <a:latin typeface="+mn-lt"/>
              </a:rPr>
              <a:t>để</a:t>
            </a:r>
            <a:r>
              <a:rPr lang="en-US" sz="3200" dirty="0">
                <a:latin typeface="+mn-lt"/>
              </a:rPr>
              <a:t> </a:t>
            </a:r>
            <a:r>
              <a:rPr lang="en-US" sz="3200" dirty="0" err="1">
                <a:latin typeface="+mn-lt"/>
              </a:rPr>
              <a:t>hoàn</a:t>
            </a:r>
            <a:r>
              <a:rPr lang="en-US" sz="3200" dirty="0">
                <a:latin typeface="+mn-lt"/>
              </a:rPr>
              <a:t> </a:t>
            </a:r>
            <a:r>
              <a:rPr lang="en-US" sz="3200" dirty="0" err="1">
                <a:latin typeface="+mn-lt"/>
              </a:rPr>
              <a:t>thiện</a:t>
            </a:r>
            <a:r>
              <a:rPr lang="en-US" sz="3200" dirty="0">
                <a:latin typeface="+mn-lt"/>
              </a:rPr>
              <a:t> </a:t>
            </a:r>
            <a:r>
              <a:rPr lang="en-US" sz="3200" dirty="0" err="1">
                <a:latin typeface="+mn-lt"/>
              </a:rPr>
              <a:t>dự</a:t>
            </a:r>
            <a:r>
              <a:rPr lang="en-US" sz="3200" dirty="0">
                <a:latin typeface="+mn-lt"/>
              </a:rPr>
              <a:t> </a:t>
            </a:r>
            <a:r>
              <a:rPr lang="en-US" sz="3200" dirty="0" err="1">
                <a:latin typeface="+mn-lt"/>
              </a:rPr>
              <a:t>thảo</a:t>
            </a:r>
            <a:r>
              <a:rPr lang="en-US" sz="3200" dirty="0">
                <a:latin typeface="+mn-lt"/>
              </a:rPr>
              <a:t> </a:t>
            </a:r>
            <a:r>
              <a:rPr lang="en-US" sz="3200" dirty="0" err="1">
                <a:latin typeface="+mn-lt"/>
              </a:rPr>
              <a:t>chuyên</a:t>
            </a:r>
            <a:r>
              <a:rPr lang="en-US" sz="3200" dirty="0">
                <a:latin typeface="+mn-lt"/>
              </a:rPr>
              <a:t> </a:t>
            </a:r>
            <a:r>
              <a:rPr lang="en-US" sz="3200" dirty="0" err="1">
                <a:latin typeface="+mn-lt"/>
              </a:rPr>
              <a:t>đề</a:t>
            </a:r>
            <a:r>
              <a:rPr lang="en-US" sz="3200" dirty="0">
                <a:latin typeface="+mn-lt"/>
              </a:rPr>
              <a:t>.</a:t>
            </a:r>
          </a:p>
          <a:p>
            <a:pPr algn="just"/>
            <a:r>
              <a:rPr lang="en-US" sz="3200" dirty="0">
                <a:latin typeface="+mn-lt"/>
              </a:rPr>
              <a:t>	-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được</a:t>
            </a:r>
            <a:r>
              <a:rPr lang="en-US" sz="3200" dirty="0">
                <a:latin typeface="+mn-lt"/>
              </a:rPr>
              <a:t> </a:t>
            </a:r>
            <a:r>
              <a:rPr lang="en-US" sz="3200" dirty="0" err="1">
                <a:latin typeface="+mn-lt"/>
              </a:rPr>
              <a:t>phân</a:t>
            </a:r>
            <a:r>
              <a:rPr lang="en-US" sz="3200" dirty="0">
                <a:latin typeface="+mn-lt"/>
              </a:rPr>
              <a:t> </a:t>
            </a:r>
            <a:r>
              <a:rPr lang="en-US" sz="3200" dirty="0" err="1">
                <a:latin typeface="+mn-lt"/>
              </a:rPr>
              <a:t>công</a:t>
            </a:r>
            <a:r>
              <a:rPr lang="en-US" sz="3200" dirty="0">
                <a:latin typeface="+mn-lt"/>
              </a:rPr>
              <a:t> </a:t>
            </a:r>
            <a:r>
              <a:rPr lang="en-US" sz="3200" dirty="0" err="1">
                <a:latin typeface="+mn-lt"/>
              </a:rPr>
              <a:t>chuẩn</a:t>
            </a:r>
            <a:r>
              <a:rPr lang="en-US" sz="3200" dirty="0">
                <a:latin typeface="+mn-lt"/>
              </a:rPr>
              <a:t> </a:t>
            </a:r>
            <a:r>
              <a:rPr lang="en-US" sz="3200" dirty="0" err="1">
                <a:latin typeface="+mn-lt"/>
              </a:rPr>
              <a:t>bị</a:t>
            </a:r>
            <a:r>
              <a:rPr lang="en-US" sz="3200" dirty="0">
                <a:latin typeface="+mn-lt"/>
              </a:rPr>
              <a:t> </a:t>
            </a:r>
            <a:r>
              <a:rPr lang="en-US" sz="3200" dirty="0" err="1">
                <a:latin typeface="+mn-lt"/>
              </a:rPr>
              <a:t>chuyên</a:t>
            </a:r>
            <a:r>
              <a:rPr lang="en-US" sz="3200" dirty="0">
                <a:latin typeface="+mn-lt"/>
              </a:rPr>
              <a:t> </a:t>
            </a:r>
            <a:r>
              <a:rPr lang="en-US" sz="3200" dirty="0" err="1">
                <a:latin typeface="+mn-lt"/>
              </a:rPr>
              <a:t>đề</a:t>
            </a:r>
            <a:r>
              <a:rPr lang="en-US" sz="3200" dirty="0">
                <a:latin typeface="+mn-lt"/>
              </a:rPr>
              <a:t> </a:t>
            </a:r>
            <a:r>
              <a:rPr lang="en-US" sz="3200" dirty="0" err="1">
                <a:latin typeface="+mn-lt"/>
              </a:rPr>
              <a:t>tiếp</a:t>
            </a:r>
            <a:r>
              <a:rPr lang="en-US" sz="3200" dirty="0">
                <a:latin typeface="+mn-lt"/>
              </a:rPr>
              <a:t> </a:t>
            </a:r>
            <a:r>
              <a:rPr lang="en-US" sz="3200" dirty="0" err="1">
                <a:latin typeface="+mn-lt"/>
              </a:rPr>
              <a:t>thu</a:t>
            </a:r>
            <a:r>
              <a:rPr lang="en-US" sz="3200" dirty="0">
                <a:latin typeface="+mn-lt"/>
              </a:rPr>
              <a:t> ý </a:t>
            </a:r>
            <a:r>
              <a:rPr lang="en-US" sz="3200" dirty="0" err="1">
                <a:latin typeface="+mn-lt"/>
              </a:rPr>
              <a:t>kiến</a:t>
            </a:r>
            <a:r>
              <a:rPr lang="en-US" sz="3200" dirty="0">
                <a:latin typeface="+mn-lt"/>
              </a:rPr>
              <a:t> </a:t>
            </a:r>
            <a:r>
              <a:rPr lang="en-US" sz="3200" dirty="0" err="1">
                <a:latin typeface="+mn-lt"/>
              </a:rPr>
              <a:t>tham</a:t>
            </a:r>
            <a:r>
              <a:rPr lang="en-US" sz="3200" dirty="0">
                <a:latin typeface="+mn-lt"/>
              </a:rPr>
              <a:t> </a:t>
            </a:r>
            <a:r>
              <a:rPr lang="en-US" sz="3200" dirty="0" err="1">
                <a:latin typeface="+mn-lt"/>
              </a:rPr>
              <a:t>gia</a:t>
            </a:r>
            <a:r>
              <a:rPr lang="en-US" sz="3200" dirty="0">
                <a:latin typeface="+mn-lt"/>
              </a:rPr>
              <a:t> </a:t>
            </a:r>
            <a:r>
              <a:rPr lang="en-US" sz="3200" dirty="0" err="1">
                <a:latin typeface="+mn-lt"/>
              </a:rPr>
              <a:t>để</a:t>
            </a:r>
            <a:r>
              <a:rPr lang="en-US" sz="3200" dirty="0">
                <a:latin typeface="+mn-lt"/>
              </a:rPr>
              <a:t> </a:t>
            </a:r>
            <a:r>
              <a:rPr lang="en-US" sz="3200" dirty="0" err="1">
                <a:latin typeface="+mn-lt"/>
              </a:rPr>
              <a:t>hoàn</a:t>
            </a:r>
            <a:r>
              <a:rPr lang="en-US" sz="3200" dirty="0">
                <a:latin typeface="+mn-lt"/>
              </a:rPr>
              <a:t> </a:t>
            </a:r>
            <a:r>
              <a:rPr lang="en-US" sz="3200" dirty="0" err="1">
                <a:latin typeface="+mn-lt"/>
              </a:rPr>
              <a:t>thiện</a:t>
            </a:r>
            <a:r>
              <a:rPr lang="en-US" sz="3200" dirty="0">
                <a:latin typeface="+mn-lt"/>
              </a:rPr>
              <a:t>. </a:t>
            </a:r>
            <a:r>
              <a:rPr lang="en-US" sz="3200" dirty="0" err="1">
                <a:latin typeface="+mn-lt"/>
              </a:rPr>
              <a:t>Chuyên</a:t>
            </a:r>
            <a:r>
              <a:rPr lang="en-US" sz="3200" dirty="0">
                <a:latin typeface="+mn-lt"/>
              </a:rPr>
              <a:t> </a:t>
            </a:r>
            <a:r>
              <a:rPr lang="en-US" sz="3200" dirty="0" err="1">
                <a:latin typeface="+mn-lt"/>
              </a:rPr>
              <a:t>đề</a:t>
            </a:r>
            <a:r>
              <a:rPr lang="en-US" sz="3200" dirty="0">
                <a:latin typeface="+mn-lt"/>
              </a:rPr>
              <a:t> </a:t>
            </a:r>
            <a:r>
              <a:rPr lang="en-US" sz="3200" dirty="0" err="1">
                <a:latin typeface="+mn-lt"/>
              </a:rPr>
              <a:t>sau</a:t>
            </a:r>
            <a:r>
              <a:rPr lang="en-US" sz="3200" dirty="0">
                <a:latin typeface="+mn-lt"/>
              </a:rPr>
              <a:t> </a:t>
            </a:r>
            <a:r>
              <a:rPr lang="en-US" sz="3200" dirty="0" err="1">
                <a:latin typeface="+mn-lt"/>
              </a:rPr>
              <a:t>khi</a:t>
            </a:r>
            <a:r>
              <a:rPr lang="en-US" sz="3200" dirty="0">
                <a:latin typeface="+mn-lt"/>
              </a:rPr>
              <a:t> </a:t>
            </a:r>
            <a:r>
              <a:rPr lang="en-US" sz="3200" dirty="0" err="1">
                <a:latin typeface="+mn-lt"/>
              </a:rPr>
              <a:t>hoàn</a:t>
            </a:r>
            <a:r>
              <a:rPr lang="en-US" sz="3200" dirty="0">
                <a:latin typeface="+mn-lt"/>
              </a:rPr>
              <a:t> </a:t>
            </a:r>
            <a:r>
              <a:rPr lang="en-US" sz="3200" dirty="0" err="1">
                <a:latin typeface="+mn-lt"/>
              </a:rPr>
              <a:t>thiện</a:t>
            </a:r>
            <a:r>
              <a:rPr lang="en-US" sz="3200" dirty="0">
                <a:latin typeface="+mn-lt"/>
              </a:rPr>
              <a:t> </a:t>
            </a:r>
            <a:r>
              <a:rPr lang="en-US" sz="3200" dirty="0" err="1">
                <a:latin typeface="+mn-lt"/>
              </a:rPr>
              <a:t>phải</a:t>
            </a:r>
            <a:r>
              <a:rPr lang="en-US" sz="3200" dirty="0">
                <a:latin typeface="+mn-lt"/>
              </a:rPr>
              <a:t> </a:t>
            </a:r>
            <a:r>
              <a:rPr lang="en-US" sz="3200" dirty="0" err="1">
                <a:latin typeface="+mn-lt"/>
              </a:rPr>
              <a:t>gửi</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trong</a:t>
            </a:r>
            <a:r>
              <a:rPr lang="en-US" sz="3200" dirty="0">
                <a:latin typeface="+mn-lt"/>
              </a:rPr>
              <a:t> chi </a:t>
            </a:r>
            <a:r>
              <a:rPr lang="en-US" sz="3200" dirty="0" err="1">
                <a:latin typeface="+mn-lt"/>
              </a:rPr>
              <a:t>bộ</a:t>
            </a:r>
            <a:r>
              <a:rPr lang="en-US" sz="3200" dirty="0">
                <a:latin typeface="+mn-lt"/>
              </a:rPr>
              <a:t> (chi </a:t>
            </a:r>
            <a:r>
              <a:rPr lang="en-US" sz="3200" dirty="0" err="1">
                <a:latin typeface="+mn-lt"/>
              </a:rPr>
              <a:t>bộ</a:t>
            </a:r>
            <a:r>
              <a:rPr lang="en-US" sz="3200" dirty="0">
                <a:latin typeface="+mn-lt"/>
              </a:rPr>
              <a:t> </a:t>
            </a:r>
            <a:r>
              <a:rPr lang="en-US" sz="3200" dirty="0" err="1">
                <a:latin typeface="+mn-lt"/>
              </a:rPr>
              <a:t>đông</a:t>
            </a:r>
            <a:r>
              <a:rPr lang="en-US" sz="3200" dirty="0">
                <a:latin typeface="+mn-lt"/>
              </a:rPr>
              <a:t> </a:t>
            </a:r>
            <a:r>
              <a:rPr lang="en-US" sz="3200" dirty="0" err="1">
                <a:latin typeface="+mn-lt"/>
              </a:rPr>
              <a:t>đảng</a:t>
            </a:r>
            <a:r>
              <a:rPr lang="en-US" sz="3200" dirty="0">
                <a:latin typeface="+mn-lt"/>
              </a:rPr>
              <a:t> </a:t>
            </a:r>
            <a:r>
              <a:rPr lang="en-US" sz="3200" dirty="0" err="1">
                <a:latin typeface="+mn-lt"/>
              </a:rPr>
              <a:t>viên</a:t>
            </a:r>
            <a:r>
              <a:rPr lang="en-US" sz="3200" dirty="0">
                <a:latin typeface="+mn-lt"/>
              </a:rPr>
              <a:t> </a:t>
            </a:r>
            <a:r>
              <a:rPr lang="en-US" sz="3200" dirty="0" err="1">
                <a:latin typeface="+mn-lt"/>
              </a:rPr>
              <a:t>có</a:t>
            </a:r>
            <a:r>
              <a:rPr lang="en-US" sz="3200" dirty="0">
                <a:latin typeface="+mn-lt"/>
              </a:rPr>
              <a:t> </a:t>
            </a:r>
            <a:r>
              <a:rPr lang="en-US" sz="3200" dirty="0" err="1">
                <a:latin typeface="+mn-lt"/>
              </a:rPr>
              <a:t>thể</a:t>
            </a:r>
            <a:r>
              <a:rPr lang="en-US" sz="3200" dirty="0">
                <a:latin typeface="+mn-lt"/>
              </a:rPr>
              <a:t> </a:t>
            </a:r>
            <a:r>
              <a:rPr lang="en-US" sz="3200" dirty="0" err="1">
                <a:latin typeface="+mn-lt"/>
              </a:rPr>
              <a:t>gửi</a:t>
            </a:r>
            <a:r>
              <a:rPr lang="en-US" sz="3200" dirty="0">
                <a:latin typeface="+mn-lt"/>
              </a:rPr>
              <a:t> </a:t>
            </a:r>
            <a:r>
              <a:rPr lang="en-US" sz="3200" dirty="0" err="1">
                <a:latin typeface="+mn-lt"/>
              </a:rPr>
              <a:t>tới</a:t>
            </a:r>
            <a:r>
              <a:rPr lang="en-US" sz="3200" dirty="0">
                <a:latin typeface="+mn-lt"/>
              </a:rPr>
              <a:t> </a:t>
            </a:r>
            <a:r>
              <a:rPr lang="en-US" sz="3200" dirty="0" err="1">
                <a:latin typeface="+mn-lt"/>
              </a:rPr>
              <a:t>tổ</a:t>
            </a:r>
            <a:r>
              <a:rPr lang="en-US" sz="3200" dirty="0">
                <a:latin typeface="+mn-lt"/>
              </a:rPr>
              <a:t> </a:t>
            </a:r>
            <a:r>
              <a:rPr lang="en-US" sz="3200" dirty="0" err="1">
                <a:latin typeface="+mn-lt"/>
              </a:rPr>
              <a:t>đảng</a:t>
            </a:r>
            <a:r>
              <a:rPr lang="en-US" sz="3200" dirty="0">
                <a:latin typeface="+mn-lt"/>
              </a:rPr>
              <a:t>) </a:t>
            </a:r>
            <a:r>
              <a:rPr lang="en-US" sz="3200" dirty="0" err="1">
                <a:latin typeface="+mn-lt"/>
              </a:rPr>
              <a:t>để</a:t>
            </a:r>
            <a:r>
              <a:rPr lang="en-US" sz="3200" dirty="0">
                <a:latin typeface="+mn-lt"/>
              </a:rPr>
              <a:t> </a:t>
            </a:r>
            <a:r>
              <a:rPr lang="en-US" sz="3200" dirty="0" err="1">
                <a:latin typeface="+mn-lt"/>
              </a:rPr>
              <a:t>nghiên</a:t>
            </a:r>
            <a:r>
              <a:rPr lang="en-US" sz="3200" dirty="0">
                <a:latin typeface="+mn-lt"/>
              </a:rPr>
              <a:t> </a:t>
            </a:r>
            <a:r>
              <a:rPr lang="en-US" sz="3200" dirty="0" err="1">
                <a:latin typeface="+mn-lt"/>
              </a:rPr>
              <a:t>cứu</a:t>
            </a:r>
            <a:r>
              <a:rPr lang="en-US" sz="3200" dirty="0">
                <a:latin typeface="+mn-lt"/>
              </a:rPr>
              <a:t>, </a:t>
            </a:r>
            <a:r>
              <a:rPr lang="en-US" sz="3200" dirty="0" err="1">
                <a:latin typeface="+mn-lt"/>
              </a:rPr>
              <a:t>học</a:t>
            </a:r>
            <a:r>
              <a:rPr lang="en-US" sz="3200" dirty="0">
                <a:latin typeface="+mn-lt"/>
              </a:rPr>
              <a:t> </a:t>
            </a:r>
            <a:r>
              <a:rPr lang="en-US" sz="3200" dirty="0" err="1">
                <a:latin typeface="+mn-lt"/>
              </a:rPr>
              <a:t>tập</a:t>
            </a:r>
            <a:r>
              <a:rPr lang="en-US" sz="3200" dirty="0">
                <a:latin typeface="+mn-lt"/>
              </a:rPr>
              <a:t> </a:t>
            </a:r>
            <a:r>
              <a:rPr lang="en-US" sz="3200" dirty="0" err="1">
                <a:latin typeface="+mn-lt"/>
              </a:rPr>
              <a:t>và</a:t>
            </a:r>
            <a:r>
              <a:rPr lang="en-US" sz="3200" dirty="0">
                <a:latin typeface="+mn-lt"/>
              </a:rPr>
              <a:t> </a:t>
            </a:r>
            <a:r>
              <a:rPr lang="en-US" sz="3200" dirty="0" err="1">
                <a:latin typeface="+mn-lt"/>
              </a:rPr>
              <a:t>báo</a:t>
            </a:r>
            <a:r>
              <a:rPr lang="en-US" sz="3200" dirty="0">
                <a:latin typeface="+mn-lt"/>
              </a:rPr>
              <a:t> </a:t>
            </a:r>
            <a:r>
              <a:rPr lang="en-US" sz="3200" dirty="0" err="1">
                <a:latin typeface="+mn-lt"/>
              </a:rPr>
              <a:t>cáo</a:t>
            </a:r>
            <a:r>
              <a:rPr lang="en-US" sz="3200" dirty="0">
                <a:latin typeface="+mn-lt"/>
              </a:rPr>
              <a:t> </a:t>
            </a:r>
            <a:r>
              <a:rPr lang="en-US" sz="3200" dirty="0" err="1">
                <a:latin typeface="+mn-lt"/>
              </a:rPr>
              <a:t>cấp</a:t>
            </a:r>
            <a:r>
              <a:rPr lang="en-US" sz="3200" dirty="0">
                <a:latin typeface="+mn-lt"/>
              </a:rPr>
              <a:t> </a:t>
            </a:r>
            <a:r>
              <a:rPr lang="en-US" sz="3200" dirty="0" err="1">
                <a:latin typeface="+mn-lt"/>
              </a:rPr>
              <a:t>ủy</a:t>
            </a:r>
            <a:r>
              <a:rPr lang="en-US" sz="3200" dirty="0">
                <a:latin typeface="+mn-lt"/>
              </a:rPr>
              <a:t> </a:t>
            </a:r>
            <a:r>
              <a:rPr lang="en-US" sz="3200" dirty="0" err="1">
                <a:latin typeface="+mn-lt"/>
              </a:rPr>
              <a:t>cấp</a:t>
            </a:r>
            <a:r>
              <a:rPr lang="en-US" sz="3200" dirty="0">
                <a:latin typeface="+mn-lt"/>
              </a:rPr>
              <a:t> </a:t>
            </a:r>
            <a:r>
              <a:rPr lang="en-US" sz="3200" dirty="0" err="1">
                <a:latin typeface="+mn-lt"/>
              </a:rPr>
              <a:t>trên</a:t>
            </a:r>
            <a:r>
              <a:rPr lang="en-US" sz="3200" dirty="0">
                <a:latin typeface="+mn-lt"/>
              </a:rPr>
              <a:t> </a:t>
            </a:r>
            <a:r>
              <a:rPr lang="en-US" sz="3200" dirty="0" err="1">
                <a:latin typeface="+mn-lt"/>
              </a:rPr>
              <a:t>trực</a:t>
            </a:r>
            <a:r>
              <a:rPr lang="en-US" sz="3200" dirty="0">
                <a:latin typeface="+mn-lt"/>
              </a:rPr>
              <a:t> </a:t>
            </a:r>
            <a:r>
              <a:rPr lang="en-US" sz="3200" dirty="0" err="1">
                <a:latin typeface="+mn-lt"/>
              </a:rPr>
              <a:t>tiếp</a:t>
            </a:r>
            <a:r>
              <a:rPr lang="en-US" sz="3200" dirty="0">
                <a:latin typeface="+mn-lt"/>
              </a:rPr>
              <a:t>.</a:t>
            </a:r>
          </a:p>
        </p:txBody>
      </p:sp>
    </p:spTree>
    <p:extLst>
      <p:ext uri="{BB962C8B-B14F-4D97-AF65-F5344CB8AC3E}">
        <p14:creationId xmlns:p14="http://schemas.microsoft.com/office/powerpoint/2010/main" val="3233402776"/>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712" y="487025"/>
            <a:ext cx="11734800" cy="6370975"/>
          </a:xfrm>
          <a:prstGeom prst="rect">
            <a:avLst/>
          </a:prstGeom>
        </p:spPr>
        <p:txBody>
          <a:bodyPr wrap="square">
            <a:spAutoFit/>
          </a:bodyPr>
          <a:lstStyle/>
          <a:p>
            <a:pPr algn="just"/>
            <a:r>
              <a:rPr lang="en-US" sz="3400" b="1" i="1" dirty="0">
                <a:latin typeface="+mn-lt"/>
              </a:rPr>
              <a:t>	c) </a:t>
            </a:r>
            <a:r>
              <a:rPr lang="en-US" sz="3400" b="1" i="1" dirty="0" err="1">
                <a:latin typeface="+mn-lt"/>
              </a:rPr>
              <a:t>Kết</a:t>
            </a:r>
            <a:r>
              <a:rPr lang="en-US" sz="3400" b="1" i="1" dirty="0">
                <a:latin typeface="+mn-lt"/>
              </a:rPr>
              <a:t> </a:t>
            </a:r>
            <a:r>
              <a:rPr lang="en-US" sz="3400" b="1" i="1" dirty="0" err="1">
                <a:latin typeface="+mn-lt"/>
              </a:rPr>
              <a:t>thúc</a:t>
            </a:r>
            <a:endParaRPr lang="en-US" sz="3400" b="1" i="1" dirty="0">
              <a:latin typeface="+mn-lt"/>
            </a:endParaRPr>
          </a:p>
          <a:p>
            <a:pPr algn="just"/>
            <a:r>
              <a:rPr lang="en-US" sz="3400" dirty="0">
                <a:latin typeface="+mn-lt"/>
              </a:rPr>
              <a:t>	</a:t>
            </a:r>
            <a:r>
              <a:rPr lang="en-US" sz="3400" dirty="0" err="1">
                <a:latin typeface="+mn-lt"/>
              </a:rPr>
              <a:t>Bí</a:t>
            </a:r>
            <a:r>
              <a:rPr lang="en-US" sz="3400" dirty="0">
                <a:latin typeface="+mn-lt"/>
              </a:rPr>
              <a:t> </a:t>
            </a:r>
            <a:r>
              <a:rPr lang="en-US" sz="3400" dirty="0" err="1">
                <a:latin typeface="+mn-lt"/>
              </a:rPr>
              <a:t>thư</a:t>
            </a:r>
            <a:r>
              <a:rPr lang="en-US" sz="3400" dirty="0">
                <a:latin typeface="+mn-lt"/>
              </a:rPr>
              <a:t> chi </a:t>
            </a:r>
            <a:r>
              <a:rPr lang="en-US" sz="3400" dirty="0" err="1">
                <a:latin typeface="+mn-lt"/>
              </a:rPr>
              <a:t>bộ</a:t>
            </a:r>
            <a:r>
              <a:rPr lang="en-US" sz="3400" dirty="0">
                <a:latin typeface="+mn-lt"/>
              </a:rPr>
              <a:t> </a:t>
            </a:r>
            <a:r>
              <a:rPr lang="en-US" sz="3400" dirty="0" err="1">
                <a:latin typeface="+mn-lt"/>
              </a:rPr>
              <a:t>đánh</a:t>
            </a:r>
            <a:r>
              <a:rPr lang="en-US" sz="3400" dirty="0">
                <a:latin typeface="+mn-lt"/>
              </a:rPr>
              <a:t> </a:t>
            </a:r>
            <a:r>
              <a:rPr lang="en-US" sz="3400" dirty="0" err="1">
                <a:latin typeface="+mn-lt"/>
              </a:rPr>
              <a:t>giá</a:t>
            </a:r>
            <a:r>
              <a:rPr lang="en-US" sz="3400" dirty="0">
                <a:latin typeface="+mn-lt"/>
              </a:rPr>
              <a:t> </a:t>
            </a:r>
            <a:r>
              <a:rPr lang="en-US" sz="3400" dirty="0" err="1">
                <a:latin typeface="+mn-lt"/>
              </a:rPr>
              <a:t>việc</a:t>
            </a:r>
            <a:r>
              <a:rPr lang="en-US" sz="3400" dirty="0">
                <a:latin typeface="+mn-lt"/>
              </a:rPr>
              <a:t> </a:t>
            </a:r>
            <a:r>
              <a:rPr lang="en-US" sz="3400" dirty="0" err="1">
                <a:latin typeface="+mn-lt"/>
              </a:rPr>
              <a:t>chuẩn</a:t>
            </a:r>
            <a:r>
              <a:rPr lang="en-US" sz="3400" dirty="0">
                <a:latin typeface="+mn-lt"/>
              </a:rPr>
              <a:t> </a:t>
            </a:r>
            <a:r>
              <a:rPr lang="en-US" sz="3400" dirty="0" err="1">
                <a:latin typeface="+mn-lt"/>
              </a:rPr>
              <a:t>bị</a:t>
            </a:r>
            <a:r>
              <a:rPr lang="en-US" sz="3400" dirty="0">
                <a:latin typeface="+mn-lt"/>
              </a:rPr>
              <a:t>, </a:t>
            </a:r>
            <a:r>
              <a:rPr lang="en-US" sz="3400" dirty="0" err="1">
                <a:latin typeface="+mn-lt"/>
              </a:rPr>
              <a:t>chất</a:t>
            </a:r>
            <a:r>
              <a:rPr lang="en-US" sz="3400" dirty="0">
                <a:latin typeface="+mn-lt"/>
              </a:rPr>
              <a:t> </a:t>
            </a:r>
            <a:r>
              <a:rPr lang="en-US" sz="3400" dirty="0" err="1">
                <a:latin typeface="+mn-lt"/>
              </a:rPr>
              <a:t>lượng</a:t>
            </a:r>
            <a:r>
              <a:rPr lang="en-US" sz="3400" dirty="0">
                <a:latin typeface="+mn-lt"/>
              </a:rPr>
              <a:t> </a:t>
            </a:r>
            <a:r>
              <a:rPr lang="en-US" sz="3400" dirty="0" err="1">
                <a:latin typeface="+mn-lt"/>
              </a:rPr>
              <a:t>của</a:t>
            </a:r>
            <a:r>
              <a:rPr lang="en-US" sz="3400" dirty="0">
                <a:latin typeface="+mn-lt"/>
              </a:rPr>
              <a:t> </a:t>
            </a:r>
            <a:r>
              <a:rPr lang="en-US" sz="3400" dirty="0" err="1">
                <a:latin typeface="+mn-lt"/>
              </a:rPr>
              <a:t>chuyên</a:t>
            </a:r>
            <a:r>
              <a:rPr lang="en-US" sz="3400" dirty="0">
                <a:latin typeface="+mn-lt"/>
              </a:rPr>
              <a:t> </a:t>
            </a:r>
            <a:r>
              <a:rPr lang="en-US" sz="3400" dirty="0" err="1">
                <a:latin typeface="+mn-lt"/>
              </a:rPr>
              <a:t>đề</a:t>
            </a:r>
            <a:r>
              <a:rPr lang="en-US" sz="3400" dirty="0">
                <a:latin typeface="+mn-lt"/>
              </a:rPr>
              <a:t>; ý </a:t>
            </a:r>
            <a:r>
              <a:rPr lang="en-US" sz="3400" dirty="0" err="1">
                <a:latin typeface="+mn-lt"/>
              </a:rPr>
              <a:t>nghĩa</a:t>
            </a:r>
            <a:r>
              <a:rPr lang="en-US" sz="3400" dirty="0">
                <a:latin typeface="+mn-lt"/>
              </a:rPr>
              <a:t>, </a:t>
            </a:r>
            <a:r>
              <a:rPr lang="en-US" sz="3400" dirty="0" err="1">
                <a:latin typeface="+mn-lt"/>
              </a:rPr>
              <a:t>tác</a:t>
            </a:r>
            <a:r>
              <a:rPr lang="en-US" sz="3400" dirty="0">
                <a:latin typeface="+mn-lt"/>
              </a:rPr>
              <a:t> </a:t>
            </a:r>
            <a:r>
              <a:rPr lang="en-US" sz="3400" dirty="0" err="1">
                <a:latin typeface="+mn-lt"/>
              </a:rPr>
              <a:t>dụng</a:t>
            </a:r>
            <a:r>
              <a:rPr lang="en-US" sz="3400" dirty="0">
                <a:latin typeface="+mn-lt"/>
              </a:rPr>
              <a:t> </a:t>
            </a:r>
            <a:r>
              <a:rPr lang="en-US" sz="3400" dirty="0" err="1">
                <a:latin typeface="+mn-lt"/>
              </a:rPr>
              <a:t>của</a:t>
            </a:r>
            <a:r>
              <a:rPr lang="en-US" sz="3400" dirty="0">
                <a:latin typeface="+mn-lt"/>
              </a:rPr>
              <a:t> </a:t>
            </a:r>
            <a:r>
              <a:rPr lang="en-US" sz="3400" dirty="0" err="1">
                <a:latin typeface="+mn-lt"/>
              </a:rPr>
              <a:t>chuyên</a:t>
            </a:r>
            <a:r>
              <a:rPr lang="en-US" sz="3400" dirty="0">
                <a:latin typeface="+mn-lt"/>
              </a:rPr>
              <a:t> </a:t>
            </a:r>
            <a:r>
              <a:rPr lang="en-US" sz="3400" dirty="0" err="1">
                <a:latin typeface="+mn-lt"/>
              </a:rPr>
              <a:t>đề</a:t>
            </a:r>
            <a:r>
              <a:rPr lang="en-US" sz="3400" dirty="0">
                <a:latin typeface="+mn-lt"/>
              </a:rPr>
              <a:t> </a:t>
            </a:r>
            <a:r>
              <a:rPr lang="en-US" sz="3400" dirty="0" err="1">
                <a:latin typeface="+mn-lt"/>
              </a:rPr>
              <a:t>đối</a:t>
            </a:r>
            <a:r>
              <a:rPr lang="en-US" sz="3400" dirty="0">
                <a:latin typeface="+mn-lt"/>
              </a:rPr>
              <a:t> </a:t>
            </a:r>
            <a:r>
              <a:rPr lang="en-US" sz="3400" dirty="0" err="1">
                <a:latin typeface="+mn-lt"/>
              </a:rPr>
              <a:t>với</a:t>
            </a:r>
            <a:r>
              <a:rPr lang="en-US" sz="3400" dirty="0">
                <a:latin typeface="+mn-lt"/>
              </a:rPr>
              <a:t> chi </a:t>
            </a:r>
            <a:r>
              <a:rPr lang="en-US" sz="3400" dirty="0" err="1">
                <a:latin typeface="+mn-lt"/>
              </a:rPr>
              <a:t>bộ</a:t>
            </a:r>
            <a:r>
              <a:rPr lang="en-US" sz="3400" dirty="0">
                <a:latin typeface="+mn-lt"/>
              </a:rPr>
              <a:t>, </a:t>
            </a:r>
            <a:r>
              <a:rPr lang="en-US" sz="3400" dirty="0" err="1">
                <a:latin typeface="+mn-lt"/>
              </a:rPr>
              <a:t>đảng</a:t>
            </a:r>
            <a:r>
              <a:rPr lang="en-US" sz="3400" dirty="0">
                <a:latin typeface="+mn-lt"/>
              </a:rPr>
              <a:t> </a:t>
            </a:r>
            <a:r>
              <a:rPr lang="en-US" sz="3400" dirty="0" err="1">
                <a:latin typeface="+mn-lt"/>
              </a:rPr>
              <a:t>viên</a:t>
            </a:r>
            <a:r>
              <a:rPr lang="en-US" sz="3400" dirty="0">
                <a:latin typeface="+mn-lt"/>
              </a:rPr>
              <a:t>. </a:t>
            </a:r>
            <a:r>
              <a:rPr lang="en-US" sz="3400" dirty="0" err="1">
                <a:latin typeface="+mn-lt"/>
              </a:rPr>
              <a:t>Kết</a:t>
            </a:r>
            <a:r>
              <a:rPr lang="en-US" sz="3400" dirty="0">
                <a:latin typeface="+mn-lt"/>
              </a:rPr>
              <a:t> </a:t>
            </a:r>
            <a:r>
              <a:rPr lang="en-US" sz="3400" dirty="0" err="1">
                <a:latin typeface="+mn-lt"/>
              </a:rPr>
              <a:t>luận</a:t>
            </a:r>
            <a:r>
              <a:rPr lang="en-US" sz="3400" dirty="0">
                <a:latin typeface="+mn-lt"/>
              </a:rPr>
              <a:t> </a:t>
            </a:r>
            <a:r>
              <a:rPr lang="en-US" sz="3400" dirty="0" err="1">
                <a:latin typeface="+mn-lt"/>
              </a:rPr>
              <a:t>các</a:t>
            </a:r>
            <a:r>
              <a:rPr lang="en-US" sz="3400" dirty="0">
                <a:latin typeface="+mn-lt"/>
              </a:rPr>
              <a:t> </a:t>
            </a:r>
            <a:r>
              <a:rPr lang="en-US" sz="3400" dirty="0" err="1">
                <a:latin typeface="+mn-lt"/>
              </a:rPr>
              <a:t>nội</a:t>
            </a:r>
            <a:r>
              <a:rPr lang="en-US" sz="3400" dirty="0">
                <a:latin typeface="+mn-lt"/>
              </a:rPr>
              <a:t> dung </a:t>
            </a:r>
            <a:r>
              <a:rPr lang="en-US" sz="3400" dirty="0" err="1">
                <a:latin typeface="+mn-lt"/>
              </a:rPr>
              <a:t>cần</a:t>
            </a:r>
            <a:r>
              <a:rPr lang="en-US" sz="3400" dirty="0">
                <a:latin typeface="+mn-lt"/>
              </a:rPr>
              <a:t> </a:t>
            </a:r>
            <a:r>
              <a:rPr lang="en-US" sz="3400" dirty="0" err="1">
                <a:latin typeface="+mn-lt"/>
              </a:rPr>
              <a:t>tiếp</a:t>
            </a:r>
            <a:r>
              <a:rPr lang="en-US" sz="3400" dirty="0">
                <a:latin typeface="+mn-lt"/>
              </a:rPr>
              <a:t> </a:t>
            </a:r>
            <a:r>
              <a:rPr lang="en-US" sz="3400" dirty="0" err="1">
                <a:latin typeface="+mn-lt"/>
              </a:rPr>
              <a:t>thu</a:t>
            </a:r>
            <a:r>
              <a:rPr lang="en-US" sz="3400" dirty="0">
                <a:latin typeface="+mn-lt"/>
              </a:rPr>
              <a:t> </a:t>
            </a:r>
            <a:r>
              <a:rPr lang="en-US" sz="3400" dirty="0" err="1">
                <a:latin typeface="+mn-lt"/>
              </a:rPr>
              <a:t>để</a:t>
            </a:r>
            <a:r>
              <a:rPr lang="en-US" sz="3400" dirty="0">
                <a:latin typeface="+mn-lt"/>
              </a:rPr>
              <a:t> </a:t>
            </a:r>
            <a:r>
              <a:rPr lang="en-US" sz="3400" dirty="0" err="1">
                <a:latin typeface="+mn-lt"/>
              </a:rPr>
              <a:t>bổ</a:t>
            </a:r>
            <a:r>
              <a:rPr lang="en-US" sz="3400" dirty="0">
                <a:latin typeface="+mn-lt"/>
              </a:rPr>
              <a:t> sung, </a:t>
            </a:r>
            <a:r>
              <a:rPr lang="en-US" sz="3400" dirty="0" err="1">
                <a:latin typeface="+mn-lt"/>
              </a:rPr>
              <a:t>hoàn</a:t>
            </a:r>
            <a:r>
              <a:rPr lang="en-US" sz="3400" dirty="0">
                <a:latin typeface="+mn-lt"/>
              </a:rPr>
              <a:t> </a:t>
            </a:r>
            <a:r>
              <a:rPr lang="en-US" sz="3400" dirty="0" err="1">
                <a:latin typeface="+mn-lt"/>
              </a:rPr>
              <a:t>thiện</a:t>
            </a:r>
            <a:r>
              <a:rPr lang="en-US" sz="3400" dirty="0">
                <a:latin typeface="+mn-lt"/>
              </a:rPr>
              <a:t> </a:t>
            </a:r>
            <a:r>
              <a:rPr lang="en-US" sz="3400" dirty="0" err="1">
                <a:latin typeface="+mn-lt"/>
              </a:rPr>
              <a:t>dự</a:t>
            </a:r>
            <a:r>
              <a:rPr lang="en-US" sz="3400" dirty="0">
                <a:latin typeface="+mn-lt"/>
              </a:rPr>
              <a:t> </a:t>
            </a:r>
            <a:r>
              <a:rPr lang="en-US" sz="3400" dirty="0" err="1">
                <a:latin typeface="+mn-lt"/>
              </a:rPr>
              <a:t>thảo</a:t>
            </a:r>
            <a:r>
              <a:rPr lang="en-US" sz="3400" dirty="0">
                <a:latin typeface="+mn-lt"/>
              </a:rPr>
              <a:t> </a:t>
            </a:r>
            <a:r>
              <a:rPr lang="en-US" sz="3400" dirty="0" err="1">
                <a:latin typeface="+mn-lt"/>
              </a:rPr>
              <a:t>chuyên</a:t>
            </a:r>
            <a:r>
              <a:rPr lang="en-US" sz="3400" dirty="0">
                <a:latin typeface="+mn-lt"/>
              </a:rPr>
              <a:t> </a:t>
            </a:r>
            <a:r>
              <a:rPr lang="en-US" sz="3400" dirty="0" err="1">
                <a:latin typeface="+mn-lt"/>
              </a:rPr>
              <a:t>đề</a:t>
            </a:r>
            <a:r>
              <a:rPr lang="en-US" sz="3400" dirty="0">
                <a:latin typeface="+mn-lt"/>
              </a:rPr>
              <a:t>.</a:t>
            </a:r>
          </a:p>
          <a:p>
            <a:pPr algn="just"/>
            <a:r>
              <a:rPr lang="en-US" sz="3400" i="1" dirty="0">
                <a:latin typeface="+mn-lt"/>
              </a:rPr>
              <a:t>	</a:t>
            </a:r>
            <a:r>
              <a:rPr lang="en-US" sz="3400" i="1" dirty="0" err="1">
                <a:latin typeface="+mn-lt"/>
              </a:rPr>
              <a:t>Không</a:t>
            </a:r>
            <a:r>
              <a:rPr lang="en-US" sz="3400" i="1" dirty="0">
                <a:latin typeface="+mn-lt"/>
              </a:rPr>
              <a:t> </a:t>
            </a:r>
            <a:r>
              <a:rPr lang="en-US" sz="3400" i="1" dirty="0" err="1">
                <a:latin typeface="+mn-lt"/>
              </a:rPr>
              <a:t>tổ</a:t>
            </a:r>
            <a:r>
              <a:rPr lang="en-US" sz="3400" i="1" dirty="0">
                <a:latin typeface="+mn-lt"/>
              </a:rPr>
              <a:t> </a:t>
            </a:r>
            <a:r>
              <a:rPr lang="en-US" sz="3400" i="1" dirty="0" err="1">
                <a:latin typeface="+mn-lt"/>
              </a:rPr>
              <a:t>chức</a:t>
            </a:r>
            <a:r>
              <a:rPr lang="en-US" sz="3400" i="1" dirty="0">
                <a:latin typeface="+mn-lt"/>
              </a:rPr>
              <a:t> </a:t>
            </a:r>
            <a:r>
              <a:rPr lang="en-US" sz="3400" i="1" dirty="0" err="1">
                <a:latin typeface="+mn-lt"/>
              </a:rPr>
              <a:t>sinh</a:t>
            </a:r>
            <a:r>
              <a:rPr lang="en-US" sz="3400" i="1" dirty="0">
                <a:latin typeface="+mn-lt"/>
              </a:rPr>
              <a:t> </a:t>
            </a:r>
            <a:r>
              <a:rPr lang="en-US" sz="3400" i="1" dirty="0" err="1">
                <a:latin typeface="+mn-lt"/>
              </a:rPr>
              <a:t>hoạt</a:t>
            </a:r>
            <a:r>
              <a:rPr lang="en-US" sz="3400" i="1" dirty="0">
                <a:latin typeface="+mn-lt"/>
              </a:rPr>
              <a:t> </a:t>
            </a:r>
            <a:r>
              <a:rPr lang="en-US" sz="3400" i="1" dirty="0" err="1">
                <a:latin typeface="+mn-lt"/>
              </a:rPr>
              <a:t>chuyên</a:t>
            </a:r>
            <a:r>
              <a:rPr lang="en-US" sz="3400" i="1" dirty="0">
                <a:latin typeface="+mn-lt"/>
              </a:rPr>
              <a:t> </a:t>
            </a:r>
            <a:r>
              <a:rPr lang="en-US" sz="3400" i="1" dirty="0" err="1">
                <a:latin typeface="+mn-lt"/>
              </a:rPr>
              <a:t>môn</a:t>
            </a:r>
            <a:r>
              <a:rPr lang="en-US" sz="3400" i="1" dirty="0">
                <a:latin typeface="+mn-lt"/>
              </a:rPr>
              <a:t> </a:t>
            </a:r>
            <a:r>
              <a:rPr lang="en-US" sz="3400" i="1" dirty="0" err="1">
                <a:latin typeface="+mn-lt"/>
              </a:rPr>
              <a:t>lồng</a:t>
            </a:r>
            <a:r>
              <a:rPr lang="en-US" sz="3400" i="1" dirty="0">
                <a:latin typeface="+mn-lt"/>
              </a:rPr>
              <a:t> </a:t>
            </a:r>
            <a:r>
              <a:rPr lang="en-US" sz="3400" i="1" dirty="0" err="1">
                <a:latin typeface="+mn-lt"/>
              </a:rPr>
              <a:t>ghép</a:t>
            </a:r>
            <a:r>
              <a:rPr lang="en-US" sz="3400" i="1" dirty="0">
                <a:latin typeface="+mn-lt"/>
              </a:rPr>
              <a:t> </a:t>
            </a:r>
            <a:r>
              <a:rPr lang="en-US" sz="3400" i="1" dirty="0" err="1">
                <a:latin typeface="+mn-lt"/>
              </a:rPr>
              <a:t>với</a:t>
            </a:r>
            <a:r>
              <a:rPr lang="en-US" sz="3400" i="1" dirty="0">
                <a:latin typeface="+mn-lt"/>
              </a:rPr>
              <a:t> </a:t>
            </a:r>
            <a:r>
              <a:rPr lang="en-US" sz="3400" i="1" dirty="0" err="1">
                <a:latin typeface="+mn-lt"/>
              </a:rPr>
              <a:t>sinh</a:t>
            </a:r>
            <a:r>
              <a:rPr lang="en-US" sz="3400" i="1" dirty="0">
                <a:latin typeface="+mn-lt"/>
              </a:rPr>
              <a:t> </a:t>
            </a:r>
            <a:r>
              <a:rPr lang="en-US" sz="3400" i="1" dirty="0" err="1">
                <a:latin typeface="+mn-lt"/>
              </a:rPr>
              <a:t>hoạt</a:t>
            </a:r>
            <a:r>
              <a:rPr lang="en-US" sz="3400" i="1" dirty="0">
                <a:latin typeface="+mn-lt"/>
              </a:rPr>
              <a:t> chi </a:t>
            </a:r>
            <a:r>
              <a:rPr lang="en-US" sz="3400" i="1" dirty="0" err="1">
                <a:latin typeface="+mn-lt"/>
              </a:rPr>
              <a:t>bộ</a:t>
            </a:r>
            <a:r>
              <a:rPr lang="en-US" sz="3400" i="1" dirty="0">
                <a:latin typeface="+mn-lt"/>
              </a:rPr>
              <a:t>. </a:t>
            </a:r>
            <a:r>
              <a:rPr lang="en-US" sz="3400" i="1" dirty="0" err="1">
                <a:latin typeface="+mn-lt"/>
              </a:rPr>
              <a:t>Việc</a:t>
            </a:r>
            <a:r>
              <a:rPr lang="en-US" sz="3400" i="1" dirty="0">
                <a:latin typeface="+mn-lt"/>
              </a:rPr>
              <a:t> </a:t>
            </a:r>
            <a:r>
              <a:rPr lang="en-US" sz="3400" i="1" dirty="0" err="1">
                <a:latin typeface="+mn-lt"/>
              </a:rPr>
              <a:t>tổ</a:t>
            </a:r>
            <a:r>
              <a:rPr lang="en-US" sz="3400" i="1" dirty="0">
                <a:latin typeface="+mn-lt"/>
              </a:rPr>
              <a:t> </a:t>
            </a:r>
            <a:r>
              <a:rPr lang="en-US" sz="3400" i="1" dirty="0" err="1">
                <a:latin typeface="+mn-lt"/>
              </a:rPr>
              <a:t>chức</a:t>
            </a:r>
            <a:r>
              <a:rPr lang="en-US" sz="3400" i="1" dirty="0">
                <a:latin typeface="+mn-lt"/>
              </a:rPr>
              <a:t> </a:t>
            </a:r>
            <a:r>
              <a:rPr lang="en-US" sz="3400" i="1" dirty="0" err="1">
                <a:latin typeface="+mn-lt"/>
              </a:rPr>
              <a:t>sinh</a:t>
            </a:r>
            <a:r>
              <a:rPr lang="en-US" sz="3400" i="1" dirty="0">
                <a:latin typeface="+mn-lt"/>
              </a:rPr>
              <a:t> </a:t>
            </a:r>
            <a:r>
              <a:rPr lang="en-US" sz="3400" i="1" dirty="0" err="1">
                <a:latin typeface="+mn-lt"/>
              </a:rPr>
              <a:t>hoạt</a:t>
            </a:r>
            <a:r>
              <a:rPr lang="en-US" sz="3400" i="1" dirty="0">
                <a:latin typeface="+mn-lt"/>
              </a:rPr>
              <a:t> </a:t>
            </a:r>
            <a:r>
              <a:rPr lang="en-US" sz="3400" i="1" dirty="0" err="1">
                <a:latin typeface="+mn-lt"/>
              </a:rPr>
              <a:t>chuyên</a:t>
            </a:r>
            <a:r>
              <a:rPr lang="en-US" sz="3400" i="1" dirty="0">
                <a:latin typeface="+mn-lt"/>
              </a:rPr>
              <a:t> </a:t>
            </a:r>
            <a:r>
              <a:rPr lang="en-US" sz="3400" i="1" dirty="0" err="1">
                <a:latin typeface="+mn-lt"/>
              </a:rPr>
              <a:t>đề</a:t>
            </a:r>
            <a:r>
              <a:rPr lang="en-US" sz="3400" i="1" dirty="0">
                <a:latin typeface="+mn-lt"/>
              </a:rPr>
              <a:t> </a:t>
            </a:r>
            <a:r>
              <a:rPr lang="en-US" sz="3400" i="1" dirty="0" err="1">
                <a:latin typeface="+mn-lt"/>
              </a:rPr>
              <a:t>không</a:t>
            </a:r>
            <a:r>
              <a:rPr lang="en-US" sz="3400" i="1" dirty="0">
                <a:latin typeface="+mn-lt"/>
              </a:rPr>
              <a:t> </a:t>
            </a:r>
            <a:r>
              <a:rPr lang="en-US" sz="3400" i="1" dirty="0" err="1">
                <a:latin typeface="+mn-lt"/>
              </a:rPr>
              <a:t>thay</a:t>
            </a:r>
            <a:r>
              <a:rPr lang="en-US" sz="3400" i="1" dirty="0">
                <a:latin typeface="+mn-lt"/>
              </a:rPr>
              <a:t> </a:t>
            </a:r>
            <a:r>
              <a:rPr lang="en-US" sz="3400" i="1" dirty="0" err="1">
                <a:latin typeface="+mn-lt"/>
              </a:rPr>
              <a:t>thế</a:t>
            </a:r>
            <a:r>
              <a:rPr lang="en-US" sz="3400" i="1" dirty="0">
                <a:latin typeface="+mn-lt"/>
              </a:rPr>
              <a:t> </a:t>
            </a:r>
            <a:r>
              <a:rPr lang="en-US" sz="3400" i="1" dirty="0" err="1">
                <a:latin typeface="+mn-lt"/>
              </a:rPr>
              <a:t>sinh</a:t>
            </a:r>
            <a:r>
              <a:rPr lang="en-US" sz="3400" i="1" dirty="0">
                <a:latin typeface="+mn-lt"/>
              </a:rPr>
              <a:t> </a:t>
            </a:r>
            <a:r>
              <a:rPr lang="en-US" sz="3400" i="1" dirty="0" err="1">
                <a:latin typeface="+mn-lt"/>
              </a:rPr>
              <a:t>hoạt</a:t>
            </a:r>
            <a:r>
              <a:rPr lang="en-US" sz="3400" i="1" dirty="0">
                <a:latin typeface="+mn-lt"/>
              </a:rPr>
              <a:t> chi </a:t>
            </a:r>
            <a:r>
              <a:rPr lang="en-US" sz="3400" i="1" dirty="0" err="1">
                <a:latin typeface="+mn-lt"/>
              </a:rPr>
              <a:t>bộ</a:t>
            </a:r>
            <a:r>
              <a:rPr lang="en-US" sz="3400" i="1" dirty="0">
                <a:latin typeface="+mn-lt"/>
              </a:rPr>
              <a:t> </a:t>
            </a:r>
            <a:r>
              <a:rPr lang="en-US" sz="3400" i="1" dirty="0" err="1">
                <a:latin typeface="+mn-lt"/>
              </a:rPr>
              <a:t>thường</a:t>
            </a:r>
            <a:r>
              <a:rPr lang="en-US" sz="3400" i="1" dirty="0">
                <a:latin typeface="+mn-lt"/>
              </a:rPr>
              <a:t> </a:t>
            </a:r>
            <a:r>
              <a:rPr lang="en-US" sz="3400" i="1" dirty="0" err="1">
                <a:latin typeface="+mn-lt"/>
              </a:rPr>
              <a:t>kỳ</a:t>
            </a:r>
            <a:r>
              <a:rPr lang="en-US" sz="3400" i="1" dirty="0">
                <a:latin typeface="+mn-lt"/>
              </a:rPr>
              <a:t>; </a:t>
            </a:r>
            <a:r>
              <a:rPr lang="en-US" sz="3400" i="1" dirty="0" err="1">
                <a:latin typeface="+mn-lt"/>
              </a:rPr>
              <a:t>nếu</a:t>
            </a:r>
            <a:r>
              <a:rPr lang="en-US" sz="3400" i="1" dirty="0">
                <a:latin typeface="+mn-lt"/>
              </a:rPr>
              <a:t> chi </a:t>
            </a:r>
            <a:r>
              <a:rPr lang="en-US" sz="3400" i="1" dirty="0" err="1">
                <a:latin typeface="+mn-lt"/>
              </a:rPr>
              <a:t>bộ</a:t>
            </a:r>
            <a:r>
              <a:rPr lang="en-US" sz="3400" i="1" dirty="0">
                <a:latin typeface="+mn-lt"/>
              </a:rPr>
              <a:t> </a:t>
            </a:r>
            <a:r>
              <a:rPr lang="en-US" sz="3400" i="1" dirty="0" err="1">
                <a:latin typeface="+mn-lt"/>
              </a:rPr>
              <a:t>khó</a:t>
            </a:r>
            <a:r>
              <a:rPr lang="en-US" sz="3400" i="1" dirty="0">
                <a:latin typeface="+mn-lt"/>
              </a:rPr>
              <a:t> </a:t>
            </a:r>
            <a:r>
              <a:rPr lang="en-US" sz="3400" i="1" dirty="0" err="1">
                <a:latin typeface="+mn-lt"/>
              </a:rPr>
              <a:t>khăn</a:t>
            </a:r>
            <a:r>
              <a:rPr lang="en-US" sz="3400" i="1" dirty="0">
                <a:latin typeface="+mn-lt"/>
              </a:rPr>
              <a:t> </a:t>
            </a:r>
            <a:r>
              <a:rPr lang="en-US" sz="3400" i="1" dirty="0" err="1">
                <a:latin typeface="+mn-lt"/>
              </a:rPr>
              <a:t>về</a:t>
            </a:r>
            <a:r>
              <a:rPr lang="en-US" sz="3400" i="1" dirty="0">
                <a:latin typeface="+mn-lt"/>
              </a:rPr>
              <a:t> </a:t>
            </a:r>
            <a:r>
              <a:rPr lang="en-US" sz="3400" i="1" dirty="0" err="1">
                <a:latin typeface="+mn-lt"/>
              </a:rPr>
              <a:t>thời</a:t>
            </a:r>
            <a:r>
              <a:rPr lang="en-US" sz="3400" i="1" dirty="0">
                <a:latin typeface="+mn-lt"/>
              </a:rPr>
              <a:t> </a:t>
            </a:r>
            <a:r>
              <a:rPr lang="en-US" sz="3400" i="1" dirty="0" err="1">
                <a:latin typeface="+mn-lt"/>
              </a:rPr>
              <a:t>gian</a:t>
            </a:r>
            <a:r>
              <a:rPr lang="en-US" sz="3400" i="1" dirty="0">
                <a:latin typeface="+mn-lt"/>
              </a:rPr>
              <a:t>, </a:t>
            </a:r>
            <a:r>
              <a:rPr lang="en-US" sz="3400" i="1" dirty="0" err="1">
                <a:latin typeface="+mn-lt"/>
              </a:rPr>
              <a:t>địa</a:t>
            </a:r>
            <a:r>
              <a:rPr lang="en-US" sz="3400" i="1" dirty="0">
                <a:latin typeface="+mn-lt"/>
              </a:rPr>
              <a:t> </a:t>
            </a:r>
            <a:r>
              <a:rPr lang="en-US" sz="3400" i="1" dirty="0" err="1">
                <a:latin typeface="+mn-lt"/>
              </a:rPr>
              <a:t>điểm</a:t>
            </a:r>
            <a:r>
              <a:rPr lang="en-US" sz="3400" i="1" dirty="0">
                <a:latin typeface="+mn-lt"/>
              </a:rPr>
              <a:t> </a:t>
            </a:r>
            <a:r>
              <a:rPr lang="en-US" sz="3400" i="1" dirty="0" err="1">
                <a:latin typeface="+mn-lt"/>
              </a:rPr>
              <a:t>có</a:t>
            </a:r>
            <a:r>
              <a:rPr lang="en-US" sz="3400" i="1" dirty="0">
                <a:latin typeface="+mn-lt"/>
              </a:rPr>
              <a:t> </a:t>
            </a:r>
            <a:r>
              <a:rPr lang="en-US" sz="3400" i="1" dirty="0" err="1">
                <a:latin typeface="+mn-lt"/>
              </a:rPr>
              <a:t>thể</a:t>
            </a:r>
            <a:r>
              <a:rPr lang="en-US" sz="3400" i="1" dirty="0">
                <a:latin typeface="+mn-lt"/>
              </a:rPr>
              <a:t> </a:t>
            </a:r>
            <a:r>
              <a:rPr lang="en-US" sz="3400" i="1" dirty="0" err="1">
                <a:latin typeface="+mn-lt"/>
              </a:rPr>
              <a:t>kết</a:t>
            </a:r>
            <a:r>
              <a:rPr lang="en-US" sz="3400" i="1" dirty="0">
                <a:latin typeface="+mn-lt"/>
              </a:rPr>
              <a:t> </a:t>
            </a:r>
            <a:r>
              <a:rPr lang="en-US" sz="3400" i="1" dirty="0" err="1">
                <a:latin typeface="+mn-lt"/>
              </a:rPr>
              <a:t>hợp</a:t>
            </a:r>
            <a:r>
              <a:rPr lang="en-US" sz="3400" i="1" dirty="0">
                <a:latin typeface="+mn-lt"/>
              </a:rPr>
              <a:t> </a:t>
            </a:r>
            <a:r>
              <a:rPr lang="en-US" sz="3400" i="1" dirty="0" err="1">
                <a:latin typeface="+mn-lt"/>
              </a:rPr>
              <a:t>sinh</a:t>
            </a:r>
            <a:r>
              <a:rPr lang="en-US" sz="3400" i="1" dirty="0">
                <a:latin typeface="+mn-lt"/>
              </a:rPr>
              <a:t> </a:t>
            </a:r>
            <a:r>
              <a:rPr lang="en-US" sz="3400" i="1" dirty="0" err="1">
                <a:latin typeface="+mn-lt"/>
              </a:rPr>
              <a:t>hoạt</a:t>
            </a:r>
            <a:r>
              <a:rPr lang="en-US" sz="3400" i="1" dirty="0">
                <a:latin typeface="+mn-lt"/>
              </a:rPr>
              <a:t> </a:t>
            </a:r>
            <a:r>
              <a:rPr lang="en-US" sz="3400" i="1" dirty="0" err="1">
                <a:latin typeface="+mn-lt"/>
              </a:rPr>
              <a:t>chuyên</a:t>
            </a:r>
            <a:r>
              <a:rPr lang="en-US" sz="3400" i="1" dirty="0">
                <a:latin typeface="+mn-lt"/>
              </a:rPr>
              <a:t> </a:t>
            </a:r>
            <a:r>
              <a:rPr lang="en-US" sz="3400" i="1" dirty="0" err="1">
                <a:latin typeface="+mn-lt"/>
              </a:rPr>
              <a:t>đề</a:t>
            </a:r>
            <a:r>
              <a:rPr lang="en-US" sz="3400" i="1" dirty="0">
                <a:latin typeface="+mn-lt"/>
              </a:rPr>
              <a:t> </a:t>
            </a:r>
            <a:r>
              <a:rPr lang="en-US" sz="3400" i="1" dirty="0" err="1">
                <a:latin typeface="+mn-lt"/>
              </a:rPr>
              <a:t>với</a:t>
            </a:r>
            <a:r>
              <a:rPr lang="en-US" sz="3400" i="1" dirty="0">
                <a:latin typeface="+mn-lt"/>
              </a:rPr>
              <a:t> </a:t>
            </a:r>
            <a:r>
              <a:rPr lang="en-US" sz="3400" i="1" dirty="0" err="1">
                <a:latin typeface="+mn-lt"/>
              </a:rPr>
              <a:t>sinh</a:t>
            </a:r>
            <a:r>
              <a:rPr lang="en-US" sz="3400" i="1" dirty="0">
                <a:latin typeface="+mn-lt"/>
              </a:rPr>
              <a:t> </a:t>
            </a:r>
            <a:r>
              <a:rPr lang="en-US" sz="3400" i="1" dirty="0" err="1">
                <a:latin typeface="+mn-lt"/>
              </a:rPr>
              <a:t>hoạt</a:t>
            </a:r>
            <a:r>
              <a:rPr lang="en-US" sz="3400" i="1" dirty="0">
                <a:latin typeface="+mn-lt"/>
              </a:rPr>
              <a:t> chi </a:t>
            </a:r>
            <a:r>
              <a:rPr lang="en-US" sz="3400" i="1" dirty="0" err="1">
                <a:latin typeface="+mn-lt"/>
              </a:rPr>
              <a:t>bộ</a:t>
            </a:r>
            <a:r>
              <a:rPr lang="en-US" sz="3400" i="1" dirty="0">
                <a:latin typeface="+mn-lt"/>
              </a:rPr>
              <a:t> </a:t>
            </a:r>
            <a:r>
              <a:rPr lang="en-US" sz="3400" i="1" dirty="0" err="1">
                <a:latin typeface="+mn-lt"/>
              </a:rPr>
              <a:t>thường</a:t>
            </a:r>
            <a:r>
              <a:rPr lang="en-US" sz="3400" i="1" dirty="0">
                <a:latin typeface="+mn-lt"/>
              </a:rPr>
              <a:t> </a:t>
            </a:r>
            <a:r>
              <a:rPr lang="en-US" sz="3400" i="1" dirty="0" err="1">
                <a:latin typeface="+mn-lt"/>
              </a:rPr>
              <a:t>kỳ</a:t>
            </a:r>
            <a:r>
              <a:rPr lang="en-US" sz="3400" i="1" dirty="0">
                <a:latin typeface="+mn-lt"/>
              </a:rPr>
              <a:t> </a:t>
            </a:r>
            <a:r>
              <a:rPr lang="en-US" sz="3400" i="1" dirty="0" err="1">
                <a:latin typeface="+mn-lt"/>
              </a:rPr>
              <a:t>trong</a:t>
            </a:r>
            <a:r>
              <a:rPr lang="en-US" sz="3400" i="1" dirty="0">
                <a:latin typeface="+mn-lt"/>
              </a:rPr>
              <a:t> </a:t>
            </a:r>
            <a:r>
              <a:rPr lang="en-US" sz="3400" i="1" dirty="0" err="1">
                <a:latin typeface="+mn-lt"/>
              </a:rPr>
              <a:t>cùng</a:t>
            </a:r>
            <a:r>
              <a:rPr lang="en-US" sz="3400" i="1" dirty="0">
                <a:latin typeface="+mn-lt"/>
              </a:rPr>
              <a:t> </a:t>
            </a:r>
            <a:r>
              <a:rPr lang="en-US" sz="3400" i="1" dirty="0" err="1">
                <a:latin typeface="+mn-lt"/>
              </a:rPr>
              <a:t>một</a:t>
            </a:r>
            <a:r>
              <a:rPr lang="en-US" sz="3400" i="1" dirty="0">
                <a:latin typeface="+mn-lt"/>
              </a:rPr>
              <a:t> </a:t>
            </a:r>
            <a:r>
              <a:rPr lang="en-US" sz="3400" i="1" dirty="0" err="1">
                <a:latin typeface="+mn-lt"/>
              </a:rPr>
              <a:t>buổi</a:t>
            </a:r>
            <a:r>
              <a:rPr lang="en-US" sz="3400" i="1" dirty="0">
                <a:latin typeface="+mn-lt"/>
              </a:rPr>
              <a:t>, </a:t>
            </a:r>
            <a:r>
              <a:rPr lang="en-US" sz="3400" i="1" dirty="0" err="1">
                <a:latin typeface="+mn-lt"/>
              </a:rPr>
              <a:t>nhưng</a:t>
            </a:r>
            <a:r>
              <a:rPr lang="en-US" sz="3400" i="1" dirty="0">
                <a:latin typeface="+mn-lt"/>
              </a:rPr>
              <a:t> </a:t>
            </a:r>
            <a:r>
              <a:rPr lang="en-US" sz="3400" i="1" dirty="0" err="1">
                <a:latin typeface="+mn-lt"/>
              </a:rPr>
              <a:t>phải</a:t>
            </a:r>
            <a:r>
              <a:rPr lang="en-US" sz="3400" i="1" dirty="0">
                <a:latin typeface="+mn-lt"/>
              </a:rPr>
              <a:t> </a:t>
            </a:r>
            <a:r>
              <a:rPr lang="en-US" sz="3400" i="1" dirty="0" err="1">
                <a:latin typeface="+mn-lt"/>
              </a:rPr>
              <a:t>thực</a:t>
            </a:r>
            <a:r>
              <a:rPr lang="en-US" sz="3400" i="1" dirty="0">
                <a:latin typeface="+mn-lt"/>
              </a:rPr>
              <a:t> </a:t>
            </a:r>
            <a:r>
              <a:rPr lang="en-US" sz="3400" i="1" dirty="0" err="1">
                <a:latin typeface="+mn-lt"/>
              </a:rPr>
              <a:t>hiện</a:t>
            </a:r>
            <a:r>
              <a:rPr lang="en-US" sz="3400" i="1" dirty="0">
                <a:latin typeface="+mn-lt"/>
              </a:rPr>
              <a:t> </a:t>
            </a:r>
            <a:r>
              <a:rPr lang="en-US" sz="3400" i="1" dirty="0" err="1">
                <a:latin typeface="+mn-lt"/>
              </a:rPr>
              <a:t>lần</a:t>
            </a:r>
            <a:r>
              <a:rPr lang="en-US" sz="3400" i="1" dirty="0">
                <a:latin typeface="+mn-lt"/>
              </a:rPr>
              <a:t> </a:t>
            </a:r>
            <a:r>
              <a:rPr lang="en-US" sz="3400" i="1" dirty="0" err="1">
                <a:latin typeface="+mn-lt"/>
              </a:rPr>
              <a:t>lượt</a:t>
            </a:r>
            <a:r>
              <a:rPr lang="en-US" sz="3400" i="1" dirty="0">
                <a:latin typeface="+mn-lt"/>
              </a:rPr>
              <a:t>, </a:t>
            </a:r>
            <a:r>
              <a:rPr lang="en-US" sz="3400" i="1" dirty="0" err="1">
                <a:latin typeface="+mn-lt"/>
              </a:rPr>
              <a:t>sinh</a:t>
            </a:r>
            <a:r>
              <a:rPr lang="en-US" sz="3400" i="1" dirty="0">
                <a:latin typeface="+mn-lt"/>
              </a:rPr>
              <a:t> </a:t>
            </a:r>
            <a:r>
              <a:rPr lang="en-US" sz="3400" i="1" dirty="0" err="1">
                <a:latin typeface="+mn-lt"/>
              </a:rPr>
              <a:t>hoạt</a:t>
            </a:r>
            <a:r>
              <a:rPr lang="en-US" sz="3400" i="1" dirty="0">
                <a:latin typeface="+mn-lt"/>
              </a:rPr>
              <a:t> </a:t>
            </a:r>
            <a:r>
              <a:rPr lang="en-US" sz="3400" i="1" dirty="0" err="1">
                <a:latin typeface="+mn-lt"/>
              </a:rPr>
              <a:t>thường</a:t>
            </a:r>
            <a:r>
              <a:rPr lang="en-US" sz="3400" i="1" dirty="0">
                <a:latin typeface="+mn-lt"/>
              </a:rPr>
              <a:t> </a:t>
            </a:r>
            <a:r>
              <a:rPr lang="en-US" sz="3400" i="1" dirty="0" err="1">
                <a:latin typeface="+mn-lt"/>
              </a:rPr>
              <a:t>kỳ</a:t>
            </a:r>
            <a:r>
              <a:rPr lang="en-US" sz="3400" i="1" dirty="0">
                <a:latin typeface="+mn-lt"/>
              </a:rPr>
              <a:t> </a:t>
            </a:r>
            <a:r>
              <a:rPr lang="en-US" sz="3400" i="1" dirty="0" err="1">
                <a:latin typeface="+mn-lt"/>
              </a:rPr>
              <a:t>xong</a:t>
            </a:r>
            <a:r>
              <a:rPr lang="en-US" sz="3400" i="1" dirty="0">
                <a:latin typeface="+mn-lt"/>
              </a:rPr>
              <a:t> </a:t>
            </a:r>
            <a:r>
              <a:rPr lang="en-US" sz="3400" i="1" dirty="0" err="1">
                <a:latin typeface="+mn-lt"/>
              </a:rPr>
              <a:t>mới</a:t>
            </a:r>
            <a:r>
              <a:rPr lang="en-US" sz="3400" i="1" dirty="0">
                <a:latin typeface="+mn-lt"/>
              </a:rPr>
              <a:t> </a:t>
            </a:r>
            <a:r>
              <a:rPr lang="en-US" sz="3400" i="1" dirty="0" err="1">
                <a:latin typeface="+mn-lt"/>
              </a:rPr>
              <a:t>sinh</a:t>
            </a:r>
            <a:r>
              <a:rPr lang="en-US" sz="3400" i="1" dirty="0">
                <a:latin typeface="+mn-lt"/>
              </a:rPr>
              <a:t> </a:t>
            </a:r>
            <a:r>
              <a:rPr lang="en-US" sz="3400" i="1" dirty="0" err="1">
                <a:latin typeface="+mn-lt"/>
              </a:rPr>
              <a:t>hoạt</a:t>
            </a:r>
            <a:r>
              <a:rPr lang="en-US" sz="3400" i="1" dirty="0">
                <a:latin typeface="+mn-lt"/>
              </a:rPr>
              <a:t> </a:t>
            </a:r>
            <a:r>
              <a:rPr lang="en-US" sz="3400" i="1" dirty="0" err="1">
                <a:latin typeface="+mn-lt"/>
              </a:rPr>
              <a:t>chuyên</a:t>
            </a:r>
            <a:r>
              <a:rPr lang="en-US" sz="3400" i="1" dirty="0">
                <a:latin typeface="+mn-lt"/>
              </a:rPr>
              <a:t> </a:t>
            </a:r>
            <a:r>
              <a:rPr lang="en-US" sz="3400" i="1" dirty="0" err="1">
                <a:latin typeface="+mn-lt"/>
              </a:rPr>
              <a:t>đề</a:t>
            </a:r>
            <a:r>
              <a:rPr lang="en-US" sz="3400" i="1" dirty="0">
                <a:latin typeface="+mn-lt"/>
              </a:rPr>
              <a:t> </a:t>
            </a:r>
            <a:r>
              <a:rPr lang="en-US" sz="3400" i="1" dirty="0" err="1">
                <a:latin typeface="+mn-lt"/>
              </a:rPr>
              <a:t>hoặc</a:t>
            </a:r>
            <a:r>
              <a:rPr lang="en-US" sz="3400" i="1" dirty="0">
                <a:latin typeface="+mn-lt"/>
              </a:rPr>
              <a:t> </a:t>
            </a:r>
            <a:r>
              <a:rPr lang="en-US" sz="3400" i="1" dirty="0" err="1">
                <a:latin typeface="+mn-lt"/>
              </a:rPr>
              <a:t>ngược</a:t>
            </a:r>
            <a:r>
              <a:rPr lang="en-US" sz="3400" i="1" dirty="0">
                <a:latin typeface="+mn-lt"/>
              </a:rPr>
              <a:t> </a:t>
            </a:r>
            <a:r>
              <a:rPr lang="en-US" sz="3400" i="1" dirty="0" err="1">
                <a:latin typeface="+mn-lt"/>
              </a:rPr>
              <a:t>lại</a:t>
            </a:r>
            <a:r>
              <a:rPr lang="en-US" sz="3400" i="1" dirty="0">
                <a:latin typeface="+mn-lt"/>
              </a:rPr>
              <a:t>.</a:t>
            </a:r>
            <a:endParaRPr lang="en-US" sz="3400" dirty="0">
              <a:latin typeface="+mn-lt"/>
            </a:endParaRPr>
          </a:p>
        </p:txBody>
      </p:sp>
    </p:spTree>
    <p:extLst>
      <p:ext uri="{BB962C8B-B14F-4D97-AF65-F5344CB8AC3E}">
        <p14:creationId xmlns:p14="http://schemas.microsoft.com/office/powerpoint/2010/main" val="2455080443"/>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21" y="762000"/>
            <a:ext cx="10260264" cy="5638800"/>
          </a:xfrm>
        </p:spPr>
        <p:txBody>
          <a:bodyPr/>
          <a:lstStyle/>
          <a:p>
            <a:r>
              <a:rPr lang="en-US" sz="3200" b="1" dirty="0" err="1"/>
              <a:t>Nội</a:t>
            </a:r>
            <a:r>
              <a:rPr lang="en-US" sz="3200" b="1" dirty="0"/>
              <a:t> dung </a:t>
            </a:r>
            <a:r>
              <a:rPr lang="en-US" sz="3200" b="1" dirty="0" err="1"/>
              <a:t>sinh</a:t>
            </a:r>
            <a:r>
              <a:rPr lang="en-US" sz="3200" b="1" dirty="0"/>
              <a:t> </a:t>
            </a:r>
            <a:r>
              <a:rPr lang="en-US" sz="3200" b="1" dirty="0" err="1"/>
              <a:t>hoạt</a:t>
            </a:r>
            <a:r>
              <a:rPr lang="en-US" sz="3200" b="1" dirty="0"/>
              <a:t> </a:t>
            </a:r>
            <a:r>
              <a:rPr lang="en-US" sz="3200" b="1" dirty="0" err="1"/>
              <a:t>chuyên</a:t>
            </a:r>
            <a:r>
              <a:rPr lang="en-US" sz="3200" b="1" dirty="0"/>
              <a:t> </a:t>
            </a:r>
            <a:r>
              <a:rPr lang="en-US" sz="3200" b="1" dirty="0" err="1"/>
              <a:t>đề</a:t>
            </a:r>
            <a:r>
              <a:rPr lang="en-US" sz="3200" dirty="0"/>
              <a:t/>
            </a:r>
            <a:br>
              <a:rPr lang="en-US" sz="3200" dirty="0"/>
            </a:br>
            <a:r>
              <a:rPr lang="en-US" sz="3200" dirty="0" err="1"/>
              <a:t>Căn</a:t>
            </a:r>
            <a:r>
              <a:rPr lang="en-US" sz="3200" dirty="0"/>
              <a:t> </a:t>
            </a:r>
            <a:r>
              <a:rPr lang="en-US" sz="3200" dirty="0" err="1"/>
              <a:t>cứ</a:t>
            </a:r>
            <a:r>
              <a:rPr lang="en-US" sz="3200" dirty="0"/>
              <a:t> </a:t>
            </a:r>
            <a:r>
              <a:rPr lang="en-US" sz="3200" dirty="0" err="1"/>
              <a:t>vào</a:t>
            </a:r>
            <a:r>
              <a:rPr lang="en-US" sz="3200" dirty="0"/>
              <a:t> </a:t>
            </a:r>
            <a:r>
              <a:rPr lang="en-US" sz="3200" dirty="0" err="1"/>
              <a:t>chỉ</a:t>
            </a:r>
            <a:r>
              <a:rPr lang="en-US" sz="3200" dirty="0"/>
              <a:t> </a:t>
            </a:r>
            <a:r>
              <a:rPr lang="en-US" sz="3200" dirty="0" err="1"/>
              <a:t>thị</a:t>
            </a:r>
            <a:r>
              <a:rPr lang="en-US" sz="3200" dirty="0"/>
              <a:t>, </a:t>
            </a:r>
            <a:r>
              <a:rPr lang="en-US" sz="3200" dirty="0" err="1"/>
              <a:t>nghị</a:t>
            </a:r>
            <a:r>
              <a:rPr lang="en-US" sz="3200" dirty="0"/>
              <a:t> </a:t>
            </a:r>
            <a:r>
              <a:rPr lang="en-US" sz="3200" dirty="0" err="1"/>
              <a:t>quyết</a:t>
            </a:r>
            <a:r>
              <a:rPr lang="en-US" sz="3200" dirty="0"/>
              <a:t> </a:t>
            </a:r>
            <a:r>
              <a:rPr lang="en-US" sz="3200" dirty="0" err="1"/>
              <a:t>và</a:t>
            </a:r>
            <a:r>
              <a:rPr lang="en-US" sz="3200" dirty="0"/>
              <a:t> </a:t>
            </a:r>
            <a:r>
              <a:rPr lang="en-US" sz="3200" dirty="0" err="1"/>
              <a:t>định</a:t>
            </a:r>
            <a:r>
              <a:rPr lang="en-US" sz="3200" dirty="0"/>
              <a:t> </a:t>
            </a:r>
            <a:r>
              <a:rPr lang="en-US" sz="3200" dirty="0" err="1"/>
              <a:t>hướng</a:t>
            </a:r>
            <a:r>
              <a:rPr lang="en-US" sz="3200" dirty="0"/>
              <a:t> </a:t>
            </a:r>
            <a:r>
              <a:rPr lang="en-US" sz="3200" dirty="0" err="1"/>
              <a:t>của</a:t>
            </a:r>
            <a:r>
              <a:rPr lang="en-US" sz="3200" dirty="0"/>
              <a:t> </a:t>
            </a:r>
            <a:r>
              <a:rPr lang="en-US" sz="3200" dirty="0" err="1"/>
              <a:t>cấp</a:t>
            </a:r>
            <a:r>
              <a:rPr lang="en-US" sz="3200" dirty="0"/>
              <a:t> </a:t>
            </a:r>
            <a:r>
              <a:rPr lang="en-US" sz="3200" dirty="0" err="1"/>
              <a:t>trên</a:t>
            </a:r>
            <a:r>
              <a:rPr lang="en-US" sz="3200" dirty="0"/>
              <a:t>, </a:t>
            </a:r>
            <a:r>
              <a:rPr lang="en-US" sz="3200" dirty="0" err="1"/>
              <a:t>đặc</a:t>
            </a:r>
            <a:r>
              <a:rPr lang="en-US" sz="3200" dirty="0"/>
              <a:t> </a:t>
            </a:r>
            <a:r>
              <a:rPr lang="en-US" sz="3200" dirty="0" err="1"/>
              <a:t>điểm</a:t>
            </a:r>
            <a:r>
              <a:rPr lang="en-US" sz="3200" dirty="0"/>
              <a:t> </a:t>
            </a:r>
            <a:r>
              <a:rPr lang="en-US" sz="3200" dirty="0" err="1"/>
              <a:t>tình</a:t>
            </a:r>
            <a:r>
              <a:rPr lang="en-US" sz="3200" dirty="0"/>
              <a:t> </a:t>
            </a:r>
            <a:r>
              <a:rPr lang="en-US" sz="3200" dirty="0" err="1"/>
              <a:t>hình</a:t>
            </a:r>
            <a:r>
              <a:rPr lang="en-US" sz="3200" dirty="0"/>
              <a:t> </a:t>
            </a:r>
            <a:r>
              <a:rPr lang="en-US" sz="3200" dirty="0" err="1"/>
              <a:t>của</a:t>
            </a:r>
            <a:r>
              <a:rPr lang="en-US" sz="3200" dirty="0"/>
              <a:t> chi </a:t>
            </a:r>
            <a:r>
              <a:rPr lang="en-US" sz="3200" dirty="0" err="1"/>
              <a:t>bộ</a:t>
            </a:r>
            <a:r>
              <a:rPr lang="en-US" sz="3200" dirty="0"/>
              <a:t>, </a:t>
            </a:r>
            <a:r>
              <a:rPr lang="en-US" sz="3200" dirty="0" err="1"/>
              <a:t>mỗi</a:t>
            </a:r>
            <a:r>
              <a:rPr lang="en-US" sz="3200" dirty="0"/>
              <a:t> </a:t>
            </a:r>
            <a:r>
              <a:rPr lang="en-US" sz="3200" dirty="0" err="1"/>
              <a:t>quý</a:t>
            </a:r>
            <a:r>
              <a:rPr lang="en-US" sz="3200" dirty="0"/>
              <a:t> </a:t>
            </a:r>
            <a:r>
              <a:rPr lang="en-US" sz="3200" dirty="0" err="1"/>
              <a:t>ít</a:t>
            </a:r>
            <a:r>
              <a:rPr lang="en-US" sz="3200" dirty="0"/>
              <a:t> </a:t>
            </a:r>
            <a:r>
              <a:rPr lang="en-US" sz="3200" dirty="0" err="1"/>
              <a:t>nhất</a:t>
            </a:r>
            <a:r>
              <a:rPr lang="en-US" sz="3200" dirty="0"/>
              <a:t> </a:t>
            </a:r>
            <a:r>
              <a:rPr lang="en-US" sz="3200" dirty="0" err="1"/>
              <a:t>một</a:t>
            </a:r>
            <a:r>
              <a:rPr lang="en-US" sz="3200" dirty="0"/>
              <a:t> </a:t>
            </a:r>
            <a:r>
              <a:rPr lang="en-US" sz="3200" dirty="0" err="1"/>
              <a:t>lần</a:t>
            </a:r>
            <a:r>
              <a:rPr lang="en-US" sz="3200" dirty="0"/>
              <a:t> chi </a:t>
            </a:r>
            <a:r>
              <a:rPr lang="en-US" sz="3200" dirty="0" err="1"/>
              <a:t>bộ</a:t>
            </a:r>
            <a:r>
              <a:rPr lang="en-US" sz="3200" dirty="0"/>
              <a:t> </a:t>
            </a:r>
            <a:r>
              <a:rPr lang="en-US" sz="3200" dirty="0" err="1"/>
              <a:t>tổ</a:t>
            </a:r>
            <a:r>
              <a:rPr lang="en-US" sz="3200" dirty="0"/>
              <a:t> </a:t>
            </a:r>
            <a:r>
              <a:rPr lang="en-US" sz="3200" dirty="0" err="1"/>
              <a:t>chức</a:t>
            </a:r>
            <a:r>
              <a:rPr lang="en-US" sz="3200" dirty="0"/>
              <a:t> </a:t>
            </a:r>
            <a:r>
              <a:rPr lang="en-US" sz="3200" dirty="0" err="1"/>
              <a:t>sinh</a:t>
            </a:r>
            <a:r>
              <a:rPr lang="en-US" sz="3200" dirty="0"/>
              <a:t> </a:t>
            </a:r>
            <a:r>
              <a:rPr lang="en-US" sz="3200" dirty="0" err="1"/>
              <a:t>hạt</a:t>
            </a:r>
            <a:r>
              <a:rPr lang="en-US" sz="3200" dirty="0"/>
              <a:t> </a:t>
            </a:r>
            <a:r>
              <a:rPr lang="en-US" sz="3200" dirty="0" err="1"/>
              <a:t>theo</a:t>
            </a:r>
            <a:r>
              <a:rPr lang="en-US" sz="3200" dirty="0"/>
              <a:t> </a:t>
            </a:r>
            <a:r>
              <a:rPr lang="en-US" sz="3200" dirty="0" err="1"/>
              <a:t>các</a:t>
            </a:r>
            <a:r>
              <a:rPr lang="en-US" sz="3200" dirty="0"/>
              <a:t> </a:t>
            </a:r>
            <a:r>
              <a:rPr lang="en-US" sz="3200" dirty="0" err="1"/>
              <a:t>nhóm</a:t>
            </a:r>
            <a:r>
              <a:rPr lang="en-US" sz="3200" dirty="0"/>
              <a:t> </a:t>
            </a:r>
            <a:r>
              <a:rPr lang="en-US" sz="3200" dirty="0" err="1"/>
              <a:t>vấn</a:t>
            </a:r>
            <a:r>
              <a:rPr lang="en-US" sz="3200" dirty="0"/>
              <a:t> </a:t>
            </a:r>
            <a:r>
              <a:rPr lang="en-US" sz="3200" dirty="0" err="1"/>
              <a:t>đề</a:t>
            </a:r>
            <a:r>
              <a:rPr lang="en-US" sz="3200" dirty="0"/>
              <a:t> </a:t>
            </a:r>
            <a:r>
              <a:rPr lang="en-US" sz="3200" dirty="0" err="1"/>
              <a:t>sau</a:t>
            </a:r>
            <a:r>
              <a:rPr lang="en-US" sz="3200" dirty="0"/>
              <a:t>:</a:t>
            </a:r>
            <a:br>
              <a:rPr lang="en-US" sz="3200" dirty="0"/>
            </a:br>
            <a:r>
              <a:rPr lang="en-US" sz="3200" dirty="0"/>
              <a:t>- </a:t>
            </a:r>
            <a:r>
              <a:rPr lang="en-US" sz="3200" dirty="0" err="1"/>
              <a:t>Về</a:t>
            </a:r>
            <a:r>
              <a:rPr lang="en-US" sz="3200" dirty="0"/>
              <a:t> </a:t>
            </a:r>
            <a:r>
              <a:rPr lang="en-US" sz="3200" dirty="0" err="1"/>
              <a:t>học</a:t>
            </a:r>
            <a:r>
              <a:rPr lang="en-US" sz="3200" dirty="0"/>
              <a:t> </a:t>
            </a:r>
            <a:r>
              <a:rPr lang="en-US" sz="3200" dirty="0" err="1"/>
              <a:t>tập</a:t>
            </a:r>
            <a:r>
              <a:rPr lang="en-US" sz="3200" dirty="0"/>
              <a:t> </a:t>
            </a:r>
            <a:r>
              <a:rPr lang="en-US" sz="3200" dirty="0" err="1"/>
              <a:t>và</a:t>
            </a:r>
            <a:r>
              <a:rPr lang="en-US" sz="3200" dirty="0"/>
              <a:t> </a:t>
            </a:r>
            <a:r>
              <a:rPr lang="en-US" sz="3200" dirty="0" err="1"/>
              <a:t>làm</a:t>
            </a:r>
            <a:r>
              <a:rPr lang="en-US" sz="3200" dirty="0"/>
              <a:t> </a:t>
            </a:r>
            <a:r>
              <a:rPr lang="en-US" sz="3200" dirty="0" err="1"/>
              <a:t>theo</a:t>
            </a:r>
            <a:r>
              <a:rPr lang="en-US" sz="3200" dirty="0"/>
              <a:t> </a:t>
            </a:r>
            <a:r>
              <a:rPr lang="en-US" sz="3200" dirty="0" err="1"/>
              <a:t>tư</a:t>
            </a:r>
            <a:r>
              <a:rPr lang="en-US" sz="3200" dirty="0"/>
              <a:t> </a:t>
            </a:r>
            <a:r>
              <a:rPr lang="en-US" sz="3200" dirty="0" err="1"/>
              <a:t>tưởng</a:t>
            </a:r>
            <a:r>
              <a:rPr lang="en-US" sz="3200" dirty="0"/>
              <a:t>, </a:t>
            </a:r>
            <a:r>
              <a:rPr lang="en-US" sz="3200" dirty="0" err="1"/>
              <a:t>đạo</a:t>
            </a:r>
            <a:r>
              <a:rPr lang="en-US" sz="3200" dirty="0"/>
              <a:t> </a:t>
            </a:r>
            <a:r>
              <a:rPr lang="en-US" sz="3200" dirty="0" err="1"/>
              <a:t>đức</a:t>
            </a:r>
            <a:r>
              <a:rPr lang="en-US" sz="3200" dirty="0"/>
              <a:t>, </a:t>
            </a:r>
            <a:r>
              <a:rPr lang="en-US" sz="3200" dirty="0" err="1"/>
              <a:t>phong</a:t>
            </a:r>
            <a:r>
              <a:rPr lang="en-US" sz="3200" dirty="0"/>
              <a:t> </a:t>
            </a:r>
            <a:r>
              <a:rPr lang="en-US" sz="3200" dirty="0" err="1"/>
              <a:t>cách</a:t>
            </a:r>
            <a:r>
              <a:rPr lang="en-US" sz="3200" dirty="0"/>
              <a:t> </a:t>
            </a:r>
            <a:r>
              <a:rPr lang="en-US" sz="3200" dirty="0" err="1"/>
              <a:t>Hồ</a:t>
            </a:r>
            <a:r>
              <a:rPr lang="en-US" sz="3200" dirty="0"/>
              <a:t> </a:t>
            </a:r>
            <a:r>
              <a:rPr lang="en-US" sz="3200" dirty="0" err="1"/>
              <a:t>Chí</a:t>
            </a:r>
            <a:r>
              <a:rPr lang="en-US" sz="3200" dirty="0"/>
              <a:t> Minh;</a:t>
            </a:r>
            <a:br>
              <a:rPr lang="en-US" sz="3200" dirty="0"/>
            </a:br>
            <a:r>
              <a:rPr lang="en-US" sz="3200" dirty="0"/>
              <a:t>- </a:t>
            </a:r>
            <a:r>
              <a:rPr lang="en-US" sz="3200" dirty="0" err="1"/>
              <a:t>Về</a:t>
            </a:r>
            <a:r>
              <a:rPr lang="en-US" sz="3200" dirty="0"/>
              <a:t> </a:t>
            </a:r>
            <a:r>
              <a:rPr lang="en-US" sz="3200" dirty="0" err="1"/>
              <a:t>các</a:t>
            </a:r>
            <a:r>
              <a:rPr lang="en-US" sz="3200" dirty="0"/>
              <a:t> </a:t>
            </a:r>
            <a:r>
              <a:rPr lang="en-US" sz="3200" dirty="0" err="1"/>
              <a:t>giải</a:t>
            </a:r>
            <a:r>
              <a:rPr lang="en-US" sz="3200" dirty="0"/>
              <a:t> </a:t>
            </a:r>
            <a:r>
              <a:rPr lang="en-US" sz="3200" dirty="0" err="1"/>
              <a:t>pháp</a:t>
            </a:r>
            <a:r>
              <a:rPr lang="en-US" sz="3200" dirty="0"/>
              <a:t> </a:t>
            </a:r>
            <a:r>
              <a:rPr lang="en-US" sz="3200" dirty="0" err="1"/>
              <a:t>phòng</a:t>
            </a:r>
            <a:r>
              <a:rPr lang="en-US" sz="3200" dirty="0"/>
              <a:t> </a:t>
            </a:r>
            <a:r>
              <a:rPr lang="en-US" sz="3200" dirty="0" err="1"/>
              <a:t>chống</a:t>
            </a:r>
            <a:r>
              <a:rPr lang="en-US" sz="3200" dirty="0"/>
              <a:t>, </a:t>
            </a:r>
            <a:r>
              <a:rPr lang="en-US" sz="3200" dirty="0" err="1"/>
              <a:t>khắc</a:t>
            </a:r>
            <a:r>
              <a:rPr lang="en-US" sz="3200" dirty="0"/>
              <a:t> </a:t>
            </a:r>
            <a:r>
              <a:rPr lang="en-US" sz="3200" dirty="0" err="1"/>
              <a:t>phụ</a:t>
            </a:r>
            <a:r>
              <a:rPr lang="en-US" sz="3200" dirty="0"/>
              <a:t>, </a:t>
            </a:r>
            <a:r>
              <a:rPr lang="en-US" sz="3200" dirty="0" err="1"/>
              <a:t>sửa</a:t>
            </a:r>
            <a:r>
              <a:rPr lang="en-US" sz="3200" dirty="0"/>
              <a:t> </a:t>
            </a:r>
            <a:r>
              <a:rPr lang="en-US" sz="3200" dirty="0" err="1"/>
              <a:t>chữa</a:t>
            </a:r>
            <a:r>
              <a:rPr lang="en-US" sz="3200" dirty="0"/>
              <a:t> </a:t>
            </a:r>
            <a:r>
              <a:rPr lang="en-US" sz="3200" dirty="0" err="1"/>
              <a:t>các</a:t>
            </a:r>
            <a:r>
              <a:rPr lang="en-US" sz="3200" dirty="0"/>
              <a:t> </a:t>
            </a:r>
            <a:r>
              <a:rPr lang="en-US" sz="3200" dirty="0" err="1"/>
              <a:t>biểu</a:t>
            </a:r>
            <a:r>
              <a:rPr lang="en-US" sz="3200" dirty="0"/>
              <a:t> </a:t>
            </a:r>
            <a:r>
              <a:rPr lang="en-US" sz="3200" dirty="0" err="1"/>
              <a:t>hiện</a:t>
            </a:r>
            <a:r>
              <a:rPr lang="en-US" sz="3200" dirty="0"/>
              <a:t> </a:t>
            </a:r>
            <a:r>
              <a:rPr lang="en-US" sz="3200" dirty="0" err="1"/>
              <a:t>suy</a:t>
            </a:r>
            <a:r>
              <a:rPr lang="en-US" sz="3200" dirty="0"/>
              <a:t> </a:t>
            </a:r>
            <a:r>
              <a:rPr lang="en-US" sz="3200" dirty="0" err="1"/>
              <a:t>thoái</a:t>
            </a:r>
            <a:r>
              <a:rPr lang="en-US" sz="3200" dirty="0"/>
              <a:t> </a:t>
            </a:r>
            <a:r>
              <a:rPr lang="en-US" sz="3200" dirty="0" err="1"/>
              <a:t>về</a:t>
            </a:r>
            <a:r>
              <a:rPr lang="en-US" sz="3200" dirty="0"/>
              <a:t> </a:t>
            </a:r>
            <a:r>
              <a:rPr lang="en-US" sz="3200" dirty="0" err="1"/>
              <a:t>tư</a:t>
            </a:r>
            <a:r>
              <a:rPr lang="en-US" sz="3200" dirty="0"/>
              <a:t> </a:t>
            </a:r>
            <a:r>
              <a:rPr lang="en-US" sz="3200" dirty="0" err="1"/>
              <a:t>tưởng</a:t>
            </a:r>
            <a:r>
              <a:rPr lang="en-US" sz="3200" dirty="0"/>
              <a:t> </a:t>
            </a:r>
            <a:r>
              <a:rPr lang="en-US" sz="3200" dirty="0" err="1"/>
              <a:t>chính</a:t>
            </a:r>
            <a:r>
              <a:rPr lang="en-US" sz="3200" dirty="0"/>
              <a:t> </a:t>
            </a:r>
            <a:r>
              <a:rPr lang="en-US" sz="3200" dirty="0" err="1"/>
              <a:t>trị</a:t>
            </a:r>
            <a:r>
              <a:rPr lang="en-US" sz="3200" dirty="0"/>
              <a:t>, </a:t>
            </a:r>
            <a:r>
              <a:rPr lang="en-US" sz="3200" dirty="0" err="1"/>
              <a:t>đạo</a:t>
            </a:r>
            <a:r>
              <a:rPr lang="en-US" sz="3200" dirty="0"/>
              <a:t> </a:t>
            </a:r>
            <a:r>
              <a:rPr lang="en-US" sz="3200" dirty="0" err="1"/>
              <a:t>đức</a:t>
            </a:r>
            <a:r>
              <a:rPr lang="en-US" sz="3200" dirty="0"/>
              <a:t>, </a:t>
            </a:r>
            <a:r>
              <a:rPr lang="en-US" sz="3200" dirty="0" err="1"/>
              <a:t>lối</a:t>
            </a:r>
            <a:r>
              <a:rPr lang="en-US" sz="3200" dirty="0"/>
              <a:t> </a:t>
            </a:r>
            <a:r>
              <a:rPr lang="en-US" sz="3200" dirty="0" err="1"/>
              <a:t>sống</a:t>
            </a:r>
            <a:r>
              <a:rPr lang="en-US" sz="3200" dirty="0"/>
              <a:t>, </a:t>
            </a:r>
            <a:r>
              <a:rPr lang="en-US" sz="3200" dirty="0" err="1"/>
              <a:t>những</a:t>
            </a:r>
            <a:r>
              <a:rPr lang="en-US" sz="3200" dirty="0"/>
              <a:t> </a:t>
            </a:r>
            <a:r>
              <a:rPr lang="en-US" sz="3200" dirty="0" err="1"/>
              <a:t>biểu</a:t>
            </a:r>
            <a:r>
              <a:rPr lang="en-US" sz="3200" dirty="0"/>
              <a:t> </a:t>
            </a:r>
            <a:r>
              <a:rPr lang="en-US" sz="3200" dirty="0" err="1"/>
              <a:t>hiện</a:t>
            </a:r>
            <a:r>
              <a:rPr lang="en-US" sz="3200" dirty="0"/>
              <a:t> “</a:t>
            </a:r>
            <a:r>
              <a:rPr lang="en-US" sz="3200" dirty="0" err="1"/>
              <a:t>tự</a:t>
            </a:r>
            <a:r>
              <a:rPr lang="en-US" sz="3200" dirty="0"/>
              <a:t> </a:t>
            </a:r>
            <a:r>
              <a:rPr lang="en-US" sz="3200" dirty="0" err="1"/>
              <a:t>diễn</a:t>
            </a:r>
            <a:r>
              <a:rPr lang="en-US" sz="3200" dirty="0"/>
              <a:t> </a:t>
            </a:r>
            <a:r>
              <a:rPr lang="en-US" sz="3200" dirty="0" err="1"/>
              <a:t>biến”,”tự</a:t>
            </a:r>
            <a:r>
              <a:rPr lang="en-US" sz="3200" dirty="0"/>
              <a:t> </a:t>
            </a:r>
            <a:r>
              <a:rPr lang="en-US" sz="3200" dirty="0" err="1"/>
              <a:t>chuyển</a:t>
            </a:r>
            <a:r>
              <a:rPr lang="en-US" sz="3200" dirty="0"/>
              <a:t> </a:t>
            </a:r>
            <a:r>
              <a:rPr lang="en-US" sz="3200" dirty="0" err="1"/>
              <a:t>hóa</a:t>
            </a:r>
            <a:r>
              <a:rPr lang="en-US" sz="3200" dirty="0"/>
              <a:t>” </a:t>
            </a:r>
            <a:r>
              <a:rPr lang="en-US" sz="3200" dirty="0" err="1"/>
              <a:t>trong</a:t>
            </a:r>
            <a:r>
              <a:rPr lang="en-US" sz="3200" dirty="0"/>
              <a:t> </a:t>
            </a:r>
            <a:r>
              <a:rPr lang="en-US" sz="3200" dirty="0" err="1"/>
              <a:t>nội</a:t>
            </a:r>
            <a:r>
              <a:rPr lang="en-US" sz="3200" dirty="0"/>
              <a:t> </a:t>
            </a:r>
            <a:r>
              <a:rPr lang="en-US" sz="3200" dirty="0" err="1"/>
              <a:t>bộ</a:t>
            </a:r>
            <a:r>
              <a:rPr lang="en-US" sz="3200" dirty="0"/>
              <a:t>.</a:t>
            </a:r>
            <a:br>
              <a:rPr lang="en-US" sz="3200" dirty="0"/>
            </a:br>
            <a:r>
              <a:rPr lang="en-US" sz="3200" dirty="0"/>
              <a:t>- </a:t>
            </a:r>
            <a:r>
              <a:rPr lang="en-US" sz="3200" dirty="0" err="1"/>
              <a:t>Về</a:t>
            </a:r>
            <a:r>
              <a:rPr lang="en-US" sz="3200" dirty="0"/>
              <a:t> </a:t>
            </a:r>
            <a:r>
              <a:rPr lang="en-US" sz="3200" dirty="0" err="1"/>
              <a:t>nâng</a:t>
            </a:r>
            <a:r>
              <a:rPr lang="en-US" sz="3200" dirty="0"/>
              <a:t> </a:t>
            </a:r>
            <a:r>
              <a:rPr lang="en-US" sz="3200" dirty="0" err="1"/>
              <a:t>cao</a:t>
            </a:r>
            <a:r>
              <a:rPr lang="en-US" sz="3200" dirty="0"/>
              <a:t> </a:t>
            </a:r>
            <a:r>
              <a:rPr lang="en-US" sz="3200" dirty="0" err="1"/>
              <a:t>chất</a:t>
            </a:r>
            <a:r>
              <a:rPr lang="en-US" sz="3200" dirty="0"/>
              <a:t> </a:t>
            </a:r>
            <a:r>
              <a:rPr lang="en-US" sz="3200" dirty="0" err="1"/>
              <a:t>lượng</a:t>
            </a:r>
            <a:r>
              <a:rPr lang="en-US" sz="3200" dirty="0"/>
              <a:t>, </a:t>
            </a:r>
            <a:r>
              <a:rPr lang="en-US" sz="3200" dirty="0" err="1"/>
              <a:t>hiieeuj</a:t>
            </a:r>
            <a:r>
              <a:rPr lang="en-US" sz="3200" dirty="0"/>
              <a:t> </a:t>
            </a:r>
            <a:r>
              <a:rPr lang="en-US" sz="3200" dirty="0" err="1"/>
              <a:t>quả</a:t>
            </a:r>
            <a:r>
              <a:rPr lang="en-US" sz="3200" dirty="0"/>
              <a:t> </a:t>
            </a:r>
            <a:r>
              <a:rPr lang="en-US" sz="3200" dirty="0" err="1"/>
              <a:t>trong</a:t>
            </a:r>
            <a:r>
              <a:rPr lang="en-US" sz="3200" dirty="0"/>
              <a:t> </a:t>
            </a:r>
            <a:r>
              <a:rPr lang="en-US" sz="3200" dirty="0" err="1"/>
              <a:t>công</a:t>
            </a:r>
            <a:r>
              <a:rPr lang="en-US" sz="3200" dirty="0"/>
              <a:t> </a:t>
            </a:r>
            <a:r>
              <a:rPr lang="en-US" sz="3200" dirty="0" err="1"/>
              <a:t>tác</a:t>
            </a:r>
            <a:r>
              <a:rPr lang="en-US" sz="3200" dirty="0"/>
              <a:t> </a:t>
            </a:r>
            <a:r>
              <a:rPr lang="en-US" sz="3200" dirty="0" err="1"/>
              <a:t>chuyên</a:t>
            </a:r>
            <a:r>
              <a:rPr lang="en-US" sz="3200" dirty="0"/>
              <a:t> </a:t>
            </a:r>
            <a:r>
              <a:rPr lang="en-US" sz="3200" dirty="0" err="1"/>
              <a:t>môn</a:t>
            </a:r>
            <a:r>
              <a:rPr lang="en-US" sz="3200" dirty="0"/>
              <a:t> </a:t>
            </a:r>
            <a:r>
              <a:rPr lang="en-US" sz="3200" dirty="0" err="1"/>
              <a:t>của</a:t>
            </a:r>
            <a:r>
              <a:rPr lang="en-US" sz="3200" dirty="0"/>
              <a:t> </a:t>
            </a:r>
            <a:r>
              <a:rPr lang="en-US" sz="3200" dirty="0" err="1"/>
              <a:t>cơ</a:t>
            </a:r>
            <a:r>
              <a:rPr lang="en-US" sz="3200" dirty="0"/>
              <a:t> </a:t>
            </a:r>
            <a:r>
              <a:rPr lang="en-US" sz="3200" dirty="0" err="1"/>
              <a:t>quan</a:t>
            </a:r>
            <a:r>
              <a:rPr lang="en-US" sz="3200" dirty="0"/>
              <a:t>, </a:t>
            </a:r>
            <a:r>
              <a:rPr lang="en-US" sz="3200" dirty="0" err="1"/>
              <a:t>đơn</a:t>
            </a:r>
            <a:r>
              <a:rPr lang="en-US" sz="3200" dirty="0"/>
              <a:t> </a:t>
            </a:r>
            <a:r>
              <a:rPr lang="en-US" sz="3200" dirty="0" err="1"/>
              <a:t>vị</a:t>
            </a:r>
            <a:r>
              <a:rPr lang="en-US" sz="3200" dirty="0"/>
              <a:t>.</a:t>
            </a:r>
            <a:br>
              <a:rPr lang="en-US" sz="3200" dirty="0"/>
            </a:br>
            <a:r>
              <a:rPr lang="en-US" sz="3200" dirty="0"/>
              <a:t>- </a:t>
            </a:r>
            <a:r>
              <a:rPr lang="en-US" sz="3200" dirty="0" err="1"/>
              <a:t>Về</a:t>
            </a:r>
            <a:r>
              <a:rPr lang="en-US" sz="3200" dirty="0"/>
              <a:t> </a:t>
            </a:r>
            <a:r>
              <a:rPr lang="en-US" sz="3200" dirty="0" err="1"/>
              <a:t>giáo</a:t>
            </a:r>
            <a:r>
              <a:rPr lang="en-US" sz="3200" dirty="0"/>
              <a:t> </a:t>
            </a:r>
            <a:r>
              <a:rPr lang="en-US" sz="3200" dirty="0" err="1"/>
              <a:t>dục</a:t>
            </a:r>
            <a:r>
              <a:rPr lang="en-US" sz="3200" dirty="0"/>
              <a:t> </a:t>
            </a:r>
            <a:r>
              <a:rPr lang="en-US" sz="3200" dirty="0" err="1"/>
              <a:t>truyền</a:t>
            </a:r>
            <a:r>
              <a:rPr lang="en-US" sz="3200" dirty="0"/>
              <a:t> </a:t>
            </a:r>
            <a:r>
              <a:rPr lang="en-US" sz="3200" dirty="0" err="1"/>
              <a:t>thống</a:t>
            </a:r>
            <a:r>
              <a:rPr lang="en-US" sz="3200" dirty="0"/>
              <a:t> </a:t>
            </a:r>
            <a:r>
              <a:rPr lang="en-US" sz="3200" dirty="0" err="1"/>
              <a:t>cách</a:t>
            </a:r>
            <a:r>
              <a:rPr lang="en-US" sz="3200" dirty="0"/>
              <a:t> </a:t>
            </a:r>
            <a:r>
              <a:rPr lang="en-US" sz="3200" dirty="0" err="1"/>
              <a:t>mạng</a:t>
            </a:r>
            <a:r>
              <a:rPr lang="en-US" sz="3200" dirty="0"/>
              <a:t>, </a:t>
            </a:r>
            <a:r>
              <a:rPr lang="en-US" sz="3200" dirty="0" err="1"/>
              <a:t>truyền</a:t>
            </a:r>
            <a:r>
              <a:rPr lang="en-US" sz="3200" dirty="0"/>
              <a:t> </a:t>
            </a:r>
            <a:r>
              <a:rPr lang="en-US" sz="3200" dirty="0" err="1"/>
              <a:t>thống</a:t>
            </a:r>
            <a:r>
              <a:rPr lang="en-US" sz="3200" dirty="0"/>
              <a:t> </a:t>
            </a:r>
            <a:r>
              <a:rPr lang="en-US" sz="3200" dirty="0" err="1"/>
              <a:t>của</a:t>
            </a:r>
            <a:r>
              <a:rPr lang="en-US" sz="3200" dirty="0"/>
              <a:t> </a:t>
            </a:r>
            <a:r>
              <a:rPr lang="en-US" sz="3200" dirty="0" err="1"/>
              <a:t>địa</a:t>
            </a:r>
            <a:r>
              <a:rPr lang="en-US" sz="3200" dirty="0"/>
              <a:t> </a:t>
            </a:r>
            <a:r>
              <a:rPr lang="en-US" sz="3200" dirty="0" err="1"/>
              <a:t>phương</a:t>
            </a:r>
            <a:r>
              <a:rPr lang="en-US" sz="3200" dirty="0"/>
              <a:t>, </a:t>
            </a:r>
            <a:r>
              <a:rPr lang="en-US" sz="3200" dirty="0" err="1"/>
              <a:t>cơ</a:t>
            </a:r>
            <a:r>
              <a:rPr lang="en-US" sz="3200" dirty="0"/>
              <a:t> </a:t>
            </a:r>
            <a:r>
              <a:rPr lang="en-US" sz="3200" dirty="0" err="1"/>
              <a:t>quan</a:t>
            </a:r>
            <a:r>
              <a:rPr lang="en-US" sz="3200" dirty="0"/>
              <a:t>, </a:t>
            </a:r>
            <a:r>
              <a:rPr lang="en-US" sz="3200" dirty="0" err="1"/>
              <a:t>đơn</a:t>
            </a:r>
            <a:r>
              <a:rPr lang="en-US" sz="3200" dirty="0"/>
              <a:t> </a:t>
            </a:r>
            <a:r>
              <a:rPr lang="en-US" sz="3200" dirty="0" err="1"/>
              <a:t>vị</a:t>
            </a:r>
            <a:r>
              <a:rPr lang="en-US" sz="3200" dirty="0"/>
              <a:t/>
            </a:r>
            <a:br>
              <a:rPr lang="en-US" sz="3200" dirty="0"/>
            </a:br>
            <a:endParaRPr lang="en-US" sz="3200" dirty="0"/>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21" y="762000"/>
            <a:ext cx="10260264" cy="2743200"/>
          </a:xfrm>
        </p:spPr>
        <p:txBody>
          <a:bodyPr/>
          <a:lstStyle/>
          <a:p>
            <a:r>
              <a:rPr lang="en-US" dirty="0" err="1" smtClean="0"/>
              <a:t>Công</a:t>
            </a:r>
            <a:r>
              <a:rPr lang="en-US" dirty="0" smtClean="0"/>
              <a:t> </a:t>
            </a:r>
            <a:r>
              <a:rPr lang="en-US" dirty="0" err="1" smtClean="0"/>
              <a:t>tác</a:t>
            </a:r>
            <a:r>
              <a:rPr lang="en-US" dirty="0" smtClean="0"/>
              <a:t> </a:t>
            </a:r>
            <a:r>
              <a:rPr lang="en-US" dirty="0" err="1" smtClean="0"/>
              <a:t>bảo</a:t>
            </a:r>
            <a:r>
              <a:rPr lang="en-US" dirty="0" smtClean="0"/>
              <a:t> </a:t>
            </a:r>
            <a:r>
              <a:rPr lang="en-US" dirty="0" err="1" smtClean="0"/>
              <a:t>vệ</a:t>
            </a:r>
            <a:r>
              <a:rPr lang="en-US" dirty="0" smtClean="0"/>
              <a:t> </a:t>
            </a:r>
            <a:r>
              <a:rPr lang="en-US" dirty="0" err="1" smtClean="0"/>
              <a:t>chính</a:t>
            </a:r>
            <a:r>
              <a:rPr lang="en-US" dirty="0" smtClean="0"/>
              <a:t> </a:t>
            </a:r>
            <a:r>
              <a:rPr lang="en-US" dirty="0" err="1" smtClean="0"/>
              <a:t>trị</a:t>
            </a:r>
            <a:r>
              <a:rPr lang="en-US" dirty="0" smtClean="0"/>
              <a:t> </a:t>
            </a:r>
            <a:r>
              <a:rPr lang="en-US" dirty="0" err="1" smtClean="0"/>
              <a:t>nội</a:t>
            </a:r>
            <a:r>
              <a:rPr lang="en-US" dirty="0" smtClean="0"/>
              <a:t> </a:t>
            </a:r>
            <a:r>
              <a:rPr lang="en-US" dirty="0" err="1" smtClean="0"/>
              <a:t>bộ</a:t>
            </a:r>
            <a:endParaRPr lang="en-US" dirty="0"/>
          </a:p>
        </p:txBody>
      </p:sp>
    </p:spTree>
    <p:extLst>
      <p:ext uri="{BB962C8B-B14F-4D97-AF65-F5344CB8AC3E}">
        <p14:creationId xmlns:p14="http://schemas.microsoft.com/office/powerpoint/2010/main" val="756475591"/>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Content Placeholder 6" descr="Xin cảm ơ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12190413"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rot="311286">
            <a:off x="2766049" y="3456284"/>
            <a:ext cx="8837612" cy="923330"/>
          </a:xfrm>
          <a:prstGeom prst="rect">
            <a:avLst/>
          </a:prstGeom>
          <a:noFill/>
          <a:ln w="9525">
            <a:noFill/>
            <a:miter lim="800000"/>
            <a:headEnd/>
            <a:tailEnd/>
          </a:ln>
          <a:effectLst/>
        </p:spPr>
        <p:txBody>
          <a:bodyPr>
            <a:spAutoFit/>
          </a:bodyPr>
          <a:lstStyle/>
          <a:p>
            <a:pPr>
              <a:defRPr/>
            </a:pPr>
            <a:r>
              <a:rPr lang="en-US" sz="5400" b="1" i="1" dirty="0" err="1">
                <a:solidFill>
                  <a:srgbClr val="FF0000"/>
                </a:solidFill>
                <a:effectLst>
                  <a:outerShdw blurRad="38100" dist="38100" dir="2700000" algn="tl">
                    <a:srgbClr val="C0C0C0"/>
                  </a:outerShdw>
                </a:effectLst>
                <a:latin typeface=".VnCommercial Script" panose="020B7200000000000000" pitchFamily="34" charset="0"/>
              </a:rPr>
              <a:t>C¶m</a:t>
            </a:r>
            <a:r>
              <a:rPr lang="en-US" sz="5400" b="1" i="1" dirty="0">
                <a:solidFill>
                  <a:srgbClr val="FF0000"/>
                </a:solidFill>
                <a:effectLst>
                  <a:outerShdw blurRad="38100" dist="38100" dir="2700000" algn="tl">
                    <a:srgbClr val="C0C0C0"/>
                  </a:outerShdw>
                </a:effectLst>
                <a:latin typeface=".VnCommercial Script" panose="020B7200000000000000" pitchFamily="34" charset="0"/>
              </a:rPr>
              <a:t> ¬n </a:t>
            </a:r>
            <a:r>
              <a:rPr lang="en-US" sz="5400" b="1" i="1" dirty="0" err="1">
                <a:solidFill>
                  <a:srgbClr val="FF0000"/>
                </a:solidFill>
                <a:effectLst>
                  <a:outerShdw blurRad="38100" dist="38100" dir="2700000" algn="tl">
                    <a:srgbClr val="C0C0C0"/>
                  </a:outerShdw>
                </a:effectLst>
                <a:latin typeface=".VnCommercial Script" panose="020B7200000000000000" pitchFamily="34" charset="0"/>
              </a:rPr>
              <a:t>c¸c</a:t>
            </a:r>
            <a:r>
              <a:rPr lang="en-US" sz="5400" b="1" i="1" dirty="0">
                <a:solidFill>
                  <a:srgbClr val="FF0000"/>
                </a:solidFill>
                <a:effectLst>
                  <a:outerShdw blurRad="38100" dist="38100" dir="2700000" algn="tl">
                    <a:srgbClr val="C0C0C0"/>
                  </a:outerShdw>
                </a:effectLst>
                <a:latin typeface=".VnCommercial Script" panose="020B7200000000000000" pitchFamily="34" charset="0"/>
              </a:rPr>
              <a:t> ®</a:t>
            </a:r>
            <a:r>
              <a:rPr lang="en-US" sz="5400" b="1" i="1" dirty="0" err="1">
                <a:solidFill>
                  <a:srgbClr val="FF0000"/>
                </a:solidFill>
                <a:effectLst>
                  <a:outerShdw blurRad="38100" dist="38100" dir="2700000" algn="tl">
                    <a:srgbClr val="C0C0C0"/>
                  </a:outerShdw>
                </a:effectLst>
                <a:latin typeface=".VnCommercial Script" panose="020B7200000000000000" pitchFamily="34" charset="0"/>
              </a:rPr>
              <a:t>ång</a:t>
            </a:r>
            <a:r>
              <a:rPr lang="en-US" sz="5400" b="1" i="1" dirty="0">
                <a:solidFill>
                  <a:srgbClr val="FF0000"/>
                </a:solidFill>
                <a:effectLst>
                  <a:outerShdw blurRad="38100" dist="38100" dir="2700000" algn="tl">
                    <a:srgbClr val="C0C0C0"/>
                  </a:outerShdw>
                </a:effectLst>
                <a:latin typeface=".VnCommercial Script" panose="020B7200000000000000" pitchFamily="34" charset="0"/>
              </a:rPr>
              <a:t> </a:t>
            </a:r>
            <a:r>
              <a:rPr lang="en-US" sz="5400" b="1" i="1" dirty="0" err="1">
                <a:solidFill>
                  <a:srgbClr val="FF0000"/>
                </a:solidFill>
                <a:effectLst>
                  <a:outerShdw blurRad="38100" dist="38100" dir="2700000" algn="tl">
                    <a:srgbClr val="C0C0C0"/>
                  </a:outerShdw>
                </a:effectLst>
                <a:latin typeface=".VnCommercial Script" panose="020B7200000000000000" pitchFamily="34" charset="0"/>
              </a:rPr>
              <a:t>chÝ</a:t>
            </a:r>
            <a:r>
              <a:rPr lang="en-US" sz="5400" b="1" i="1" dirty="0">
                <a:solidFill>
                  <a:srgbClr val="FF0000"/>
                </a:solidFill>
                <a:effectLst>
                  <a:outerShdw blurRad="38100" dist="38100" dir="2700000" algn="tl">
                    <a:srgbClr val="C0C0C0"/>
                  </a:outerShdw>
                </a:effectLst>
                <a:latin typeface=".VnCommercial Script" panose="020B7200000000000000" pitchFamily="34" charset="0"/>
              </a:rPr>
              <a:t> ®· </a:t>
            </a:r>
            <a:r>
              <a:rPr lang="en-US" sz="5400" b="1" i="1" dirty="0" err="1">
                <a:solidFill>
                  <a:srgbClr val="FF0000"/>
                </a:solidFill>
                <a:effectLst>
                  <a:outerShdw blurRad="38100" dist="38100" dir="2700000" algn="tl">
                    <a:srgbClr val="C0C0C0"/>
                  </a:outerShdw>
                </a:effectLst>
                <a:latin typeface=".VnCommercial Script" panose="020B7200000000000000" pitchFamily="34" charset="0"/>
              </a:rPr>
              <a:t>chó</a:t>
            </a:r>
            <a:r>
              <a:rPr lang="en-US" sz="5400" b="1" i="1" dirty="0">
                <a:solidFill>
                  <a:srgbClr val="FF0000"/>
                </a:solidFill>
                <a:effectLst>
                  <a:outerShdw blurRad="38100" dist="38100" dir="2700000" algn="tl">
                    <a:srgbClr val="C0C0C0"/>
                  </a:outerShdw>
                </a:effectLst>
                <a:latin typeface=".VnCommercial Script" panose="020B7200000000000000" pitchFamily="34" charset="0"/>
              </a:rPr>
              <a:t> ý l¾ng </a:t>
            </a:r>
            <a:r>
              <a:rPr lang="en-US" sz="5400" b="1" i="1" dirty="0" err="1">
                <a:solidFill>
                  <a:srgbClr val="FF0000"/>
                </a:solidFill>
                <a:effectLst>
                  <a:outerShdw blurRad="38100" dist="38100" dir="2700000" algn="tl">
                    <a:srgbClr val="C0C0C0"/>
                  </a:outerShdw>
                </a:effectLst>
                <a:latin typeface=".VnCommercial Script" panose="020B7200000000000000" pitchFamily="34" charset="0"/>
              </a:rPr>
              <a:t>nghe</a:t>
            </a:r>
            <a:r>
              <a:rPr lang="en-US" sz="5400" b="1" i="1" dirty="0">
                <a:solidFill>
                  <a:srgbClr val="FF0000"/>
                </a:solidFill>
                <a:effectLst>
                  <a:outerShdw blurRad="38100" dist="38100" dir="2700000" algn="tl">
                    <a:srgbClr val="C0C0C0"/>
                  </a:outerShdw>
                </a:effectLst>
                <a:latin typeface=".VnCommercial Script" panose="020B7200000000000000" pitchFamily="34" charset="0"/>
              </a:rPr>
              <a:t>.</a:t>
            </a:r>
          </a:p>
        </p:txBody>
      </p:sp>
      <p:grpSp>
        <p:nvGrpSpPr>
          <p:cNvPr id="2" name="Group 8"/>
          <p:cNvGrpSpPr>
            <a:grpSpLocks/>
          </p:cNvGrpSpPr>
          <p:nvPr/>
        </p:nvGrpSpPr>
        <p:grpSpPr bwMode="auto">
          <a:xfrm>
            <a:off x="0" y="-4763"/>
            <a:ext cx="12188825" cy="995363"/>
            <a:chOff x="0" y="-4763"/>
            <a:chExt cx="9142413" cy="614363"/>
          </a:xfrm>
        </p:grpSpPr>
        <p:sp>
          <p:nvSpPr>
            <p:cNvPr id="90117" name="Rectangle 7"/>
            <p:cNvSpPr>
              <a:spLocks noChangeArrowheads="1"/>
            </p:cNvSpPr>
            <p:nvPr/>
          </p:nvSpPr>
          <p:spPr bwMode="auto">
            <a:xfrm>
              <a:off x="0" y="0"/>
              <a:ext cx="9142413" cy="609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latin typeface="Arial" charset="0"/>
              </a:endParaRPr>
            </a:p>
          </p:txBody>
        </p:sp>
        <p:sp>
          <p:nvSpPr>
            <p:cNvPr id="90118" name="WordArt 8"/>
            <p:cNvSpPr>
              <a:spLocks noChangeArrowheads="1" noChangeShapeType="1" noTextEdit="1"/>
            </p:cNvSpPr>
            <p:nvPr/>
          </p:nvSpPr>
          <p:spPr bwMode="auto">
            <a:xfrm>
              <a:off x="1600200" y="69850"/>
              <a:ext cx="7258224" cy="401638"/>
            </a:xfrm>
            <a:prstGeom prst="rect">
              <a:avLst/>
            </a:prstGeom>
            <a:extLst>
              <a:ext uri="{91240B29-F687-4F45-9708-019B960494DF}">
                <a14:hiddenLine xmlns:a14="http://schemas.microsoft.com/office/drawing/2010/main" w="19050">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dirty="0">
                  <a:solidFill>
                    <a:srgbClr val="FFFF00"/>
                  </a:solidFill>
                  <a:latin typeface="+mn-lt"/>
                  <a:ea typeface="+mn-lt"/>
                  <a:cs typeface="+mn-lt"/>
                </a:rPr>
                <a:t>ĐẢNG BỘ KHỐI CÁC CƠ QUAN </a:t>
              </a:r>
              <a:r>
                <a:rPr lang="en-US" sz="3600" b="1" kern="10" dirty="0">
                  <a:solidFill>
                    <a:srgbClr val="FFFF00"/>
                  </a:solidFill>
                  <a:latin typeface="+mn-lt"/>
                  <a:ea typeface="+mn-lt"/>
                  <a:cs typeface="+mn-lt"/>
                </a:rPr>
                <a:t>TỈNH QUẢNG NAM</a:t>
              </a:r>
            </a:p>
          </p:txBody>
        </p:sp>
        <p:pic>
          <p:nvPicPr>
            <p:cNvPr id="90119" name="Picture 9" descr="BannerTopLeft">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288" y="-4763"/>
              <a:ext cx="1509712" cy="6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50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500"/>
                                        <p:tgtEl>
                                          <p:spTgt spid="5"/>
                                        </p:tgtEl>
                                        <p:attrNameLst>
                                          <p:attrName>fillcolor</p:attrName>
                                        </p:attrNameLst>
                                      </p:cBhvr>
                                      <p:tavLst>
                                        <p:tav tm="0">
                                          <p:val>
                                            <p:clrVal>
                                              <a:schemeClr val="accent2"/>
                                            </p:clrVal>
                                          </p:val>
                                        </p:tav>
                                        <p:tav tm="50000">
                                          <p:val>
                                            <p:clrVal>
                                              <a:schemeClr val="hlink"/>
                                            </p:clrVal>
                                          </p:val>
                                        </p:tav>
                                      </p:tavLst>
                                    </p:anim>
                                    <p:set>
                                      <p:cBhvr>
                                        <p:cTn id="14" dur="50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huyen de">
  <a:themeElements>
    <a:clrScheme name="sample 3">
      <a:dk1>
        <a:srgbClr val="000000"/>
      </a:dk1>
      <a:lt1>
        <a:srgbClr val="FFFFFF"/>
      </a:lt1>
      <a:dk2>
        <a:srgbClr val="0B3191"/>
      </a:dk2>
      <a:lt2>
        <a:srgbClr val="C0C0C0"/>
      </a:lt2>
      <a:accent1>
        <a:srgbClr val="3195D9"/>
      </a:accent1>
      <a:accent2>
        <a:srgbClr val="63C2F7"/>
      </a:accent2>
      <a:accent3>
        <a:srgbClr val="FFFFFF"/>
      </a:accent3>
      <a:accent4>
        <a:srgbClr val="000000"/>
      </a:accent4>
      <a:accent5>
        <a:srgbClr val="ADC8E9"/>
      </a:accent5>
      <a:accent6>
        <a:srgbClr val="59B0E0"/>
      </a:accent6>
      <a:hlink>
        <a:srgbClr val="4173F1"/>
      </a:hlink>
      <a:folHlink>
        <a:srgbClr val="3B97A9"/>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000066"/>
        </a:dk1>
        <a:lt1>
          <a:srgbClr val="FFFFFF"/>
        </a:lt1>
        <a:dk2>
          <a:srgbClr val="175B5B"/>
        </a:dk2>
        <a:lt2>
          <a:srgbClr val="C0C0C0"/>
        </a:lt2>
        <a:accent1>
          <a:srgbClr val="7DB038"/>
        </a:accent1>
        <a:accent2>
          <a:srgbClr val="6CA5D8"/>
        </a:accent2>
        <a:accent3>
          <a:srgbClr val="FFFFFF"/>
        </a:accent3>
        <a:accent4>
          <a:srgbClr val="000056"/>
        </a:accent4>
        <a:accent5>
          <a:srgbClr val="BFD4AE"/>
        </a:accent5>
        <a:accent6>
          <a:srgbClr val="6195C4"/>
        </a:accent6>
        <a:hlink>
          <a:srgbClr val="5D4BC7"/>
        </a:hlink>
        <a:folHlink>
          <a:srgbClr val="878FA5"/>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500E86"/>
        </a:dk2>
        <a:lt2>
          <a:srgbClr val="B2B2B2"/>
        </a:lt2>
        <a:accent1>
          <a:srgbClr val="3C96C8"/>
        </a:accent1>
        <a:accent2>
          <a:srgbClr val="E2AF52"/>
        </a:accent2>
        <a:accent3>
          <a:srgbClr val="FFFFFF"/>
        </a:accent3>
        <a:accent4>
          <a:srgbClr val="000000"/>
        </a:accent4>
        <a:accent5>
          <a:srgbClr val="AFC9E0"/>
        </a:accent5>
        <a:accent6>
          <a:srgbClr val="CD9E49"/>
        </a:accent6>
        <a:hlink>
          <a:srgbClr val="576CD5"/>
        </a:hlink>
        <a:folHlink>
          <a:srgbClr val="6EBCB3"/>
        </a:folHlink>
      </a:clrScheme>
      <a:clrMap bg1="lt1" tx1="dk1" bg2="lt2" tx2="dk2" accent1="accent1" accent2="accent2" accent3="accent3" accent4="accent4" accent5="accent5" accent6="accent6" hlink="hlink" folHlink="folHlink"/>
    </a:extraClrScheme>
    <a:extraClrScheme>
      <a:clrScheme name="sample 3">
        <a:dk1>
          <a:srgbClr val="000000"/>
        </a:dk1>
        <a:lt1>
          <a:srgbClr val="FFFFFF"/>
        </a:lt1>
        <a:dk2>
          <a:srgbClr val="0B3191"/>
        </a:dk2>
        <a:lt2>
          <a:srgbClr val="C0C0C0"/>
        </a:lt2>
        <a:accent1>
          <a:srgbClr val="3195D9"/>
        </a:accent1>
        <a:accent2>
          <a:srgbClr val="63C2F7"/>
        </a:accent2>
        <a:accent3>
          <a:srgbClr val="FFFFFF"/>
        </a:accent3>
        <a:accent4>
          <a:srgbClr val="000000"/>
        </a:accent4>
        <a:accent5>
          <a:srgbClr val="ADC8E9"/>
        </a:accent5>
        <a:accent6>
          <a:srgbClr val="59B0E0"/>
        </a:accent6>
        <a:hlink>
          <a:srgbClr val="4173F1"/>
        </a:hlink>
        <a:folHlink>
          <a:srgbClr val="3B97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10661</TotalTime>
  <Words>3050</Words>
  <Application>Microsoft Office PowerPoint</Application>
  <PresentationFormat>Custom</PresentationFormat>
  <Paragraphs>348</Paragraphs>
  <Slides>97</Slides>
  <Notes>12</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97</vt:i4>
      </vt:variant>
    </vt:vector>
  </HeadingPairs>
  <TitlesOfParts>
    <vt:vector size="111" baseType="lpstr">
      <vt:lpstr>.VnCommercial Script</vt:lpstr>
      <vt:lpstr>Arial</vt:lpstr>
      <vt:lpstr>Calibri</vt:lpstr>
      <vt:lpstr>Century Schoolbook</vt:lpstr>
      <vt:lpstr>Constantia</vt:lpstr>
      <vt:lpstr>Courier New</vt:lpstr>
      <vt:lpstr>Times New Roman</vt:lpstr>
      <vt:lpstr>Verdana</vt:lpstr>
      <vt:lpstr>VNI-Swiss-Condense</vt:lpstr>
      <vt:lpstr>Wingdings</vt:lpstr>
      <vt:lpstr>Wingdings 2</vt:lpstr>
      <vt:lpstr>Chuyen de</vt:lpstr>
      <vt:lpstr>Flow</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TỔNG HỢP KẾT QUẢ THẨM TRA, GHI NỘI DUNG CHỨNG NHẬN, KÝ TÊN, ĐÓNG DẤU VÀO LÝ LỊCH CỦA NGƯỜI XIN VÀO ĐẢNG</vt:lpstr>
      <vt:lpstr>TỔNG HỢP KẾT QUẢ THẨM TRA, GHI NỘI DUNG CHỨNG NHẬN, KÝ TÊN, ĐÓNG DẤU VÀO LÝ LỊCH CỦA NGƯỜI XIN VÀO ĐẢNG</vt:lpstr>
      <vt:lpstr>5. GIỚI THIỆU CỦA ĐẢNG VIÊN CHÍNH THỨC (Mẫu 3-KNĐ)</vt:lpstr>
      <vt:lpstr> 6. Nghị quyết giới thiệu đoàn viên ưu tú vào Đảng (Mẫu 4-KNĐ) (thực hiện theo quy định)  Lưu ý: Nghị quyết BCH Đoàn thanh niên (công đoàn) cơ sở.    7. Tổng hợp ý kiến nhận xét của các đoàn thể chính trị - xã hội nơi người vào Đảng sinh hoạt và chi ủy nơi cư trú đối với người vào Đảng (Mẫu 5 – KNĐ)  Chi ủy nơi công tác của người vào Đảng: Tổng hợp ý kiến nhận xét thành văn bản báo cáo chi bộ. (đại diện tổ chức đoàn thể chính trị - xã hội, chi ủy nơi cư trú); </vt:lpstr>
      <vt:lpstr>PowerPoint Presentation</vt:lpstr>
      <vt:lpstr>LƯU Ý:</vt:lpstr>
      <vt:lpstr>PowerPoint Presentation</vt:lpstr>
      <vt:lpstr>PowerPoint Presentation</vt:lpstr>
      <vt:lpstr>PowerPoint Presentation</vt:lpstr>
      <vt:lpstr>PowerPoint Presentation</vt:lpstr>
      <vt:lpstr> Về kết nạp lại người vào Đảng  - Người được xét kết nạp lại phải có đủ các điều kiện sau:  a) Có đủ điều kiện và tiêu chuẩn của người vào Đảng quy định tại Điều 1 Điều lệ Đảng.  b) Ít nhất là 36 tháng kể từ khi ra khỏi Đảng (Riêng người bị án hình sự về tội ít nghiêm trọng thì phải sau 60 tháng kể từ khi được xóa án tích), làm đơn xin kết nạp lại vào Đảng; phải được ban thường vụ tỉnh ủy, thành ủy( hoặc tương đương) đồng ý bằng văn bản, cấp ủy có thẩm quyền(huyện ủy và tương đương) xem xét quyết định.</vt:lpstr>
      <vt:lpstr> Không xem xét, kết nạp lại những người trước đây ra khỏi Đảng vì lý do: Tự bỏ sinh hoạt Đảng; Làm đơn xin ra Đảng (trừ trường hợp vì lý do gia đình đặc biệt khó khăn); gây mất đoàn kết nội bộ nghiệm trọng; bị kết án vì tội tham nhũng; bị kết án về tội nghiêm trọng trở lên.</vt:lpstr>
      <vt:lpstr>PowerPoint Presentation</vt:lpstr>
      <vt:lpstr>2. KHAI LÝ LỊCH ĐẢNG VIÊN (Mẫu 1-HSĐV)</vt:lpstr>
      <vt:lpstr>PowerPoint Presentation</vt:lpstr>
      <vt:lpstr>3. KHAI PHIẾU ĐẢNG VIÊN (Mẫu 2-HSĐV)  Chi bộ hướng dẫn đảng viên khai phiếu đảng viên theo mẫu quy định.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Đảng viên đang công tác, học tập trong điều kiện đặc thù giữ mối liên hệ với tổ chức đảng và nhân dân nơi cư trú</vt:lpstr>
      <vt:lpstr>Các đảng viên nêu trên thực hiện trách nhiệm tại Khoản 1, Điều 1 và nhiệm vụ tại Khoản 1,2, 5, 6, 7, Điều 2 Quy định 213. Không lấy ý kiến nhận xét định kỳ hằng năm; chỉ lấy ý kiến nhận xét khi cần thiết (thực hiện quy trình công tác cán bộ, khen thưởng, kỷ luật...).</vt:lpstr>
      <vt:lpstr>1.2. Đảng viên được miễn giới thiệu về tổ chức đảng nơi cư trú</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Đảng viên được miễn công tác và sinh hoạt đảng có quyền hạn và trách nhiệm sau: - Được dự đại hội đảng viên; được cung cấp thông tin theo quy định tại Mục 2.1 Quy định số 29-QĐ/TW của Ban chấp hành Trung ương nếu đảng viên đó có yêu cầu. - Được xét tặng Huy hiệu Đảng khi có đủ tiêu chuẩn. - Được miễn đánh giá chất lượng đảng viên trong thời gian được miễn công tác và sinh hoạt đảng. - Bản thân phải gương mẫu và vận động gia đình, chấp hành chủ trương, chính sách của Đảng và pháp luật của Nhà nước và các quy định của địa phương, nếu vi phạm kỷ luật đảng thì xử lý kỷ luật như đối với đảng viên đang sinh hoạt theo quy định của Điều lệ Đảng.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Cán bộ, đảng viên muốn nghiên cứu hồ sơ đảng viên phải được sự đồng ý của cấp ủy quản lý hồ sơ và phải thực hiện đúng hướng dẫn của cán bộ quản lý hồ sơ đảng viên và nghiên cứu tại phòng hồ sơ. Trường hợp cần sao chụp hồ sơ để nghiên cứu thì phải được cấp quản lý hồ sơ đồng ý.</vt:lpstr>
      <vt:lpstr> Trong quá trình nghiên cứu hồ sơ đảng viên tuyệt đối không được tẩy xóa, sửa chữa, ghi thêm, đưa thêm hoặc rút bớt tài liệu trong hồ sơ.  -Khi đảng viên xem hồ sơ của mình, nếu thấy có vấn đề gì chưa đồng tình thì phải báo cáo với cấp ủy quản lý hồ sơ xem xét, giải quyết.  - Cán bộ được giao quản lý hồ sơ phải lưu giấy giới thiệu, có sổ theo dõi, ghi rõ ngày tháng năm, họ tên, đơn vị của người đến nghiên cứu hồ sơ. Người được cấp ủy cho mượn hồ sơ phải ký mượn vào sổ theo dõi và trả hồ sơ đúng thời gian.</vt:lpstr>
      <vt:lpstr>  Trường hợp đảng viên cần thay đổi họ, tên khác với đã khai trong lý lịch đảng viên thì thực hiện như sau:  - Đảng viên gởi đến cấp ủy cơ sở đơn đề nghị và văn bản chính thức của cơ quan Nhà nước có thẩm quyền cho phép được thay đổi họ, tên.  - Cấp ủy cơ sở xem xét và đề nghị cấp ủy cấp trên trực tiếp xem xét quyết định.  - Khi có quyết định của cấp ủy có thẩm quyền cho thay đổi họ, tên thì tổ chức đảng quản lý hồ sơ thực hiện chỉnh sửa đồng bộ họ, tên trong các tài liệu và cơ sở dữ liệu đảng viên do cấp ủy các cấp quản lý. Kể từ ngày 18.8.2016 không xem xét điều chỉnh tuổi của đảng viên; thống nhất xác định tuổi của đảng viên theo tuổi khai trong hồ sơ lý lịch đảng viên (hồ sơ gốc) khi được kết nạp vào Đảng.</vt:lpstr>
      <vt:lpstr>PowerPoint Presentation</vt:lpstr>
      <vt:lpstr>ĐỐI VỚI SINH HOẠT THƯỜNG KỲ</vt:lpstr>
      <vt:lpstr>  1.Công tác chuẩn bị và các bước sinh hoạt chi bộ.  1.1. Công tác chuẩn bị  - Bí thư hoặc phó bí thư chi bộ chuẩn bị nội dung sinh hoạt, dự thảo nghị quyết (nếu có) hoặc dự thảo nội dung kết luận của buổi sinh hoạt.  - Họp chi ủy (bí thư, phó bí thư ở những nơi không có chi ủy) để thống nhất nội dung sinh hoạt, đánh giá kết quả công tác lãnh đạo của chi bộ trong tháng, dự kiến nhiệm vụ của tháng tiếp theo; xác định những nội dung trọng tâm cần trao đổi thảo luận, biểu quyết tại chi bộ; cho ý kiến về dự thảo nghị quyết (nếu có).</vt:lpstr>
      <vt:lpstr>  </vt:lpstr>
      <vt:lpstr> 1.2. Các bước sinh hoạt chi bộ  a) Mở đầu  - Tuyên bố lý do, giới thiệu đại biểu( nếu có)  - Cử thư ký ghi biên bản sinh hoạt chi bộ.  - Thông qua tình hình đảng viên: Số đảng viên có mặt, vắng mặt (có lý do, không có lý do).  - Thông qua nội dung, chương trình sinh hoạt chi bộ.  </vt:lpstr>
      <vt:lpstr> b) Tiến hành sinh hoạt chi bộ  - Bí thư chi bộ báo cáo nội dung sinh hoạt đã được chi ủy chuẩn bị và gợi ý thảo luận.  - Đảng viên phát biểu ý kiến, tập trung trao đổi, thảo luận nội dung trọng tâm liên quan trực tiếp đến hoạt động của chi bộ; tự phê bình kết quả nhiệm vụ được giao; góp ý phê bình đối với đảng viên trong chi bộ.  - Bí thư chi bộ cung cấp thông tin và đinh hướng để làm rõ những vấn đề đảng viên quan tâm, tạo bầu không khí dân chủ, khuyến khích đảng viên tham gia đóng góp ý kiến để buổi sinh hoạt đạt hiệu quả.</vt:lpstr>
      <vt:lpstr> c) Kết thúc  - Bí thư chi bộ tổng hợp các ý kiến phát biểu tại buổi sinh hoạt; những ý kiến tiếp thu để bổ sung, hoàn thiện nội dung sinh hoạt chi bộ; phân công nhiệm vụ cho đảng viên và quy định thời gian hoàn thành.  - Định hướng tư tưởng đối với đảng viên; giải quyết hoặc phản ảnh với cấp có thẩm quyền về tâm tư, nguyện vọng, những đề xuất, kiến nghị của đảng viên.  - Thông qua nghị quyết hoặc kết luận.  - Đánh giá chất lượng buổi sinh hoạt.  - Thư ký trình bày biên bản sinh hoạt chi bộ.</vt:lpstr>
      <vt:lpstr> 2. Nội dung sinh hoạt chi bộ.   a) Về công tác chính trị, tư tưởng  - Lựa chọn những nội dung thời sự trong nước, quốc tế, các vấn đề của địa phương, cơ quan, đơn vị sát với tình hình và phù hợp với chức năng nhiệm vụ của chi bộ để phổ biến, trao đổi.  - Thông báo kịp thời chủ trương, các văn bản của Đảng, Nhà nước, của cấp ủy, tổ chức đảng, chính quyền, Mặt trận Tổ quốc và các đoàn thể chính trị xã hội các cấp cần phổ biến đến chi bộ.  - Đánh giá tình hình tư tưởng của đảng viên, quần chúng thuộc phạm vi lãnh đạo của chi bộ; những vấn đề chi bộ cần quan tâm. Kịp thời định hướng nhận thức tư tưởng cho đảng viên. </vt:lpstr>
      <vt:lpstr>  b) Về thực hiện nhiệm vụ chính trị  - Đánh giá kết quả công tác lãnh đạo thực hiện nhiệm vụ chính trị trong tháng của chi bộ và việc thực hiện nhiệm vụ của đảng viên; chỉ rõ ưu điểm, hạn chế, khuyết điểm và nguyên nhân để đề ra biện pháp khắc phục  - Đánh giá việc thực hiện nghị quyết Trung ương 4 Khóa XI; Một số vấn đềcấp bách về xây dựng Đảng hiện nay; Nghị quyết Trung ương 4 Khóa XII về tăng cường xây dựng chỉnh đốn Đảng, ngăn chặn, đẩy lùi sự suy thoái về tư tưởng chính trị, đạo đức, lối sống, những biểu hiện “tự diễn biến”, “tự chuyển hóa” trong nội bộ gắn với thực hiện Chỉ thị số 05-CT/TW của Bộ Chính trị về đẩy mạnh học tập, làm theo tư tưởng, đạo đức, phong cách Hồ Chí Minh.</vt:lpstr>
      <vt:lpstr> - Đảng viên, nhất là người đứng đầu liên hệ, đánh giá việc thực hiện nội dung đã cam kết theo nghị quyết Trung ương 4 Khóa XII, về những điều đảng viên không được làm và trách nhiệm nêu gương theo quy định của Ban chấp hành Trung ương, về chống chạy chức, chạy quyền và chống chủ nghĩa cá nhân, quan liêu xa rời quần chúng.  - Kết quả lãnh đạo chính quyền, các đoàn thể chính trị xã hội.  - Xác định nhiệm vụ của chi bộ tháng tiếp theo và biện pháp lãnh đạo, chỉ đạo, phân công nhiệm vụ cho đảng viên.</vt:lpstr>
      <vt:lpstr> Thời gian sinh hoạt chi bộ: Phải đảm bảo từ 90 phút trở lên. Nếu kết hợp sinh hoạt chuyên đề với sinh hoạt chi bộ thường kỳ trong cùng một buổi thì phải đảm bảo thời gian tối thiểu 120 phút. Đối với chi bộ có quá ít đảng viên thì cấp ủy có thẩm quyền quy định cụ thể thời gian sinh hoạt.  - Sổ biên bản sinh hoạt chi bộ ghi chép đầy đủ diễn biến của buổi sinh hoạt và lưu giữ, bảo quản lâu dài để làm tài liệu tham khảo, giáo dục truyền thống cho đảng viên.</vt:lpstr>
      <vt:lpstr>ĐỐI VỚI SINH HOẠT CHUYÊN ĐỀ</vt:lpstr>
      <vt:lpstr>PowerPoint Presentation</vt:lpstr>
      <vt:lpstr> Các bước sinh hoạt chuyên đề  a) Mở đầu  - Tuyên bố lý do, giới thiệu đại biểu( nếu có)  - Cử thư ký ghi biên bản sinh hoạt chi bộ.  - Thông qua tình hình đảng viên: Số đảng viên có mặt, vắng mặt (có lý do, không có lý do).  - Thông qua nội dung, chương trình sinh hoạt chi bộ.  </vt:lpstr>
      <vt:lpstr>PowerPoint Presentation</vt:lpstr>
      <vt:lpstr>PowerPoint Presentation</vt:lpstr>
      <vt:lpstr>Nội dung sinh hoạt chuyên đề Căn cứ vào chỉ thị, nghị quyết và định hướng của cấp trên, đặc điểm tình hình của chi bộ, mỗi quý ít nhất một lần chi bộ tổ chức sinh hạt theo các nhóm vấn đề sau: - Về học tập và làm theo tư tưởng, đạo đức, phong cách Hồ Chí Minh; - Về các giải pháp phòng chống, khắc phụ, sửa chữa các biểu hiện suy thoái về tư tưởng chính trị, đạo đức, lối sống, những biểu hiện “tự diễn biến”,”tự chuyển hóa” trong nội bộ. - Về nâng cao chất lượng, hiieeuj quả trong công tác chuyên môn của cơ quan, đơn vị. - Về giáo dục truyền thống cách mạng, truyền thống của địa phương, cơ quan, đơn vị </vt:lpstr>
      <vt:lpstr>Công tác bảo vệ chính trị nội bộ</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Admin</cp:lastModifiedBy>
  <cp:revision>767</cp:revision>
  <dcterms:modified xsi:type="dcterms:W3CDTF">2021-03-08T09:40:09Z</dcterms:modified>
</cp:coreProperties>
</file>